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169646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2392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9830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505993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7540871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614466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59557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76771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21227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1690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29734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412132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28424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1790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992074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:P.DIMPLE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312214687/asunm1475312214687</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SRI KANYAKA PARAMESWARI ARTS &amp;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808282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30972920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130602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T. MEKALA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PG AND RESEARCH DEPARTMENT OF COMMERCE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&amp;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3390310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582146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5618678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372026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96458140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7863777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4063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945800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649937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86280912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2024-08-28T02:29:29Z</dcterms:modified>
</cp:coreProperties>
</file>