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8288000" cy="10287000"/>
  <p:notesSz cx="6858000" cy="9144000"/>
  <p:embeddedFontLst>
    <p:embeddedFont>
      <p:font typeface="Lato" panose="020F0502020204030203" pitchFamily="34" charset="0"/>
      <p:regular r:id="rId9"/>
      <p:bold r:id="rId10"/>
      <p:boldItalic r:id="rId11"/>
    </p:embeddedFont>
    <p:embeddedFont>
      <p:font typeface="League Spartan" panose="020B0604020202020204" charset="0"/>
      <p:regular r:id="rId12"/>
      <p:bold r:id="rId13"/>
    </p:embeddedFont>
    <p:embeddedFont>
      <p:font typeface="Poppins" panose="00000500000000000000" pitchFamily="2" charset="0"/>
      <p:regular r:id="rId14"/>
      <p:bold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754" y="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l="-20311" r="-20309"/>
            </a:stretch>
          </a:blipFill>
          <a:ln>
            <a:noFill/>
          </a:ln>
        </p:spPr>
      </p:sp>
      <p:grpSp>
        <p:nvGrpSpPr>
          <p:cNvPr id="85" name="Google Shape;85;p13"/>
          <p:cNvGrpSpPr/>
          <p:nvPr/>
        </p:nvGrpSpPr>
        <p:grpSpPr>
          <a:xfrm>
            <a:off x="0" y="-180826"/>
            <a:ext cx="3086100" cy="10467826"/>
            <a:chOff x="0" y="-47625"/>
            <a:chExt cx="812800" cy="2756958"/>
          </a:xfrm>
        </p:grpSpPr>
        <p:sp>
          <p:nvSpPr>
            <p:cNvPr id="86" name="Google Shape;86;p13"/>
            <p:cNvSpPr/>
            <p:nvPr/>
          </p:nvSpPr>
          <p:spPr>
            <a:xfrm>
              <a:off x="0" y="0"/>
              <a:ext cx="812800" cy="2709333"/>
            </a:xfrm>
            <a:custGeom>
              <a:avLst/>
              <a:gdLst/>
              <a:ahLst/>
              <a:cxnLst/>
              <a:rect l="l" t="t" r="r" b="b"/>
              <a:pathLst>
                <a:path w="812800" h="2709333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93C8F"/>
            </a:solidFill>
            <a:ln>
              <a:noFill/>
            </a:ln>
          </p:spPr>
        </p:sp>
        <p:sp>
          <p:nvSpPr>
            <p:cNvPr id="87" name="Google Shape;87;p13"/>
            <p:cNvSpPr txBox="1"/>
            <p:nvPr/>
          </p:nvSpPr>
          <p:spPr>
            <a:xfrm>
              <a:off x="0" y="-47625"/>
              <a:ext cx="812800" cy="27569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8" name="Google Shape;88;p13"/>
          <p:cNvSpPr txBox="1"/>
          <p:nvPr/>
        </p:nvSpPr>
        <p:spPr>
          <a:xfrm>
            <a:off x="3086100" y="88414"/>
            <a:ext cx="10677058" cy="1103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52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KARNAVATI UNIVERSITY</a:t>
            </a:r>
            <a:endParaRPr/>
          </a:p>
        </p:txBody>
      </p:sp>
      <p:sp>
        <p:nvSpPr>
          <p:cNvPr id="89" name="Google Shape;89;p13"/>
          <p:cNvSpPr txBox="1"/>
          <p:nvPr/>
        </p:nvSpPr>
        <p:spPr>
          <a:xfrm>
            <a:off x="3648322" y="4125765"/>
            <a:ext cx="10991397" cy="1726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8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rgbClr val="593C8F"/>
                </a:solidFill>
                <a:latin typeface="League Spartan"/>
                <a:sym typeface="League Spartan"/>
              </a:rPr>
              <a:t>E-Health Care System</a:t>
            </a:r>
            <a:endParaRPr dirty="0"/>
          </a:p>
        </p:txBody>
      </p:sp>
      <p:cxnSp>
        <p:nvCxnSpPr>
          <p:cNvPr id="90" name="Google Shape;90;p13"/>
          <p:cNvCxnSpPr/>
          <p:nvPr/>
        </p:nvCxnSpPr>
        <p:spPr>
          <a:xfrm rot="10800000" flipH="1">
            <a:off x="3648322" y="5611372"/>
            <a:ext cx="9687995" cy="20505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1" name="Google Shape;91;p13"/>
          <p:cNvSpPr/>
          <p:nvPr/>
        </p:nvSpPr>
        <p:spPr>
          <a:xfrm>
            <a:off x="13763158" y="387350"/>
            <a:ext cx="4160184" cy="4114800"/>
          </a:xfrm>
          <a:custGeom>
            <a:avLst/>
            <a:gdLst/>
            <a:ahLst/>
            <a:cxnLst/>
            <a:rect l="l" t="t" r="r" b="b"/>
            <a:pathLst>
              <a:path w="4160184" h="4114800" extrusionOk="0">
                <a:moveTo>
                  <a:pt x="0" y="0"/>
                </a:moveTo>
                <a:lnTo>
                  <a:pt x="4160184" y="0"/>
                </a:lnTo>
                <a:lnTo>
                  <a:pt x="416018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 amt="37000"/>
            </a:blip>
            <a:stretch>
              <a:fillRect/>
            </a:stretch>
          </a:blipFill>
          <a:ln>
            <a:noFill/>
          </a:ln>
        </p:spPr>
      </p:sp>
      <p:sp>
        <p:nvSpPr>
          <p:cNvPr id="92" name="Google Shape;92;p13"/>
          <p:cNvSpPr txBox="1"/>
          <p:nvPr/>
        </p:nvSpPr>
        <p:spPr>
          <a:xfrm>
            <a:off x="3339544" y="7994212"/>
            <a:ext cx="6583633" cy="1721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13" b="1" i="0" u="none" strike="noStrike" cap="none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Guided by:</a:t>
            </a:r>
            <a:endParaRPr dirty="0"/>
          </a:p>
          <a:p>
            <a:pPr marL="0" marR="0" lvl="0" indent="0" algn="l" rtl="0">
              <a:lnSpc>
                <a:spcPct val="1400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13" b="0" i="0" u="none" strike="noStrike" cap="none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Ms. Rama M. </a:t>
            </a:r>
            <a:r>
              <a:rPr lang="en-US" sz="2413" b="0" i="0" u="none" strike="noStrike" cap="none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Maliya</a:t>
            </a:r>
            <a:r>
              <a:rPr lang="en-US" sz="2413" b="0" i="0" u="none" strike="noStrike" cap="none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and Mr. Sanjay Ajani</a:t>
            </a:r>
            <a:endParaRPr dirty="0"/>
          </a:p>
          <a:p>
            <a:pPr marL="0" marR="0" lvl="0" indent="0" algn="l" rtl="0">
              <a:lnSpc>
                <a:spcPct val="1400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13" b="0" i="0" u="none" strike="noStrike" cap="none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Assistant Professor</a:t>
            </a:r>
            <a:endParaRPr dirty="0"/>
          </a:p>
          <a:p>
            <a:pPr marL="0" marR="0" lvl="0" indent="0" algn="l" rtl="0">
              <a:lnSpc>
                <a:spcPct val="1400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13" b="0" i="0" u="none" strike="noStrike" cap="none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UIT, KU</a:t>
            </a:r>
            <a:endParaRPr dirty="0"/>
          </a:p>
        </p:txBody>
      </p:sp>
      <p:sp>
        <p:nvSpPr>
          <p:cNvPr id="93" name="Google Shape;93;p13"/>
          <p:cNvSpPr txBox="1"/>
          <p:nvPr/>
        </p:nvSpPr>
        <p:spPr>
          <a:xfrm>
            <a:off x="2872889" y="1463181"/>
            <a:ext cx="13098746" cy="962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Unitedworld Institute of Technology</a:t>
            </a:r>
            <a:endParaRPr/>
          </a:p>
        </p:txBody>
      </p:sp>
      <p:sp>
        <p:nvSpPr>
          <p:cNvPr id="94" name="Google Shape;94;p13"/>
          <p:cNvSpPr txBox="1"/>
          <p:nvPr/>
        </p:nvSpPr>
        <p:spPr>
          <a:xfrm rot="-5400000">
            <a:off x="-3647047" y="4648970"/>
            <a:ext cx="10198588" cy="1077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399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Professional Training</a:t>
            </a:r>
            <a:endParaRPr/>
          </a:p>
        </p:txBody>
      </p:sp>
      <p:sp>
        <p:nvSpPr>
          <p:cNvPr id="95" name="Google Shape;95;p13"/>
          <p:cNvSpPr txBox="1"/>
          <p:nvPr/>
        </p:nvSpPr>
        <p:spPr>
          <a:xfrm>
            <a:off x="11107183" y="8385830"/>
            <a:ext cx="6583633" cy="1559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13" b="1" i="0" u="none" strike="noStrike" cap="none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Prepared by:</a:t>
            </a:r>
            <a:endParaRPr dirty="0"/>
          </a:p>
          <a:p>
            <a:pPr marL="0" marR="0" lvl="0" indent="0" algn="l" rtl="0">
              <a:lnSpc>
                <a:spcPct val="1400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13">
                <a:latin typeface="Poppins"/>
                <a:ea typeface="Poppins"/>
                <a:cs typeface="Poppins"/>
                <a:sym typeface="Poppins"/>
              </a:rPr>
              <a:t>Dimple Tolani</a:t>
            </a:r>
            <a:r>
              <a:rPr lang="en-US" sz="2413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(20220701052</a:t>
            </a:r>
            <a:r>
              <a:rPr lang="en-US" sz="2413" b="0" i="0" u="none" strike="noStrike" cap="none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)</a:t>
            </a:r>
            <a:endParaRPr dirty="0"/>
          </a:p>
          <a:p>
            <a:pPr marL="0" marR="0" lvl="0" indent="0" algn="l" rtl="0">
              <a:lnSpc>
                <a:spcPct val="140033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13" b="0" i="0" u="none" strike="noStrike" cap="none" dirty="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6" name="Google Shape;96;p13"/>
          <p:cNvSpPr txBox="1">
            <a:spLocks noGrp="1"/>
          </p:cNvSpPr>
          <p:nvPr>
            <p:ph type="body" idx="1"/>
          </p:nvPr>
        </p:nvSpPr>
        <p:spPr>
          <a:xfrm>
            <a:off x="3339544" y="6797876"/>
            <a:ext cx="11748056" cy="9780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5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56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Semester: 4</a:t>
            </a:r>
            <a:r>
              <a:rPr lang="en-US" sz="5600" baseline="30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</a:t>
            </a:r>
            <a:r>
              <a:rPr lang="en-US" sz="56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lvl="0" indent="0" algn="l" rtl="0">
              <a:spcBef>
                <a:spcPts val="616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56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Programme</a:t>
            </a:r>
            <a:r>
              <a:rPr lang="en-US" sz="56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B. Sc. (Hons.)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l="-20311" r="-20309"/>
            </a:stretch>
          </a:blipFill>
          <a:ln>
            <a:noFill/>
          </a:ln>
        </p:spPr>
      </p:sp>
      <p:grpSp>
        <p:nvGrpSpPr>
          <p:cNvPr id="102" name="Google Shape;102;p14"/>
          <p:cNvGrpSpPr/>
          <p:nvPr/>
        </p:nvGrpSpPr>
        <p:grpSpPr>
          <a:xfrm rot="5400000">
            <a:off x="9050263" y="-4090913"/>
            <a:ext cx="368300" cy="18468826"/>
            <a:chOff x="0" y="-47625"/>
            <a:chExt cx="97001" cy="4864218"/>
          </a:xfrm>
        </p:grpSpPr>
        <p:sp>
          <p:nvSpPr>
            <p:cNvPr id="103" name="Google Shape;103;p14"/>
            <p:cNvSpPr/>
            <p:nvPr/>
          </p:nvSpPr>
          <p:spPr>
            <a:xfrm>
              <a:off x="0" y="0"/>
              <a:ext cx="97001" cy="4816592"/>
            </a:xfrm>
            <a:custGeom>
              <a:avLst/>
              <a:gdLst/>
              <a:ahLst/>
              <a:cxnLst/>
              <a:rect l="l" t="t" r="r" b="b"/>
              <a:pathLst>
                <a:path w="97001" h="4816592" extrusionOk="0">
                  <a:moveTo>
                    <a:pt x="0" y="0"/>
                  </a:moveTo>
                  <a:lnTo>
                    <a:pt x="97001" y="0"/>
                  </a:lnTo>
                  <a:lnTo>
                    <a:pt x="97001" y="4816592"/>
                  </a:lnTo>
                  <a:lnTo>
                    <a:pt x="0" y="4816592"/>
                  </a:lnTo>
                  <a:close/>
                </a:path>
              </a:pathLst>
            </a:custGeom>
            <a:solidFill>
              <a:srgbClr val="593C8F"/>
            </a:solidFill>
            <a:ln>
              <a:noFill/>
            </a:ln>
          </p:spPr>
        </p:sp>
        <p:sp>
          <p:nvSpPr>
            <p:cNvPr id="104" name="Google Shape;104;p14"/>
            <p:cNvSpPr txBox="1"/>
            <p:nvPr/>
          </p:nvSpPr>
          <p:spPr>
            <a:xfrm>
              <a:off x="0" y="-47625"/>
              <a:ext cx="97001" cy="48642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5" name="Google Shape;105;p14"/>
          <p:cNvSpPr txBox="1"/>
          <p:nvPr/>
        </p:nvSpPr>
        <p:spPr>
          <a:xfrm>
            <a:off x="1028720" y="952500"/>
            <a:ext cx="3255770" cy="628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8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29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FRONT END</a:t>
            </a:r>
            <a:endParaRPr/>
          </a:p>
        </p:txBody>
      </p:sp>
      <p:sp>
        <p:nvSpPr>
          <p:cNvPr id="106" name="Google Shape;106;p14"/>
          <p:cNvSpPr txBox="1"/>
          <p:nvPr/>
        </p:nvSpPr>
        <p:spPr>
          <a:xfrm>
            <a:off x="1028720" y="1494821"/>
            <a:ext cx="4957463" cy="738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98" b="0" i="0" u="none" strike="noStrike" cap="none">
                <a:solidFill>
                  <a:srgbClr val="593C8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TECHNOLOGY</a:t>
            </a:r>
            <a:endParaRPr/>
          </a:p>
        </p:txBody>
      </p:sp>
      <p:cxnSp>
        <p:nvCxnSpPr>
          <p:cNvPr id="107" name="Google Shape;107;p14"/>
          <p:cNvCxnSpPr/>
          <p:nvPr/>
        </p:nvCxnSpPr>
        <p:spPr>
          <a:xfrm>
            <a:off x="1029792" y="2252109"/>
            <a:ext cx="261874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8" name="Google Shape;108;p14"/>
          <p:cNvSpPr/>
          <p:nvPr/>
        </p:nvSpPr>
        <p:spPr>
          <a:xfrm>
            <a:off x="9144000" y="579720"/>
            <a:ext cx="6849417" cy="3853183"/>
          </a:xfrm>
          <a:custGeom>
            <a:avLst/>
            <a:gdLst/>
            <a:ahLst/>
            <a:cxnLst/>
            <a:rect l="l" t="t" r="r" b="b"/>
            <a:pathLst>
              <a:path w="11287760" h="6350000" extrusionOk="0">
                <a:moveTo>
                  <a:pt x="0" y="5824220"/>
                </a:moveTo>
                <a:lnTo>
                  <a:pt x="0" y="525780"/>
                </a:lnTo>
                <a:cubicBezTo>
                  <a:pt x="0" y="234950"/>
                  <a:pt x="234950" y="0"/>
                  <a:pt x="525780" y="0"/>
                </a:cubicBezTo>
                <a:lnTo>
                  <a:pt x="10761980" y="0"/>
                </a:lnTo>
                <a:cubicBezTo>
                  <a:pt x="11052810" y="0"/>
                  <a:pt x="11287760" y="234950"/>
                  <a:pt x="11287760" y="525780"/>
                </a:cubicBezTo>
                <a:lnTo>
                  <a:pt x="11287760" y="5822950"/>
                </a:lnTo>
                <a:cubicBezTo>
                  <a:pt x="11287760" y="6113780"/>
                  <a:pt x="11052810" y="6348730"/>
                  <a:pt x="10761980" y="6348730"/>
                </a:cubicBezTo>
                <a:lnTo>
                  <a:pt x="525780" y="6348730"/>
                </a:lnTo>
                <a:cubicBezTo>
                  <a:pt x="236220" y="6350000"/>
                  <a:pt x="0" y="6115050"/>
                  <a:pt x="0" y="5824220"/>
                </a:cubicBez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t="-9338" b="-9338"/>
            </a:stretch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4"/>
          <p:cNvSpPr txBox="1"/>
          <p:nvPr/>
        </p:nvSpPr>
        <p:spPr>
          <a:xfrm>
            <a:off x="9620270" y="6945580"/>
            <a:ext cx="4957463" cy="738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98" b="0" i="0" u="none" strike="noStrike" cap="none">
                <a:solidFill>
                  <a:srgbClr val="593C8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TECHNOLOGY</a:t>
            </a:r>
            <a:endParaRPr/>
          </a:p>
        </p:txBody>
      </p:sp>
      <p:cxnSp>
        <p:nvCxnSpPr>
          <p:cNvPr id="110" name="Google Shape;110;p14"/>
          <p:cNvCxnSpPr/>
          <p:nvPr/>
        </p:nvCxnSpPr>
        <p:spPr>
          <a:xfrm>
            <a:off x="9621342" y="7702868"/>
            <a:ext cx="261874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1" name="Google Shape;111;p14"/>
          <p:cNvSpPr/>
          <p:nvPr/>
        </p:nvSpPr>
        <p:spPr>
          <a:xfrm>
            <a:off x="17062941" y="6901229"/>
            <a:ext cx="392717" cy="1565177"/>
          </a:xfrm>
          <a:custGeom>
            <a:avLst/>
            <a:gdLst/>
            <a:ahLst/>
            <a:cxnLst/>
            <a:rect l="l" t="t" r="r" b="b"/>
            <a:pathLst>
              <a:path w="392717" h="1565177" extrusionOk="0">
                <a:moveTo>
                  <a:pt x="0" y="0"/>
                </a:moveTo>
                <a:lnTo>
                  <a:pt x="392718" y="0"/>
                </a:lnTo>
                <a:lnTo>
                  <a:pt x="392718" y="1565177"/>
                </a:lnTo>
                <a:lnTo>
                  <a:pt x="0" y="156517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12" name="Google Shape;112;p14"/>
          <p:cNvSpPr txBox="1"/>
          <p:nvPr/>
        </p:nvSpPr>
        <p:spPr>
          <a:xfrm>
            <a:off x="1028700" y="2771007"/>
            <a:ext cx="4769516" cy="2068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518160" marR="0" lvl="1" indent="-259079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HTML</a:t>
            </a:r>
            <a:endParaRPr dirty="0"/>
          </a:p>
          <a:p>
            <a:pPr marL="518160" marR="0" lvl="1" indent="-259079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CSS</a:t>
            </a:r>
            <a:endParaRPr lang="en-US" sz="2400" dirty="0">
              <a:latin typeface="Poppins"/>
              <a:ea typeface="Poppins"/>
              <a:cs typeface="Poppins"/>
              <a:sym typeface="Poppins"/>
            </a:endParaRPr>
          </a:p>
          <a:p>
            <a:pPr marL="518160" marR="0" lvl="1" indent="-259079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dirty="0">
                <a:latin typeface="Poppins"/>
                <a:cs typeface="Poppins"/>
                <a:sym typeface="Poppins"/>
              </a:rPr>
              <a:t>JavaScript</a:t>
            </a:r>
            <a:endParaRPr dirty="0"/>
          </a:p>
          <a:p>
            <a:pPr marL="518160" marR="0" lvl="1" indent="-106679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3" name="Google Shape;113;p14"/>
          <p:cNvSpPr txBox="1"/>
          <p:nvPr/>
        </p:nvSpPr>
        <p:spPr>
          <a:xfrm>
            <a:off x="9620270" y="6365159"/>
            <a:ext cx="3255770" cy="628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8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29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BACKEND</a:t>
            </a:r>
            <a:endParaRPr/>
          </a:p>
        </p:txBody>
      </p:sp>
      <p:sp>
        <p:nvSpPr>
          <p:cNvPr id="114" name="Google Shape;114;p14"/>
          <p:cNvSpPr txBox="1"/>
          <p:nvPr/>
        </p:nvSpPr>
        <p:spPr>
          <a:xfrm>
            <a:off x="9620250" y="8221766"/>
            <a:ext cx="4769516" cy="1034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518160" marR="0" lvl="1" indent="-259079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SQLite3</a:t>
            </a:r>
            <a:endParaRPr dirty="0"/>
          </a:p>
          <a:p>
            <a:pPr marL="518160" marR="0" lvl="1" indent="-259079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Flask</a:t>
            </a:r>
            <a:endParaRPr sz="2400" b="0" i="0" u="none" strike="noStrike" cap="none" dirty="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5" name="Google Shape;115;p14"/>
          <p:cNvSpPr/>
          <p:nvPr/>
        </p:nvSpPr>
        <p:spPr>
          <a:xfrm>
            <a:off x="7368733" y="1704771"/>
            <a:ext cx="392717" cy="1565177"/>
          </a:xfrm>
          <a:custGeom>
            <a:avLst/>
            <a:gdLst/>
            <a:ahLst/>
            <a:cxnLst/>
            <a:rect l="l" t="t" r="r" b="b"/>
            <a:pathLst>
              <a:path w="392717" h="1565177" extrusionOk="0">
                <a:moveTo>
                  <a:pt x="0" y="0"/>
                </a:moveTo>
                <a:lnTo>
                  <a:pt x="392717" y="0"/>
                </a:lnTo>
                <a:lnTo>
                  <a:pt x="392717" y="1565177"/>
                </a:lnTo>
                <a:lnTo>
                  <a:pt x="0" y="156517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</p:sp>
      <p:pic>
        <p:nvPicPr>
          <p:cNvPr id="116" name="Google Shape;116;p14" descr="Backend Development : Understanding the basics - PloPdo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67921" y="6014410"/>
            <a:ext cx="6500812" cy="345633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t="-9338" b="-9338"/>
            </a:stretch>
          </a:blipFill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5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l="-20311" r="-20309"/>
            </a:stretch>
          </a:blipFill>
          <a:ln>
            <a:noFill/>
          </a:ln>
        </p:spPr>
      </p:sp>
      <p:grpSp>
        <p:nvGrpSpPr>
          <p:cNvPr id="122" name="Google Shape;122;p15"/>
          <p:cNvGrpSpPr/>
          <p:nvPr/>
        </p:nvGrpSpPr>
        <p:grpSpPr>
          <a:xfrm>
            <a:off x="15201900" y="-180826"/>
            <a:ext cx="3086100" cy="10467826"/>
            <a:chOff x="0" y="-47625"/>
            <a:chExt cx="812800" cy="2756958"/>
          </a:xfrm>
        </p:grpSpPr>
        <p:sp>
          <p:nvSpPr>
            <p:cNvPr id="123" name="Google Shape;123;p15"/>
            <p:cNvSpPr/>
            <p:nvPr/>
          </p:nvSpPr>
          <p:spPr>
            <a:xfrm>
              <a:off x="0" y="0"/>
              <a:ext cx="812800" cy="2709333"/>
            </a:xfrm>
            <a:custGeom>
              <a:avLst/>
              <a:gdLst/>
              <a:ahLst/>
              <a:cxnLst/>
              <a:rect l="l" t="t" r="r" b="b"/>
              <a:pathLst>
                <a:path w="812800" h="2709333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93C8F"/>
            </a:solidFill>
            <a:ln>
              <a:noFill/>
            </a:ln>
          </p:spPr>
        </p:sp>
        <p:sp>
          <p:nvSpPr>
            <p:cNvPr id="124" name="Google Shape;124;p15"/>
            <p:cNvSpPr txBox="1"/>
            <p:nvPr/>
          </p:nvSpPr>
          <p:spPr>
            <a:xfrm>
              <a:off x="0" y="-47625"/>
              <a:ext cx="812800" cy="27569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5" name="Google Shape;125;p15"/>
          <p:cNvGrpSpPr/>
          <p:nvPr/>
        </p:nvGrpSpPr>
        <p:grpSpPr>
          <a:xfrm>
            <a:off x="9493250" y="956528"/>
            <a:ext cx="6289724" cy="8373944"/>
            <a:chOff x="0" y="0"/>
            <a:chExt cx="3663950" cy="4878070"/>
          </a:xfrm>
        </p:grpSpPr>
        <p:sp>
          <p:nvSpPr>
            <p:cNvPr id="126" name="Google Shape;126;p15"/>
            <p:cNvSpPr/>
            <p:nvPr/>
          </p:nvSpPr>
          <p:spPr>
            <a:xfrm>
              <a:off x="31750" y="31750"/>
              <a:ext cx="3600450" cy="4814570"/>
            </a:xfrm>
            <a:custGeom>
              <a:avLst/>
              <a:gdLst/>
              <a:ahLst/>
              <a:cxnLst/>
              <a:rect l="l" t="t" r="r" b="b"/>
              <a:pathLst>
                <a:path w="3600450" h="4814570" extrusionOk="0">
                  <a:moveTo>
                    <a:pt x="0" y="0"/>
                  </a:moveTo>
                  <a:lnTo>
                    <a:pt x="3600450" y="0"/>
                  </a:lnTo>
                  <a:lnTo>
                    <a:pt x="3600450" y="4814570"/>
                  </a:lnTo>
                  <a:lnTo>
                    <a:pt x="0" y="481457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l="-50920" r="-50920"/>
              </a:stretch>
            </a:blipFill>
            <a:ln>
              <a:noFill/>
            </a:ln>
          </p:spPr>
        </p:sp>
        <p:sp>
          <p:nvSpPr>
            <p:cNvPr id="127" name="Google Shape;127;p15"/>
            <p:cNvSpPr/>
            <p:nvPr/>
          </p:nvSpPr>
          <p:spPr>
            <a:xfrm>
              <a:off x="0" y="0"/>
              <a:ext cx="3663950" cy="4878070"/>
            </a:xfrm>
            <a:custGeom>
              <a:avLst/>
              <a:gdLst/>
              <a:ahLst/>
              <a:cxnLst/>
              <a:rect l="l" t="t" r="r" b="b"/>
              <a:pathLst>
                <a:path w="3663950" h="4878070" extrusionOk="0">
                  <a:moveTo>
                    <a:pt x="3663950" y="4878070"/>
                  </a:moveTo>
                  <a:lnTo>
                    <a:pt x="0" y="4878070"/>
                  </a:lnTo>
                  <a:lnTo>
                    <a:pt x="0" y="0"/>
                  </a:lnTo>
                  <a:lnTo>
                    <a:pt x="3663950" y="0"/>
                  </a:lnTo>
                  <a:lnTo>
                    <a:pt x="3663950" y="4878070"/>
                  </a:lnTo>
                  <a:close/>
                  <a:moveTo>
                    <a:pt x="63500" y="4814570"/>
                  </a:moveTo>
                  <a:lnTo>
                    <a:pt x="3600450" y="4814570"/>
                  </a:lnTo>
                  <a:lnTo>
                    <a:pt x="3600450" y="63500"/>
                  </a:lnTo>
                  <a:lnTo>
                    <a:pt x="63500" y="63500"/>
                  </a:lnTo>
                  <a:lnTo>
                    <a:pt x="63500" y="481457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</p:grpSp>
      <p:sp>
        <p:nvSpPr>
          <p:cNvPr id="128" name="Google Shape;128;p15"/>
          <p:cNvSpPr txBox="1"/>
          <p:nvPr/>
        </p:nvSpPr>
        <p:spPr>
          <a:xfrm>
            <a:off x="1028700" y="952500"/>
            <a:ext cx="3255770" cy="567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8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29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PROJECT </a:t>
            </a:r>
            <a:endParaRPr/>
          </a:p>
        </p:txBody>
      </p:sp>
      <p:sp>
        <p:nvSpPr>
          <p:cNvPr id="129" name="Google Shape;129;p15"/>
          <p:cNvSpPr txBox="1"/>
          <p:nvPr/>
        </p:nvSpPr>
        <p:spPr>
          <a:xfrm>
            <a:off x="1028700" y="2975235"/>
            <a:ext cx="8267700" cy="5292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42900" marR="0" lvl="0" indent="-342900" algn="l" rtl="0">
              <a:lnSpc>
                <a:spcPct val="139981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106" b="1" i="0" u="none" strike="noStrike" cap="none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User login</a:t>
            </a:r>
            <a:endParaRPr lang="en-US" sz="2106" b="1" dirty="0">
              <a:latin typeface="Poppins"/>
              <a:ea typeface="Poppins"/>
              <a:cs typeface="Poppins"/>
              <a:sym typeface="Poppins"/>
            </a:endParaRPr>
          </a:p>
          <a:p>
            <a:pPr marL="342900" marR="0" lvl="0" indent="-342900" algn="l" rtl="0">
              <a:lnSpc>
                <a:spcPct val="139981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106" b="1" i="0" u="none" strike="noStrike" cap="none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Account Personalization</a:t>
            </a:r>
          </a:p>
          <a:p>
            <a:pPr marL="342900" marR="0" lvl="0" indent="-342900" algn="l" rtl="0">
              <a:lnSpc>
                <a:spcPct val="139981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106" b="1" dirty="0">
                <a:latin typeface="Poppins"/>
                <a:cs typeface="Poppins"/>
                <a:sym typeface="Poppins"/>
              </a:rPr>
              <a:t>Interactive and Responsive</a:t>
            </a:r>
          </a:p>
          <a:p>
            <a:pPr marL="342900" marR="0" lvl="0" indent="-342900" algn="l" rtl="0">
              <a:lnSpc>
                <a:spcPct val="139981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106" b="1" dirty="0">
                <a:latin typeface="Poppins"/>
                <a:cs typeface="Poppins"/>
                <a:sym typeface="Poppins"/>
              </a:rPr>
              <a:t>Email Verification</a:t>
            </a:r>
          </a:p>
          <a:p>
            <a:pPr marL="342900" marR="0" lvl="0" indent="-342900" algn="l" rtl="0">
              <a:lnSpc>
                <a:spcPct val="139981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106" b="1" dirty="0">
                <a:latin typeface="Poppins"/>
                <a:cs typeface="Poppins"/>
                <a:sym typeface="Poppins"/>
              </a:rPr>
              <a:t>Public Search for user accounts</a:t>
            </a:r>
          </a:p>
          <a:p>
            <a:pPr marL="342900" marR="0" lvl="0" indent="-342900" algn="l" rtl="0">
              <a:lnSpc>
                <a:spcPct val="139981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106" b="1" dirty="0">
              <a:latin typeface="Poppins"/>
              <a:cs typeface="Poppins"/>
              <a:sym typeface="Poppins"/>
            </a:endParaRPr>
          </a:p>
          <a:p>
            <a:pPr marL="342900" marR="0" lvl="0" indent="-342900" algn="l" rtl="0">
              <a:lnSpc>
                <a:spcPct val="139981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106" b="1" dirty="0">
              <a:latin typeface="Poppins"/>
              <a:cs typeface="Poppins"/>
              <a:sym typeface="Poppins"/>
            </a:endParaRPr>
          </a:p>
          <a:p>
            <a:pPr marL="342900" marR="0" lvl="0" indent="-342900" algn="l" rtl="0">
              <a:lnSpc>
                <a:spcPct val="139981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106" b="1" dirty="0">
              <a:latin typeface="Poppins"/>
              <a:cs typeface="Poppins"/>
              <a:sym typeface="Poppins"/>
            </a:endParaRPr>
          </a:p>
          <a:p>
            <a:pPr marL="342900" marR="0" lvl="0" indent="-342900" algn="l" rtl="0">
              <a:lnSpc>
                <a:spcPct val="139981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106" b="1" dirty="0">
              <a:latin typeface="Poppins"/>
              <a:cs typeface="Poppins"/>
              <a:sym typeface="Poppins"/>
            </a:endParaRPr>
          </a:p>
          <a:p>
            <a:pPr marL="342900" marR="0" lvl="0" indent="-342900" algn="l" rtl="0">
              <a:lnSpc>
                <a:spcPct val="139981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dirty="0"/>
          </a:p>
          <a:p>
            <a:pPr marL="0" marR="0" lvl="0" indent="0" algn="l" rtl="0">
              <a:lnSpc>
                <a:spcPct val="139981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6" b="1" i="0" u="none" strike="noStrike" cap="none" dirty="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l" rtl="0">
              <a:lnSpc>
                <a:spcPct val="139981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6" b="1" i="0" u="none" strike="noStrike" cap="none" dirty="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0" name="Google Shape;130;p15"/>
          <p:cNvSpPr txBox="1"/>
          <p:nvPr/>
        </p:nvSpPr>
        <p:spPr>
          <a:xfrm>
            <a:off x="1028720" y="1494821"/>
            <a:ext cx="4957463" cy="738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98" b="0" i="0" u="none" strike="noStrike" cap="none">
                <a:solidFill>
                  <a:srgbClr val="593C8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Functionalities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l="-20311" r="-20309"/>
            </a:stretch>
          </a:blipFill>
          <a:ln>
            <a:noFill/>
          </a:ln>
        </p:spPr>
      </p:sp>
      <p:grpSp>
        <p:nvGrpSpPr>
          <p:cNvPr id="136" name="Google Shape;136;p16"/>
          <p:cNvGrpSpPr/>
          <p:nvPr/>
        </p:nvGrpSpPr>
        <p:grpSpPr>
          <a:xfrm>
            <a:off x="15201900" y="-180826"/>
            <a:ext cx="3086100" cy="10467826"/>
            <a:chOff x="0" y="-47625"/>
            <a:chExt cx="812800" cy="2756958"/>
          </a:xfrm>
        </p:grpSpPr>
        <p:sp>
          <p:nvSpPr>
            <p:cNvPr id="137" name="Google Shape;137;p16"/>
            <p:cNvSpPr/>
            <p:nvPr/>
          </p:nvSpPr>
          <p:spPr>
            <a:xfrm>
              <a:off x="0" y="0"/>
              <a:ext cx="812800" cy="2709333"/>
            </a:xfrm>
            <a:custGeom>
              <a:avLst/>
              <a:gdLst/>
              <a:ahLst/>
              <a:cxnLst/>
              <a:rect l="l" t="t" r="r" b="b"/>
              <a:pathLst>
                <a:path w="812800" h="2709333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93C8F"/>
            </a:solidFill>
            <a:ln>
              <a:noFill/>
            </a:ln>
          </p:spPr>
        </p:sp>
        <p:sp>
          <p:nvSpPr>
            <p:cNvPr id="138" name="Google Shape;138;p16"/>
            <p:cNvSpPr txBox="1"/>
            <p:nvPr/>
          </p:nvSpPr>
          <p:spPr>
            <a:xfrm>
              <a:off x="0" y="-47625"/>
              <a:ext cx="812800" cy="27569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9" name="Google Shape;139;p16"/>
          <p:cNvSpPr txBox="1"/>
          <p:nvPr/>
        </p:nvSpPr>
        <p:spPr>
          <a:xfrm>
            <a:off x="1028700" y="952500"/>
            <a:ext cx="3255770" cy="567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8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29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PROJECT </a:t>
            </a:r>
            <a:endParaRPr/>
          </a:p>
        </p:txBody>
      </p:sp>
      <p:sp>
        <p:nvSpPr>
          <p:cNvPr id="141" name="Google Shape;141;p16"/>
          <p:cNvSpPr txBox="1"/>
          <p:nvPr/>
        </p:nvSpPr>
        <p:spPr>
          <a:xfrm>
            <a:off x="1028720" y="1494821"/>
            <a:ext cx="4957463" cy="738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98" b="0" i="0" u="none" strike="noStrike" cap="none">
                <a:solidFill>
                  <a:srgbClr val="593C8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Screenshots</a:t>
            </a:r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0CA0CA-2C6F-B95D-3350-2A2C421C35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647" y="6024294"/>
            <a:ext cx="6569192" cy="30482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58C6D6D-9C86-FB82-78F9-22A9C72C2A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15506" y="6100311"/>
            <a:ext cx="6800850" cy="323237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22984EA-9A87-B6EE-69DC-0B827EA7EF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5646" y="2613105"/>
            <a:ext cx="6569191" cy="309365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991112B-B9DB-638D-4249-02209B6D0FF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80712" y="2697640"/>
            <a:ext cx="6921186" cy="297809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7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l="-20311" r="-20309"/>
            </a:stretch>
          </a:blipFill>
          <a:ln>
            <a:noFill/>
          </a:ln>
        </p:spPr>
      </p:sp>
      <p:grpSp>
        <p:nvGrpSpPr>
          <p:cNvPr id="147" name="Google Shape;147;p17"/>
          <p:cNvGrpSpPr/>
          <p:nvPr/>
        </p:nvGrpSpPr>
        <p:grpSpPr>
          <a:xfrm>
            <a:off x="15201900" y="-180826"/>
            <a:ext cx="3086100" cy="10467826"/>
            <a:chOff x="0" y="-47625"/>
            <a:chExt cx="812800" cy="2756958"/>
          </a:xfrm>
        </p:grpSpPr>
        <p:sp>
          <p:nvSpPr>
            <p:cNvPr id="148" name="Google Shape;148;p17"/>
            <p:cNvSpPr/>
            <p:nvPr/>
          </p:nvSpPr>
          <p:spPr>
            <a:xfrm>
              <a:off x="0" y="0"/>
              <a:ext cx="812800" cy="2709333"/>
            </a:xfrm>
            <a:custGeom>
              <a:avLst/>
              <a:gdLst/>
              <a:ahLst/>
              <a:cxnLst/>
              <a:rect l="l" t="t" r="r" b="b"/>
              <a:pathLst>
                <a:path w="812800" h="2709333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93C8F"/>
            </a:solidFill>
            <a:ln>
              <a:noFill/>
            </a:ln>
          </p:spPr>
        </p:sp>
        <p:sp>
          <p:nvSpPr>
            <p:cNvPr id="149" name="Google Shape;149;p17"/>
            <p:cNvSpPr txBox="1"/>
            <p:nvPr/>
          </p:nvSpPr>
          <p:spPr>
            <a:xfrm>
              <a:off x="0" y="-47625"/>
              <a:ext cx="812800" cy="27569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0" name="Google Shape;150;p17"/>
          <p:cNvGrpSpPr/>
          <p:nvPr/>
        </p:nvGrpSpPr>
        <p:grpSpPr>
          <a:xfrm>
            <a:off x="9493250" y="956528"/>
            <a:ext cx="6289724" cy="8373944"/>
            <a:chOff x="0" y="0"/>
            <a:chExt cx="3663950" cy="4878070"/>
          </a:xfrm>
        </p:grpSpPr>
        <p:sp>
          <p:nvSpPr>
            <p:cNvPr id="151" name="Google Shape;151;p17"/>
            <p:cNvSpPr/>
            <p:nvPr/>
          </p:nvSpPr>
          <p:spPr>
            <a:xfrm>
              <a:off x="31750" y="31750"/>
              <a:ext cx="3600450" cy="4814570"/>
            </a:xfrm>
            <a:custGeom>
              <a:avLst/>
              <a:gdLst/>
              <a:ahLst/>
              <a:cxnLst/>
              <a:rect l="l" t="t" r="r" b="b"/>
              <a:pathLst>
                <a:path w="3600450" h="4814570" extrusionOk="0">
                  <a:moveTo>
                    <a:pt x="0" y="0"/>
                  </a:moveTo>
                  <a:lnTo>
                    <a:pt x="3600450" y="0"/>
                  </a:lnTo>
                  <a:lnTo>
                    <a:pt x="3600450" y="4814570"/>
                  </a:lnTo>
                  <a:lnTo>
                    <a:pt x="0" y="481457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l="-50920" r="-50920"/>
              </a:stretch>
            </a:blipFill>
            <a:ln>
              <a:noFill/>
            </a:ln>
          </p:spPr>
        </p:sp>
        <p:sp>
          <p:nvSpPr>
            <p:cNvPr id="152" name="Google Shape;152;p17"/>
            <p:cNvSpPr/>
            <p:nvPr/>
          </p:nvSpPr>
          <p:spPr>
            <a:xfrm>
              <a:off x="0" y="0"/>
              <a:ext cx="3663950" cy="4878070"/>
            </a:xfrm>
            <a:custGeom>
              <a:avLst/>
              <a:gdLst/>
              <a:ahLst/>
              <a:cxnLst/>
              <a:rect l="l" t="t" r="r" b="b"/>
              <a:pathLst>
                <a:path w="3663950" h="4878070" extrusionOk="0">
                  <a:moveTo>
                    <a:pt x="3663950" y="4878070"/>
                  </a:moveTo>
                  <a:lnTo>
                    <a:pt x="0" y="4878070"/>
                  </a:lnTo>
                  <a:lnTo>
                    <a:pt x="0" y="0"/>
                  </a:lnTo>
                  <a:lnTo>
                    <a:pt x="3663950" y="0"/>
                  </a:lnTo>
                  <a:lnTo>
                    <a:pt x="3663950" y="4878070"/>
                  </a:lnTo>
                  <a:close/>
                  <a:moveTo>
                    <a:pt x="63500" y="4814570"/>
                  </a:moveTo>
                  <a:lnTo>
                    <a:pt x="3600450" y="4814570"/>
                  </a:lnTo>
                  <a:lnTo>
                    <a:pt x="3600450" y="63500"/>
                  </a:lnTo>
                  <a:lnTo>
                    <a:pt x="63500" y="63500"/>
                  </a:lnTo>
                  <a:lnTo>
                    <a:pt x="63500" y="481457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</p:grpSp>
      <p:sp>
        <p:nvSpPr>
          <p:cNvPr id="153" name="Google Shape;153;p17"/>
          <p:cNvSpPr txBox="1"/>
          <p:nvPr/>
        </p:nvSpPr>
        <p:spPr>
          <a:xfrm>
            <a:off x="1028700" y="952500"/>
            <a:ext cx="3255770" cy="605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8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29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PROJECT LINK</a:t>
            </a:r>
            <a:endParaRPr/>
          </a:p>
        </p:txBody>
      </p:sp>
      <p:sp>
        <p:nvSpPr>
          <p:cNvPr id="154" name="Google Shape;154;p17"/>
          <p:cNvSpPr txBox="1"/>
          <p:nvPr/>
        </p:nvSpPr>
        <p:spPr>
          <a:xfrm>
            <a:off x="1028700" y="2975235"/>
            <a:ext cx="5744744" cy="1118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6" b="1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GitHub Link:</a:t>
            </a:r>
            <a:endParaRPr/>
          </a:p>
          <a:p>
            <a:pPr marL="0" marR="0" lvl="0" indent="0" algn="l" rtl="0">
              <a:lnSpc>
                <a:spcPct val="139981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6" b="1" i="0" u="none" strike="noStrike" cap="non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l" rtl="0">
              <a:lnSpc>
                <a:spcPct val="139981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6" b="1" i="0" u="none" strike="noStrike" cap="non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5" name="Google Shape;155;p17"/>
          <p:cNvSpPr txBox="1"/>
          <p:nvPr/>
        </p:nvSpPr>
        <p:spPr>
          <a:xfrm>
            <a:off x="1029660" y="6384925"/>
            <a:ext cx="5744744" cy="37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6" b="1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Drive Link:</a:t>
            </a:r>
            <a:endParaRPr/>
          </a:p>
        </p:txBody>
      </p:sp>
      <p:sp>
        <p:nvSpPr>
          <p:cNvPr id="156" name="Google Shape;156;p17"/>
          <p:cNvSpPr txBox="1"/>
          <p:nvPr/>
        </p:nvSpPr>
        <p:spPr>
          <a:xfrm>
            <a:off x="2032764" y="4563110"/>
            <a:ext cx="1701036" cy="580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oogle Shape;161;p18"/>
          <p:cNvGrpSpPr/>
          <p:nvPr/>
        </p:nvGrpSpPr>
        <p:grpSpPr>
          <a:xfrm>
            <a:off x="0" y="4962674"/>
            <a:ext cx="18288000" cy="5324326"/>
            <a:chOff x="0" y="-47625"/>
            <a:chExt cx="4816593" cy="1402292"/>
          </a:xfrm>
        </p:grpSpPr>
        <p:sp>
          <p:nvSpPr>
            <p:cNvPr id="162" name="Google Shape;162;p18"/>
            <p:cNvSpPr/>
            <p:nvPr/>
          </p:nvSpPr>
          <p:spPr>
            <a:xfrm>
              <a:off x="0" y="0"/>
              <a:ext cx="4816592" cy="1354667"/>
            </a:xfrm>
            <a:custGeom>
              <a:avLst/>
              <a:gdLst/>
              <a:ahLst/>
              <a:cxnLst/>
              <a:rect l="l" t="t" r="r" b="b"/>
              <a:pathLst>
                <a:path w="4816592" h="1354667" extrusionOk="0">
                  <a:moveTo>
                    <a:pt x="0" y="0"/>
                  </a:moveTo>
                  <a:lnTo>
                    <a:pt x="4816592" y="0"/>
                  </a:lnTo>
                  <a:lnTo>
                    <a:pt x="4816592" y="1354667"/>
                  </a:lnTo>
                  <a:lnTo>
                    <a:pt x="0" y="1354667"/>
                  </a:lnTo>
                  <a:close/>
                </a:path>
              </a:pathLst>
            </a:custGeom>
            <a:solidFill>
              <a:srgbClr val="FFFFFF">
                <a:alpha val="90588"/>
              </a:srgbClr>
            </a:solidFill>
            <a:ln>
              <a:noFill/>
            </a:ln>
          </p:spPr>
        </p:sp>
        <p:sp>
          <p:nvSpPr>
            <p:cNvPr id="163" name="Google Shape;163;p18"/>
            <p:cNvSpPr txBox="1"/>
            <p:nvPr/>
          </p:nvSpPr>
          <p:spPr>
            <a:xfrm>
              <a:off x="0" y="-47625"/>
              <a:ext cx="4816593" cy="14022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4" name="Google Shape;164;p18"/>
          <p:cNvSpPr txBox="1"/>
          <p:nvPr/>
        </p:nvSpPr>
        <p:spPr>
          <a:xfrm>
            <a:off x="4072171" y="5641711"/>
            <a:ext cx="10143658" cy="1375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51" b="0" i="0" u="none" strike="noStrike" cap="none">
                <a:solidFill>
                  <a:srgbClr val="593C8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THANK YOU</a:t>
            </a:r>
            <a:endParaRPr/>
          </a:p>
        </p:txBody>
      </p:sp>
      <p:cxnSp>
        <p:nvCxnSpPr>
          <p:cNvPr id="165" name="Google Shape;165;p18"/>
          <p:cNvCxnSpPr/>
          <p:nvPr/>
        </p:nvCxnSpPr>
        <p:spPr>
          <a:xfrm>
            <a:off x="5897880" y="6921616"/>
            <a:ext cx="649224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89</Words>
  <Application>Microsoft Office PowerPoint</Application>
  <PresentationFormat>Custom</PresentationFormat>
  <Paragraphs>40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Lato</vt:lpstr>
      <vt:lpstr>League Spartan</vt:lpstr>
      <vt:lpstr>Poppins</vt:lpstr>
      <vt:lpstr>Calibri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Abhay</dc:creator>
  <cp:lastModifiedBy>Abhay Malik</cp:lastModifiedBy>
  <cp:revision>2</cp:revision>
  <dcterms:modified xsi:type="dcterms:W3CDTF">2024-04-12T12:25:18Z</dcterms:modified>
</cp:coreProperties>
</file>