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A886C-CF9E-484A-8BAB-C4960A7B68CF}" v="5" dt="2022-06-25T11:04:5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 pc" userId="15cfddc19c2cd235" providerId="LiveId" clId="{528A886C-CF9E-484A-8BAB-C4960A7B68CF}"/>
    <pc:docChg chg="undo custSel addSld delSld modSld">
      <pc:chgData name="dell pc" userId="15cfddc19c2cd235" providerId="LiveId" clId="{528A886C-CF9E-484A-8BAB-C4960A7B68CF}" dt="2022-06-25T11:05:30.004" v="1190" actId="20577"/>
      <pc:docMkLst>
        <pc:docMk/>
      </pc:docMkLst>
      <pc:sldChg chg="addSp delSp modSp new mod modClrScheme chgLayout">
        <pc:chgData name="dell pc" userId="15cfddc19c2cd235" providerId="LiveId" clId="{528A886C-CF9E-484A-8BAB-C4960A7B68CF}" dt="2022-06-25T08:28:34.027" v="170" actId="20577"/>
        <pc:sldMkLst>
          <pc:docMk/>
          <pc:sldMk cId="1352121691" sldId="256"/>
        </pc:sldMkLst>
        <pc:spChg chg="del mod ord">
          <ac:chgData name="dell pc" userId="15cfddc19c2cd235" providerId="LiveId" clId="{528A886C-CF9E-484A-8BAB-C4960A7B68CF}" dt="2022-06-25T08:25:12.532" v="1" actId="700"/>
          <ac:spMkLst>
            <pc:docMk/>
            <pc:sldMk cId="1352121691" sldId="256"/>
            <ac:spMk id="2" creationId="{611E1B33-1E51-4573-6BCE-D48B1C5B0854}"/>
          </ac:spMkLst>
        </pc:spChg>
        <pc:spChg chg="del">
          <ac:chgData name="dell pc" userId="15cfddc19c2cd235" providerId="LiveId" clId="{528A886C-CF9E-484A-8BAB-C4960A7B68CF}" dt="2022-06-25T08:25:12.532" v="1" actId="700"/>
          <ac:spMkLst>
            <pc:docMk/>
            <pc:sldMk cId="1352121691" sldId="256"/>
            <ac:spMk id="3" creationId="{B6097760-A289-B340-0B24-6D6835FA96A6}"/>
          </ac:spMkLst>
        </pc:spChg>
        <pc:spChg chg="add mod ord">
          <ac:chgData name="dell pc" userId="15cfddc19c2cd235" providerId="LiveId" clId="{528A886C-CF9E-484A-8BAB-C4960A7B68CF}" dt="2022-06-25T08:25:49.386" v="41" actId="2711"/>
          <ac:spMkLst>
            <pc:docMk/>
            <pc:sldMk cId="1352121691" sldId="256"/>
            <ac:spMk id="4" creationId="{F865E1F7-2757-071A-53B7-A0D57CE0D4AE}"/>
          </ac:spMkLst>
        </pc:spChg>
        <pc:spChg chg="add mod">
          <ac:chgData name="dell pc" userId="15cfddc19c2cd235" providerId="LiveId" clId="{528A886C-CF9E-484A-8BAB-C4960A7B68CF}" dt="2022-06-25T08:28:34.027" v="170" actId="20577"/>
          <ac:spMkLst>
            <pc:docMk/>
            <pc:sldMk cId="1352121691" sldId="256"/>
            <ac:spMk id="5" creationId="{2057CC25-0E5E-77A8-065A-E766680B00F0}"/>
          </ac:spMkLst>
        </pc:spChg>
      </pc:sldChg>
      <pc:sldChg chg="modSp new mod">
        <pc:chgData name="dell pc" userId="15cfddc19c2cd235" providerId="LiveId" clId="{528A886C-CF9E-484A-8BAB-C4960A7B68CF}" dt="2022-06-25T11:00:51.427" v="995" actId="20577"/>
        <pc:sldMkLst>
          <pc:docMk/>
          <pc:sldMk cId="38531107" sldId="257"/>
        </pc:sldMkLst>
        <pc:spChg chg="mod">
          <ac:chgData name="dell pc" userId="15cfddc19c2cd235" providerId="LiveId" clId="{528A886C-CF9E-484A-8BAB-C4960A7B68CF}" dt="2022-06-25T11:00:51.427" v="995" actId="20577"/>
          <ac:spMkLst>
            <pc:docMk/>
            <pc:sldMk cId="38531107" sldId="257"/>
            <ac:spMk id="2" creationId="{561867E7-8C81-E9B1-E0F5-0447AED4AB72}"/>
          </ac:spMkLst>
        </pc:spChg>
        <pc:spChg chg="mod">
          <ac:chgData name="dell pc" userId="15cfddc19c2cd235" providerId="LiveId" clId="{528A886C-CF9E-484A-8BAB-C4960A7B68CF}" dt="2022-06-25T08:31:29.785" v="214" actId="207"/>
          <ac:spMkLst>
            <pc:docMk/>
            <pc:sldMk cId="38531107" sldId="257"/>
            <ac:spMk id="3" creationId="{A8A3CDAD-51BC-1928-F2E0-58DB57377FE3}"/>
          </ac:spMkLst>
        </pc:spChg>
        <pc:spChg chg="mod">
          <ac:chgData name="dell pc" userId="15cfddc19c2cd235" providerId="LiveId" clId="{528A886C-CF9E-484A-8BAB-C4960A7B68CF}" dt="2022-06-25T08:36:10.521" v="556" actId="20577"/>
          <ac:spMkLst>
            <pc:docMk/>
            <pc:sldMk cId="38531107" sldId="257"/>
            <ac:spMk id="4" creationId="{65B7903A-AAD2-598E-5430-B15E9F53F6F7}"/>
          </ac:spMkLst>
        </pc:spChg>
      </pc:sldChg>
      <pc:sldChg chg="modSp new mod">
        <pc:chgData name="dell pc" userId="15cfddc19c2cd235" providerId="LiveId" clId="{528A886C-CF9E-484A-8BAB-C4960A7B68CF}" dt="2022-06-25T11:03:27.644" v="1079" actId="12"/>
        <pc:sldMkLst>
          <pc:docMk/>
          <pc:sldMk cId="3046825169" sldId="258"/>
        </pc:sldMkLst>
        <pc:spChg chg="mod">
          <ac:chgData name="dell pc" userId="15cfddc19c2cd235" providerId="LiveId" clId="{528A886C-CF9E-484A-8BAB-C4960A7B68CF}" dt="2022-06-25T11:01:02.329" v="999" actId="122"/>
          <ac:spMkLst>
            <pc:docMk/>
            <pc:sldMk cId="3046825169" sldId="258"/>
            <ac:spMk id="2" creationId="{1A6AF899-2F73-33AE-2392-16994C0B1B90}"/>
          </ac:spMkLst>
        </pc:spChg>
        <pc:spChg chg="mod">
          <ac:chgData name="dell pc" userId="15cfddc19c2cd235" providerId="LiveId" clId="{528A886C-CF9E-484A-8BAB-C4960A7B68CF}" dt="2022-06-25T11:03:27.644" v="1079" actId="12"/>
          <ac:spMkLst>
            <pc:docMk/>
            <pc:sldMk cId="3046825169" sldId="258"/>
            <ac:spMk id="3" creationId="{ED827266-1C57-9BBE-A993-BAC3002EC1C8}"/>
          </ac:spMkLst>
        </pc:spChg>
        <pc:spChg chg="mod">
          <ac:chgData name="dell pc" userId="15cfddc19c2cd235" providerId="LiveId" clId="{528A886C-CF9E-484A-8BAB-C4960A7B68CF}" dt="2022-06-25T08:51:55.475" v="621" actId="20577"/>
          <ac:spMkLst>
            <pc:docMk/>
            <pc:sldMk cId="3046825169" sldId="258"/>
            <ac:spMk id="4" creationId="{B3AF4C18-D139-305C-4375-1BA5601CBFC7}"/>
          </ac:spMkLst>
        </pc:spChg>
      </pc:sldChg>
      <pc:sldChg chg="delSp modSp new mod">
        <pc:chgData name="dell pc" userId="15cfddc19c2cd235" providerId="LiveId" clId="{528A886C-CF9E-484A-8BAB-C4960A7B68CF}" dt="2022-06-25T11:03:21.216" v="1078" actId="12"/>
        <pc:sldMkLst>
          <pc:docMk/>
          <pc:sldMk cId="935741572" sldId="259"/>
        </pc:sldMkLst>
        <pc:spChg chg="del">
          <ac:chgData name="dell pc" userId="15cfddc19c2cd235" providerId="LiveId" clId="{528A886C-CF9E-484A-8BAB-C4960A7B68CF}" dt="2022-06-25T08:53:38.682" v="644" actId="478"/>
          <ac:spMkLst>
            <pc:docMk/>
            <pc:sldMk cId="935741572" sldId="259"/>
            <ac:spMk id="2" creationId="{79AEAB19-C3C3-7565-E49C-BDF0EBBC1751}"/>
          </ac:spMkLst>
        </pc:spChg>
        <pc:spChg chg="mod">
          <ac:chgData name="dell pc" userId="15cfddc19c2cd235" providerId="LiveId" clId="{528A886C-CF9E-484A-8BAB-C4960A7B68CF}" dt="2022-06-25T11:03:21.216" v="1078" actId="12"/>
          <ac:spMkLst>
            <pc:docMk/>
            <pc:sldMk cId="935741572" sldId="259"/>
            <ac:spMk id="3" creationId="{465EA655-9FFD-0A26-00FE-2E13F16F49C7}"/>
          </ac:spMkLst>
        </pc:spChg>
        <pc:spChg chg="mod">
          <ac:chgData name="dell pc" userId="15cfddc19c2cd235" providerId="LiveId" clId="{528A886C-CF9E-484A-8BAB-C4960A7B68CF}" dt="2022-06-25T08:59:42.969" v="662" actId="20577"/>
          <ac:spMkLst>
            <pc:docMk/>
            <pc:sldMk cId="935741572" sldId="259"/>
            <ac:spMk id="4" creationId="{C33EB1A4-F077-229A-E47E-A814A2A63A81}"/>
          </ac:spMkLst>
        </pc:spChg>
      </pc:sldChg>
      <pc:sldChg chg="modSp new del mod">
        <pc:chgData name="dell pc" userId="15cfddc19c2cd235" providerId="LiveId" clId="{528A886C-CF9E-484A-8BAB-C4960A7B68CF}" dt="2022-06-25T09:02:49.171" v="751" actId="47"/>
        <pc:sldMkLst>
          <pc:docMk/>
          <pc:sldMk cId="1009711252" sldId="260"/>
        </pc:sldMkLst>
        <pc:spChg chg="mod">
          <ac:chgData name="dell pc" userId="15cfddc19c2cd235" providerId="LiveId" clId="{528A886C-CF9E-484A-8BAB-C4960A7B68CF}" dt="2022-06-25T09:02:37.811" v="750" actId="403"/>
          <ac:spMkLst>
            <pc:docMk/>
            <pc:sldMk cId="1009711252" sldId="260"/>
            <ac:spMk id="3" creationId="{94623BA8-52B5-71ED-50B1-2FA6A30B5902}"/>
          </ac:spMkLst>
        </pc:spChg>
        <pc:spChg chg="mod">
          <ac:chgData name="dell pc" userId="15cfddc19c2cd235" providerId="LiveId" clId="{528A886C-CF9E-484A-8BAB-C4960A7B68CF}" dt="2022-06-25T09:02:21.331" v="707" actId="27636"/>
          <ac:spMkLst>
            <pc:docMk/>
            <pc:sldMk cId="1009711252" sldId="260"/>
            <ac:spMk id="4" creationId="{726DFF21-4F43-3CC1-80E3-95AC176AD520}"/>
          </ac:spMkLst>
        </pc:spChg>
      </pc:sldChg>
      <pc:sldChg chg="modSp new mod">
        <pc:chgData name="dell pc" userId="15cfddc19c2cd235" providerId="LiveId" clId="{528A886C-CF9E-484A-8BAB-C4960A7B68CF}" dt="2022-06-25T11:01:54.549" v="1010" actId="20577"/>
        <pc:sldMkLst>
          <pc:docMk/>
          <pc:sldMk cId="2542905293" sldId="260"/>
        </pc:sldMkLst>
        <pc:spChg chg="mod">
          <ac:chgData name="dell pc" userId="15cfddc19c2cd235" providerId="LiveId" clId="{528A886C-CF9E-484A-8BAB-C4960A7B68CF}" dt="2022-06-25T11:01:54.549" v="1010" actId="20577"/>
          <ac:spMkLst>
            <pc:docMk/>
            <pc:sldMk cId="2542905293" sldId="260"/>
            <ac:spMk id="2" creationId="{ED36D2F4-FF64-8BB5-9096-ADC2CE2D9968}"/>
          </ac:spMkLst>
        </pc:spChg>
        <pc:spChg chg="mod">
          <ac:chgData name="dell pc" userId="15cfddc19c2cd235" providerId="LiveId" clId="{528A886C-CF9E-484A-8BAB-C4960A7B68CF}" dt="2022-06-25T09:08:37.213" v="845" actId="27636"/>
          <ac:spMkLst>
            <pc:docMk/>
            <pc:sldMk cId="2542905293" sldId="260"/>
            <ac:spMk id="3" creationId="{268351C1-9231-A5F3-A2E1-529E959133D9}"/>
          </ac:spMkLst>
        </pc:spChg>
      </pc:sldChg>
      <pc:sldChg chg="new del">
        <pc:chgData name="dell pc" userId="15cfddc19c2cd235" providerId="LiveId" clId="{528A886C-CF9E-484A-8BAB-C4960A7B68CF}" dt="2022-06-25T09:03:00.371" v="754" actId="47"/>
        <pc:sldMkLst>
          <pc:docMk/>
          <pc:sldMk cId="3865800564" sldId="261"/>
        </pc:sldMkLst>
      </pc:sldChg>
      <pc:sldChg chg="addSp delSp modSp new mod">
        <pc:chgData name="dell pc" userId="15cfddc19c2cd235" providerId="LiveId" clId="{528A886C-CF9E-484A-8BAB-C4960A7B68CF}" dt="2022-06-25T11:03:49.960" v="1082" actId="1076"/>
        <pc:sldMkLst>
          <pc:docMk/>
          <pc:sldMk cId="4045959370" sldId="261"/>
        </pc:sldMkLst>
        <pc:spChg chg="del mod">
          <ac:chgData name="dell pc" userId="15cfddc19c2cd235" providerId="LiveId" clId="{528A886C-CF9E-484A-8BAB-C4960A7B68CF}" dt="2022-06-25T09:03:24.833" v="760" actId="478"/>
          <ac:spMkLst>
            <pc:docMk/>
            <pc:sldMk cId="4045959370" sldId="261"/>
            <ac:spMk id="2" creationId="{BC916129-CA31-87E8-F496-0544F8B6625A}"/>
          </ac:spMkLst>
        </pc:spChg>
        <pc:spChg chg="mod">
          <ac:chgData name="dell pc" userId="15cfddc19c2cd235" providerId="LiveId" clId="{528A886C-CF9E-484A-8BAB-C4960A7B68CF}" dt="2022-06-25T11:01:30.260" v="1003" actId="27636"/>
          <ac:spMkLst>
            <pc:docMk/>
            <pc:sldMk cId="4045959370" sldId="261"/>
            <ac:spMk id="3" creationId="{6C32872C-22C7-DEE9-FA4B-C021955FB4C7}"/>
          </ac:spMkLst>
        </pc:spChg>
        <pc:spChg chg="add del mod">
          <ac:chgData name="dell pc" userId="15cfddc19c2cd235" providerId="LiveId" clId="{528A886C-CF9E-484A-8BAB-C4960A7B68CF}" dt="2022-06-25T11:01:44.610" v="1006"/>
          <ac:spMkLst>
            <pc:docMk/>
            <pc:sldMk cId="4045959370" sldId="261"/>
            <ac:spMk id="4" creationId="{0997F5E2-DC92-2F7A-6735-1F26DCD462DA}"/>
          </ac:spMkLst>
        </pc:spChg>
        <pc:spChg chg="add mod">
          <ac:chgData name="dell pc" userId="15cfddc19c2cd235" providerId="LiveId" clId="{528A886C-CF9E-484A-8BAB-C4960A7B68CF}" dt="2022-06-25T11:03:49.960" v="1082" actId="1076"/>
          <ac:spMkLst>
            <pc:docMk/>
            <pc:sldMk cId="4045959370" sldId="261"/>
            <ac:spMk id="5" creationId="{4DA359D2-17BA-BAFD-5048-FAC638FC273A}"/>
          </ac:spMkLst>
        </pc:spChg>
      </pc:sldChg>
      <pc:sldChg chg="addSp delSp modSp new mod">
        <pc:chgData name="dell pc" userId="15cfddc19c2cd235" providerId="LiveId" clId="{528A886C-CF9E-484A-8BAB-C4960A7B68CF}" dt="2022-06-25T11:04:55.083" v="1115" actId="1076"/>
        <pc:sldMkLst>
          <pc:docMk/>
          <pc:sldMk cId="3815822058" sldId="262"/>
        </pc:sldMkLst>
        <pc:spChg chg="del mod">
          <ac:chgData name="dell pc" userId="15cfddc19c2cd235" providerId="LiveId" clId="{528A886C-CF9E-484A-8BAB-C4960A7B68CF}" dt="2022-06-25T09:03:20.937" v="758" actId="478"/>
          <ac:spMkLst>
            <pc:docMk/>
            <pc:sldMk cId="3815822058" sldId="262"/>
            <ac:spMk id="2" creationId="{8B5CAC60-99F3-473D-EA8D-2D8E9C8A5046}"/>
          </ac:spMkLst>
        </pc:spChg>
        <pc:spChg chg="mod">
          <ac:chgData name="dell pc" userId="15cfddc19c2cd235" providerId="LiveId" clId="{528A886C-CF9E-484A-8BAB-C4960A7B68CF}" dt="2022-06-25T11:03:46.422" v="1081" actId="27636"/>
          <ac:spMkLst>
            <pc:docMk/>
            <pc:sldMk cId="3815822058" sldId="262"/>
            <ac:spMk id="3" creationId="{F0C4FF21-FBA2-307C-A445-7E0B3A059BA8}"/>
          </ac:spMkLst>
        </pc:spChg>
        <pc:spChg chg="add mod">
          <ac:chgData name="dell pc" userId="15cfddc19c2cd235" providerId="LiveId" clId="{528A886C-CF9E-484A-8BAB-C4960A7B68CF}" dt="2022-06-25T11:04:55.083" v="1115" actId="1076"/>
          <ac:spMkLst>
            <pc:docMk/>
            <pc:sldMk cId="3815822058" sldId="262"/>
            <ac:spMk id="4" creationId="{1C2D9694-14E3-056F-BC65-D42F946CCD94}"/>
          </ac:spMkLst>
        </pc:spChg>
      </pc:sldChg>
      <pc:sldChg chg="addSp delSp modSp new mod">
        <pc:chgData name="dell pc" userId="15cfddc19c2cd235" providerId="LiveId" clId="{528A886C-CF9E-484A-8BAB-C4960A7B68CF}" dt="2022-06-25T11:05:30.004" v="1190" actId="20577"/>
        <pc:sldMkLst>
          <pc:docMk/>
          <pc:sldMk cId="3854228209" sldId="263"/>
        </pc:sldMkLst>
        <pc:spChg chg="del">
          <ac:chgData name="dell pc" userId="15cfddc19c2cd235" providerId="LiveId" clId="{528A886C-CF9E-484A-8BAB-C4960A7B68CF}" dt="2022-06-25T10:59:05.580" v="952" actId="478"/>
          <ac:spMkLst>
            <pc:docMk/>
            <pc:sldMk cId="3854228209" sldId="263"/>
            <ac:spMk id="2" creationId="{0665EA1F-5C41-D786-0ABB-4D9CA6380B52}"/>
          </ac:spMkLst>
        </pc:spChg>
        <pc:spChg chg="mod">
          <ac:chgData name="dell pc" userId="15cfddc19c2cd235" providerId="LiveId" clId="{528A886C-CF9E-484A-8BAB-C4960A7B68CF}" dt="2022-06-25T11:04:42.161" v="1114" actId="27636"/>
          <ac:spMkLst>
            <pc:docMk/>
            <pc:sldMk cId="3854228209" sldId="263"/>
            <ac:spMk id="3" creationId="{CC2BC56A-34A2-67FA-FBFC-C81B25F1E501}"/>
          </ac:spMkLst>
        </pc:spChg>
        <pc:spChg chg="add mod">
          <ac:chgData name="dell pc" userId="15cfddc19c2cd235" providerId="LiveId" clId="{528A886C-CF9E-484A-8BAB-C4960A7B68CF}" dt="2022-06-25T11:05:30.004" v="1190" actId="20577"/>
          <ac:spMkLst>
            <pc:docMk/>
            <pc:sldMk cId="3854228209" sldId="263"/>
            <ac:spMk id="4" creationId="{4843D3E1-35A5-7FE4-3921-0780D2ABE9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C65C-AA1F-53FC-DAB6-E674C1185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4305-3FDC-ED36-0F38-21DCB977E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0ED-6381-869E-4E17-E0A22962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4B9E-38BF-9739-8769-D2C0B9D9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AC67-B594-B0C0-1B75-B320F8CF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0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B659-2C70-65BC-A546-34A0A8F5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EF522-E7AC-7073-BAD6-F19B2E90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0C5D-01FC-1D05-1B25-3B5B89A3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D531-63E7-FE54-D44A-920A2CB4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E45E-4D08-B636-788E-FBB28E6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328D8-1C5B-2B6C-8429-D0CF9CC3C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345BB-ECB8-CC96-EF54-ECCE0E964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1993-7DBB-83AE-DF84-211FC3CD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E8F-CABF-BD46-471C-C7F6FAAB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32D8-392F-D192-4C6A-B3093072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7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10A-AD7D-F82C-9F4E-0827093D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D8F8-9057-6406-663E-893E6458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6259-93AC-AA03-6E0E-48BA9577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3052-0794-4D01-2DD6-A4D5EA8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456C-F1D4-6513-1AA2-462F9254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3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9513-39D8-BEB5-C9A6-C5156A4E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2363-C89B-0D66-1AE5-36791BBC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C596-5C80-EE54-B6E4-1DC9621A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DE78-6C20-3C51-B28F-55CDDE2D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0B62-CD96-1F9A-0A8C-FDCFEC07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BBB6-7007-1B29-1E5E-06E93538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1D2F-35F8-DAE4-1B48-0CD622B0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05F9-DE2C-2D0F-5AF4-30B7D9C7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D705-0E05-4F50-63FF-10561EE8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8B153-A365-CA1B-8C2D-E6F5E912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8A4B2-FEDC-5AAC-73CE-39756B70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0E09-C656-D52F-2CB4-CC76405E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96BC-E9C5-AAC1-0175-E89E62E2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BFE-58AF-FF9B-3CFB-4AC67425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ADF7A-9BF1-FD35-40EF-350498C19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E1E97-603A-AC6F-BC12-56F56FD64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BE9F1-D0C4-4CD7-A6F8-C10E0E67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15FC4-5FC2-A521-1E55-0F7EEDD4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BA150-DD9D-8D0B-5396-E4E2D54C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5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918D-40D0-26B3-4581-959720D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FF484-E49B-60C9-A4E9-115A321E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325C2-A4C1-CADD-3BAC-B5E8903C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569F4-DC8B-50A1-6915-DBC3D369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4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2F6E0-E9C9-B26B-8F25-2F72D7EE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C8F91-607C-EEFC-D582-4214ACC1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823AC-1372-8B42-FDFD-559D72CD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BB48-68B6-FD26-61E2-54968525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77E2-42B6-4504-9D3A-4B4A9EFF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D9E1B-AE97-EF0C-2E19-BA636E6C1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0DB5-816A-C946-1F41-5FF0B13F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43381-E008-627E-7884-3558A2BD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F54B-F476-B162-3BAC-178E455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7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32F6-E49C-5B97-E91A-A149B34A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EDBC3-7FEC-6EBA-DD95-F6272488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FD9B-F07D-F221-87B8-8F175F452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183C-9ABD-3427-D2CE-23064864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2D002-A699-2D5A-E6E7-62B01E8D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F4B3-C301-0270-1ACD-4C3A7EB2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E105-44C3-D241-2EC1-5ACA6DC3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3B2D-21B4-B256-212A-68C55F16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582C-820C-E92A-E8C2-2BF630D35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1475-BDD7-BEC9-13B9-BEEFED05B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773B-61E4-A11F-C64A-D947788DB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5E1F7-2757-071A-53B7-A0D57CE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CRICKET SCORECARD</a:t>
            </a:r>
            <a:br>
              <a:rPr lang="en-IN" sz="6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6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7CC25-0E5E-77A8-065A-E766680B00F0}"/>
              </a:ext>
            </a:extLst>
          </p:cNvPr>
          <p:cNvSpPr txBox="1"/>
          <p:nvPr/>
        </p:nvSpPr>
        <p:spPr>
          <a:xfrm>
            <a:off x="5250426" y="3942735"/>
            <a:ext cx="671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GROUP MEMBER</a:t>
            </a:r>
          </a:p>
          <a:p>
            <a:pPr marL="342900" indent="-342900" algn="ctr">
              <a:buAutoNum type="arabicPeriod"/>
            </a:pPr>
            <a:r>
              <a:rPr lang="en-IN" dirty="0"/>
              <a:t>AMAN PRASAD GUPTA-RA211100301010095</a:t>
            </a:r>
          </a:p>
          <a:p>
            <a:pPr marL="342900" indent="-342900" algn="ctr">
              <a:buAutoNum type="arabicPeriod"/>
            </a:pPr>
            <a:r>
              <a:rPr lang="en-IN" dirty="0"/>
              <a:t>DIMPY SINGH-RA2111003010105</a:t>
            </a:r>
          </a:p>
          <a:p>
            <a:pPr marL="342900" indent="-342900" algn="ctr">
              <a:buAutoNum type="arabicPeriod"/>
            </a:pPr>
            <a:r>
              <a:rPr lang="en-IN" dirty="0"/>
              <a:t>AARK DEEP SARKAR-RA2111003010090</a:t>
            </a:r>
          </a:p>
        </p:txBody>
      </p:sp>
    </p:spTree>
    <p:extLst>
      <p:ext uri="{BB962C8B-B14F-4D97-AF65-F5344CB8AC3E}">
        <p14:creationId xmlns:p14="http://schemas.microsoft.com/office/powerpoint/2010/main" val="135212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67E7-8C81-E9B1-E0F5-0447AED4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CREATING STRUCTURES OF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CDAD-51BC-1928-F2E0-58DB57377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25625"/>
            <a:ext cx="5740400" cy="4351338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struct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4EC9B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batsman</a:t>
            </a:r>
            <a:endParaRPr lang="en-IN" sz="1200" b="1" dirty="0">
              <a:solidFill>
                <a:srgbClr val="D4D4D4"/>
              </a:solidFill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char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name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</a:t>
            </a:r>
            <a:r>
              <a:rPr lang="en-IN" sz="1200" b="1" dirty="0">
                <a:solidFill>
                  <a:srgbClr val="B5CEA8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25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runs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score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balls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toruns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tobal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ones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twos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threes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fours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sixes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float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str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}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pl1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</a:t>
            </a:r>
            <a:r>
              <a:rPr lang="en-IN" sz="1200" b="1" dirty="0">
                <a:solidFill>
                  <a:srgbClr val="B5CEA8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100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],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pl3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struct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4EC9B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bowler</a:t>
            </a:r>
            <a:endParaRPr lang="en-IN" sz="1200" b="1" dirty="0">
              <a:solidFill>
                <a:srgbClr val="D4D4D4"/>
              </a:solidFill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char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name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</a:t>
            </a:r>
            <a:r>
              <a:rPr lang="en-IN" sz="1200" b="1" dirty="0">
                <a:solidFill>
                  <a:srgbClr val="B5CEA8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25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runsgv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wkttkn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overs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float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econ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}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pl2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</a:t>
            </a:r>
            <a:r>
              <a:rPr lang="en-IN" sz="1200" b="1" dirty="0">
                <a:solidFill>
                  <a:srgbClr val="B5CEA8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100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],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pl4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endParaRPr lang="en-IN" sz="1200" b="1" dirty="0">
              <a:solidFill>
                <a:srgbClr val="D4D4D4"/>
              </a:solidFill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0" indent="0">
              <a:buNone/>
            </a:pPr>
            <a:endParaRPr lang="en-IN" sz="1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7903A-AAD2-598E-5430-B15E9F53F6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structure data type is  created</a:t>
            </a:r>
          </a:p>
          <a:p>
            <a:pPr marL="0" indent="0">
              <a:buNone/>
            </a:pPr>
            <a:r>
              <a:rPr lang="en-IN" dirty="0"/>
              <a:t>for batsman and its members </a:t>
            </a:r>
            <a:r>
              <a:rPr lang="en-IN" sz="28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26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name[25],</a:t>
            </a:r>
            <a:r>
              <a:rPr lang="en-IN" sz="26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runs,score,balls,toruns,tobal,ones,twos,threes,fours,sixes</a:t>
            </a:r>
            <a:r>
              <a:rPr lang="en-IN" sz="2600" dirty="0" err="1"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26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str</a:t>
            </a:r>
            <a:r>
              <a:rPr lang="en-IN" sz="26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are </a:t>
            </a:r>
            <a:r>
              <a:rPr lang="en-IN" sz="26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declaraed</a:t>
            </a:r>
            <a:r>
              <a:rPr lang="en-IN" sz="26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structure data type is  created</a:t>
            </a:r>
          </a:p>
          <a:p>
            <a:pPr marL="0" indent="0">
              <a:buNone/>
            </a:pPr>
            <a:r>
              <a:rPr lang="en-IN" dirty="0"/>
              <a:t>for bowler and its members </a:t>
            </a:r>
            <a:r>
              <a:rPr lang="en-IN" sz="3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28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name[25],</a:t>
            </a:r>
            <a:r>
              <a:rPr lang="en-IN" sz="28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runsgv,wkttkn,overs</a:t>
            </a:r>
            <a:r>
              <a:rPr lang="en-IN" sz="2800" dirty="0" err="1"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dirty="0" err="1">
                <a:ea typeface="Cascadia Mono SemiBold" panose="020B0609020000020004" pitchFamily="49" charset="0"/>
                <a:cs typeface="Cascadia Mono SemiBold" panose="020B0609020000020004" pitchFamily="49" charset="0"/>
              </a:rPr>
              <a:t>econ</a:t>
            </a:r>
            <a:r>
              <a:rPr lang="en-IN" dirty="0"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28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are </a:t>
            </a:r>
            <a:r>
              <a:rPr lang="en-IN" sz="28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declaraed</a:t>
            </a:r>
            <a:r>
              <a:rPr lang="en-IN" sz="28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F899-2F73-33AE-2392-16994C0B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3869"/>
            <a:ext cx="10515600" cy="769408"/>
          </a:xfrm>
        </p:spPr>
        <p:txBody>
          <a:bodyPr/>
          <a:lstStyle/>
          <a:p>
            <a:pPr algn="ctr"/>
            <a:r>
              <a:rPr lang="en-IN" b="1" dirty="0"/>
              <a:t>2. 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7266-1C57-9BBE-A993-BAC3002EC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74"/>
            <a:ext cx="5181600" cy="5663936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Batsman detail: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batsman: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name of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batsman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ones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twos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threes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fours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sixes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balls played by the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F4C18-D139-305C-4375-1BA5601CB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1200" dirty="0"/>
              <a:t>INSERTING DETAILS OF THE BATSMAN.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2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A655-9FFD-0A26-00FE-2E13F16F4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66057"/>
            <a:ext cx="5181600" cy="5610906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the bowlers details: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bowlers: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 of bowler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runs given by the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bowler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overs bowled by the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bowler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wickets taken by the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bowler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wkttkn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"Thank you all details are recorded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EB1A4-F077-229A-E47E-A814A2A6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66057"/>
            <a:ext cx="5181600" cy="5610906"/>
          </a:xfrm>
        </p:spPr>
        <p:txBody>
          <a:bodyPr>
            <a:normAutofit fontScale="32500" lnSpcReduction="20000"/>
          </a:bodyPr>
          <a:lstStyle/>
          <a:p>
            <a:r>
              <a:rPr lang="en-IN" sz="9600" dirty="0"/>
              <a:t>INSERTING DETAILS OF THE BOWLER.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4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D2F4-FF64-8BB5-9096-ADC2CE2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3.FETCHING DATA USING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51C1-9231-A5F3-A2E1-529E9591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8026"/>
            <a:ext cx="12192000" cy="5569974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6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4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choice: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1)Batsman detail: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2)Bowlers detail: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3)Match summary: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4)Exit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4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4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4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4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batsman number to see his details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                    Player Detail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"===========================================================================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Batsman        runs           balls        fours        sixes         </a:t>
            </a:r>
            <a:r>
              <a:rPr lang="en-IN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"===========================================================================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100.00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90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872C-22C7-DEE9-FA4B-C021955F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7522"/>
            <a:ext cx="12192000" cy="5540477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bowlers number to see his details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                      Player Detail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Bowler        overs           runs        wicket       economy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wkttkn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359D2-17BA-BAFD-5048-FAC638FC273A}"/>
              </a:ext>
            </a:extLst>
          </p:cNvPr>
          <p:cNvSpPr txBox="1"/>
          <p:nvPr/>
        </p:nvSpPr>
        <p:spPr>
          <a:xfrm>
            <a:off x="0" y="345427"/>
            <a:ext cx="1202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4. FETCHING DATA OF BOWLERS USING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04595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FF21-FBA2-307C-A445-7E0B3A05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96"/>
            <a:ext cx="12192000" cy="5914103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                  Match summary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"========================================================================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"Batsman        runs           balls        fours       sixes        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"TOTAL RUNS: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D9694-14E3-056F-BC65-D42F946CCD94}"/>
              </a:ext>
            </a:extLst>
          </p:cNvPr>
          <p:cNvSpPr txBox="1"/>
          <p:nvPr/>
        </p:nvSpPr>
        <p:spPr>
          <a:xfrm>
            <a:off x="83574" y="-146186"/>
            <a:ext cx="1202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5. FETCHING DATA OF MATCH SUMMARY USING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81582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C56A-34A2-67FA-FBFC-C81B25F1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386"/>
            <a:ext cx="12192000" cy="5825613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{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wkttkn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correct choice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3D3E1-35A5-7FE4-3921-0780D2ABE934}"/>
              </a:ext>
            </a:extLst>
          </p:cNvPr>
          <p:cNvSpPr txBox="1"/>
          <p:nvPr/>
        </p:nvSpPr>
        <p:spPr>
          <a:xfrm>
            <a:off x="-98323" y="0"/>
            <a:ext cx="1202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5. </a:t>
            </a:r>
            <a:r>
              <a:rPr lang="en-IN" sz="3600" b="1"/>
              <a:t>ENDING SWITCH STATEMENT WITH GIVING DEFAULT STATEMENT.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5422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1396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Cascadia Mono SemiBold</vt:lpstr>
      <vt:lpstr>Consolas</vt:lpstr>
      <vt:lpstr>Office Theme</vt:lpstr>
      <vt:lpstr>CRICKET SCORECARD MINI PROJECT</vt:lpstr>
      <vt:lpstr>1. CREATING STRUCTURES OF PLAYERS</vt:lpstr>
      <vt:lpstr>2. INSERTING DATA</vt:lpstr>
      <vt:lpstr>PowerPoint Presentation</vt:lpstr>
      <vt:lpstr>3.FETCHING DATA USING SWITCH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SCORECARD MINI PROJECT</dc:title>
  <dc:creator>dell pc</dc:creator>
  <cp:lastModifiedBy>dell pc</cp:lastModifiedBy>
  <cp:revision>1</cp:revision>
  <dcterms:created xsi:type="dcterms:W3CDTF">2022-06-25T08:24:35Z</dcterms:created>
  <dcterms:modified xsi:type="dcterms:W3CDTF">2022-06-25T11:05:30Z</dcterms:modified>
</cp:coreProperties>
</file>