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28916F-ED14-41B8-8136-60CA4B660B0E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empat Penampung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288002-FFAA-4ED9-BE79-76768225AF77}" type="datetime1">
              <a:rPr lang="id-ID" smtClean="0"/>
              <a:t>02/07/2023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empat Penampung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/>
              <a:t>Klik untuk mengedit gaya teks Master</a:t>
            </a:r>
            <a:endParaRPr lang="en-US"/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Konektor Lurus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3EFDF2-C911-4B52-BCE0-D99444C813A7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empat Penampung Nomor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E45C3-9C36-4B08-B5BB-D16133E6CD4B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empat Penampung Nomor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ks dan Judul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rsegi panjang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585D8-A527-417B-8AE1-5DA019759369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ampungan Nomor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empat Penampung Nomor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Konektor Lurus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0FD0AE-914C-4688-8C6C-02066A3707FE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Tampungan Nomor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udu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mpat Penampung Konten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4B6D2-CF57-4071-837A-1E3FE8EB75D0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9" name="Tampungan Kaki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empat Penampung Nomor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Judu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mpat Penampung Teks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4B8802-3B38-4322-89ED-4FD0410FDC65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11" name="Tampungan Kaki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Tempat Penampung Nomor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mpungan Tanggal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B6C27-EB1E-4DDE-86C2-ACA3F8D28BEC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7" name="Tampungan Kaki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Tempat Penampung Nomor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081862-1742-4C17-BEE0-2243F1D2B49A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empat Penampung Nomor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6DFC627-8D12-4A82-91BA-D586AA5BA621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mpat Penampung Gamba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4CB923E-3B32-46BB-B299-DDE35C925741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d-id"/>
              <a:t>Klik untuk mengedit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1E82E28-1584-463F-93F8-FAF8BDD9CC43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Konektor Lurus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ersegi panjang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132" y="2442438"/>
            <a:ext cx="6803508" cy="32811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Home Credit Indonesia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Scientist</a:t>
            </a:r>
            <a:endParaRPr lang="id-id" sz="8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1903" y="199722"/>
            <a:ext cx="7180097" cy="1021498"/>
          </a:xfrm>
        </p:spPr>
        <p:txBody>
          <a:bodyPr rtlCol="0">
            <a:normAutofit/>
          </a:bodyPr>
          <a:lstStyle/>
          <a:p>
            <a:pPr algn="r" rtl="0"/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dimas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firmansyah</a:t>
            </a:r>
            <a:b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https://github.com/DimsFrmnsyh/Home-Credit-Intern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ambar 4" descr="Gambar yang berisi bangunan, dudukan, penahan, samping&#10;&#10;Deskripsi dibuat secara otomat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Konektor Lurus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76AA-8159-1081-AD92-E0875E0E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BE6158-7780-8264-B2CA-7296D6C6C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30" y="2511380"/>
            <a:ext cx="4248150" cy="23812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A361-5B11-55DB-FC48-65A675FB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977D2-5454-8E99-0E55-DDFDFF0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25" y="1966429"/>
            <a:ext cx="5553396" cy="44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5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A889-1991-9379-AABD-53E6F9AF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</a:t>
            </a:r>
            <a:r>
              <a:rPr lang="en-US" dirty="0" err="1"/>
              <a:t>Obejctive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68E7-0F76-501D-4E52-2BE35B56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1653"/>
            <a:ext cx="1005840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Identify characteristics of potential clients who will have difficulty repaying loans.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Predict client’s repayment abilities.</a:t>
            </a:r>
            <a:endParaRPr lang="id-ID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CBCD-1E33-658A-85C6-FEC90DC0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8BC0-D95B-1F67-9DAF-AC5CBAE0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368BE-C503-3A9B-36B7-148EB3F84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62" y="2187207"/>
            <a:ext cx="6559075" cy="26271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C7CF2-3DCA-2D33-1DFB-3E2C0B11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52924-06CE-4646-3E5F-01194A7AC960}"/>
              </a:ext>
            </a:extLst>
          </p:cNvPr>
          <p:cNvSpPr txBox="1"/>
          <p:nvPr/>
        </p:nvSpPr>
        <p:spPr>
          <a:xfrm>
            <a:off x="1020006" y="2079888"/>
            <a:ext cx="4788365" cy="1082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dataset used is: application_train.csv application_train.csv is a file that contains customer data.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8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C451-1162-D17B-EC12-79147E26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041F-99E5-5D28-DFD0-88718B61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05030" cy="3760891"/>
          </a:xfrm>
        </p:spPr>
        <p:txBody>
          <a:bodyPr/>
          <a:lstStyle/>
          <a:p>
            <a:pPr algn="just"/>
            <a:r>
              <a:rPr lang="en-US" dirty="0"/>
              <a:t>There are about 91% loans which is equal to about 282K with TARGET = 0, which indicates that client did not had any problems in repaying the loan in given time. While only 9% of the total loans (about 24K applicants) in this dataset involved the clients having problems in repaying the loan.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2CD2-5E77-00DF-3C93-AC0BA7D2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50320-B6C2-007D-CC99-E7DE2BE71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77" y="1931831"/>
            <a:ext cx="5806226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9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296834-14FB-A08E-2D5D-08DC34A78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298" y="1916565"/>
            <a:ext cx="6328702" cy="4465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166AE-E2ED-FECB-F034-56DD44AD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75B5-E8C5-A008-EF1B-3B4F3023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038" y="2314265"/>
            <a:ext cx="4788365" cy="3760891"/>
          </a:xfrm>
        </p:spPr>
        <p:txBody>
          <a:bodyPr>
            <a:normAutofit/>
          </a:bodyPr>
          <a:lstStyle/>
          <a:p>
            <a:r>
              <a:rPr lang="en-US" dirty="0"/>
              <a:t>Clients who have no payment difficulties are client the range of 35-45 years. While clients who have payment difficulties are client the range of 25-35 years.</a:t>
            </a:r>
          </a:p>
          <a:p>
            <a:endParaRPr lang="en-US" dirty="0"/>
          </a:p>
          <a:p>
            <a:r>
              <a:rPr lang="en-US" dirty="0"/>
              <a:t>Most number of clients who apply for loans are in the range of 35-40 years, followed by clients in the range of 40-45 years. Meanwhile, the number of applicants for clients aged &lt;25 or age &gt;65 is very low.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91C9-E957-D34B-7AA5-04B344C1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2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9910-259B-DBBE-831D-DFD4BA6D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3828-2CD8-9AEC-889D-DAA77E83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7789143" cy="3760891"/>
          </a:xfrm>
        </p:spPr>
        <p:txBody>
          <a:bodyPr>
            <a:normAutofit/>
          </a:bodyPr>
          <a:lstStyle/>
          <a:p>
            <a:r>
              <a:rPr lang="en-US" sz="2400" dirty="0"/>
              <a:t>Clients who do not experience payment difficulties are clients with an age range of 35-45 years. We can target those clients as priority.</a:t>
            </a:r>
            <a:endParaRPr lang="id-ID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1F25-4420-F1AD-2051-33F2FEF7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8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49A8-E94A-B87C-CC28-BA0F4760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F8CB-6016-B0D1-7A99-B3556D1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522885-8542-DF6D-82E5-F1DD9CA49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2037831"/>
            <a:ext cx="5200286" cy="428905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AD38A4-3A9A-7C88-832E-B3DC2A964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36" y="2080148"/>
            <a:ext cx="6953250" cy="2333625"/>
          </a:xfrm>
        </p:spPr>
      </p:pic>
    </p:spTree>
    <p:extLst>
      <p:ext uri="{BB962C8B-B14F-4D97-AF65-F5344CB8AC3E}">
        <p14:creationId xmlns:p14="http://schemas.microsoft.com/office/powerpoint/2010/main" val="862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BDF8-73D7-3984-6B10-5C62B92F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Gaussian Naive Bayes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59F8-A029-3F28-337A-A502EE21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9D9030-828E-E1B3-C5D0-B8B698303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" y="1911356"/>
            <a:ext cx="5821251" cy="44150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E41C7B-56B2-AEB2-F09D-73B28910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11" y="2200275"/>
            <a:ext cx="7048500" cy="2457450"/>
          </a:xfrm>
        </p:spPr>
      </p:pic>
    </p:spTree>
    <p:extLst>
      <p:ext uri="{BB962C8B-B14F-4D97-AF65-F5344CB8AC3E}">
        <p14:creationId xmlns:p14="http://schemas.microsoft.com/office/powerpoint/2010/main" val="256877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A142-D05C-56F3-D13A-950E857B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835BB3-D13D-9E4F-5EE5-3394F05A4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230" y="2190749"/>
            <a:ext cx="4625710" cy="262594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25174-CC10-0016-FD01-7FA8BCE0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6528D-62CE-4798-B574-17F481AC4688}" type="datetime1">
              <a:rPr lang="id-ID" smtClean="0"/>
              <a:t>02/07/2023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0D797-273C-35C5-37E5-EC3894453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7" y="1928921"/>
            <a:ext cx="5884154" cy="44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79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45_TF56160789" id="{2685BFB5-EE52-4592-A8B2-6AC10D9D5759}" vid="{0F694276-FE95-466A-B0C6-B6D0A4211369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{6E29495D-B3B8-4F7D-8361-F647FA1FFFD1}tf56160789_win32</Template>
  <TotalTime>81</TotalTime>
  <Words>241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Home Credit Indonesia  Data Scientist</vt:lpstr>
      <vt:lpstr>Project Obejctive</vt:lpstr>
      <vt:lpstr>Dataset</vt:lpstr>
      <vt:lpstr>Insights</vt:lpstr>
      <vt:lpstr>PowerPoint Presentation</vt:lpstr>
      <vt:lpstr>Conclusion :</vt:lpstr>
      <vt:lpstr>Logistic Regression</vt:lpstr>
      <vt:lpstr>Gaussian Naive Bayes</vt:lpstr>
      <vt:lpstr>Decision Tree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Indonesia  Data Scientist</dc:title>
  <dc:creator>dell</dc:creator>
  <cp:lastModifiedBy>dell</cp:lastModifiedBy>
  <cp:revision>3</cp:revision>
  <dcterms:created xsi:type="dcterms:W3CDTF">2023-07-02T13:26:20Z</dcterms:created>
  <dcterms:modified xsi:type="dcterms:W3CDTF">2023-07-02T14:48:15Z</dcterms:modified>
</cp:coreProperties>
</file>