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0AD8B-4F38-6EFF-98B1-FBB48F98B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DE980D-DF50-9056-1117-C66B2BA3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C2D91F-DA08-78CD-F6AD-578B5861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F270-ADCA-428D-8A15-6F9AEA5EFDAD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AC8CE9-508A-0CE8-4DF6-0C4286ED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84067-8E1E-3140-D17B-2F8A25FF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B8B8-32EF-4D8B-B526-472213369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86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860F4-B528-E2BA-DE79-79F0F7EF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719F19-115D-FAB7-113E-046709BA6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A9DC51-6E51-A6D3-61AB-5BDBF41C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F270-ADCA-428D-8A15-6F9AEA5EFDAD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7CE554-0855-CA4F-294D-E72A84CF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2AE617-BC4F-4E58-9AA3-ADB64AE6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B8B8-32EF-4D8B-B526-472213369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14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AC75002-71FA-6A39-79A9-AF6E26BFC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45AE93-3102-09F1-931C-3066D87FA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58CA76-AAF2-1170-D680-5075E2FE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F270-ADCA-428D-8A15-6F9AEA5EFDAD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41D45A-6FCF-F9C6-66D0-EDAD8308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80C642-E1E5-BA39-559A-7D1D217C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B8B8-32EF-4D8B-B526-472213369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81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85ABD-02AA-A53D-AAB1-86A053AD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F675C4-1D17-81B9-AC83-B414A94CE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AAC15B-EED0-A032-2A0C-E672106B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F270-ADCA-428D-8A15-6F9AEA5EFDAD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EAC3B6-EF40-2FB8-23A4-79A5291B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E08E05-434F-52FC-5824-4501F247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B8B8-32EF-4D8B-B526-472213369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1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9CD66-F49E-6061-5033-A6CC1966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ACB3D5-A1F9-0299-F74A-07D915B6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DAF4E9-19FC-EB91-C333-F9A4F81A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F270-ADCA-428D-8A15-6F9AEA5EFDAD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B4D748-A0A6-17F4-E2E1-FC2DEEF2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1B45F4-3C9B-51E5-5DD8-76EC98E2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B8B8-32EF-4D8B-B526-472213369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79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0F3DF-C133-E680-0E89-4B52E4D2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6C937-010B-40AF-C021-427F1E477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B375A2-A402-10BB-549C-DD662B0A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0B3E69-C5FE-E9D1-1D36-85F8CB3E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F270-ADCA-428D-8A15-6F9AEA5EFDAD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D7FFAC-904D-D239-350A-A4A6F6C5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9BEB6A-AB8C-0BDE-4E55-BB755159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B8B8-32EF-4D8B-B526-472213369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40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72C19-2BF5-8A4E-D2F1-BA365A7D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376926-0C1C-FE35-DAC2-C53CF8FC2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F14B9D-16EA-0468-02CA-DC607C2FE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ED526F-A743-C712-AEFC-9222A0FA7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303CDE-20AD-87A4-01AB-A78FF3940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C1D535-3D6F-2293-1C51-56D14286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F270-ADCA-428D-8A15-6F9AEA5EFDAD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5377F5-7EF8-0638-2811-A10CA41E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57668C-3278-B076-620E-F075B55D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B8B8-32EF-4D8B-B526-472213369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21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B6F09-E0DB-5C55-86E3-12DF66ED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210739-2B0F-0592-D330-9F4D4792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F270-ADCA-428D-8A15-6F9AEA5EFDAD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C3B227-A8FE-7A89-5EF3-3369FB69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E969F2-1C5B-27E2-4B44-E2B7A5C5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B8B8-32EF-4D8B-B526-472213369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94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1E08FA-5BAB-A8F5-6874-9E6037B0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F270-ADCA-428D-8A15-6F9AEA5EFDAD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8B1F81-2ABB-5C85-E9D6-747265FF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7350C-45EC-3276-38FB-3DDEBFD0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B8B8-32EF-4D8B-B526-472213369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15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7C23D-35C7-4C67-1CF4-DCD5758F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A91A1B-8FA6-2488-283A-49623C6EB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C50361-3B12-5AD0-1AEE-6F2FFF5D7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3191CA-BC51-96DF-990A-E5D2AD1F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F270-ADCA-428D-8A15-6F9AEA5EFDAD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2A5DD7-B592-BDCF-7A08-7E144AFC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C5D59F-7BC2-D17A-9A79-5A961003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B8B8-32EF-4D8B-B526-472213369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92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3842E-A9CE-31A1-C0F3-01C51835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060B2F-36E6-025E-7FE2-C5EF8E07B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B77B7D-65DD-CE7D-40C0-EEAC1ED4B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39EEC6-D083-5DC3-1A2D-E19B1FD3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F270-ADCA-428D-8A15-6F9AEA5EFDAD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5FD0FD-0C15-6AB7-71F8-544155A3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55C7F2-EFCB-C36F-71AD-F543C504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B8B8-32EF-4D8B-B526-472213369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39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8E54F-80F0-C776-048B-2CA1BA952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A3A7E1-8EF0-330D-EDAE-1DBD6CB42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11F720-BE57-A76A-340E-7DD87BDAE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AF270-ADCA-428D-8A15-6F9AEA5EFDAD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F853CC-E61D-7CD5-A9A2-E6CBE3614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7FBD3B-D021-5732-C7F9-3829082FD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B8B8-32EF-4D8B-B526-472213369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05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1C988-BE22-CDD9-EFE4-D932059C7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092" y="401638"/>
            <a:ext cx="9144000" cy="9350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b="1" dirty="0"/>
              <a:t>TeamGatherer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740376-160E-09A0-FEE0-25388DA6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4500"/>
            <a:ext cx="9144000" cy="3543300"/>
          </a:xfrm>
        </p:spPr>
        <p:txBody>
          <a:bodyPr/>
          <a:lstStyle/>
          <a:p>
            <a:r>
              <a:rPr lang="ru-RU" dirty="0"/>
              <a:t>Продукт* «</a:t>
            </a:r>
            <a:r>
              <a:rPr lang="en-US" b="1" dirty="0"/>
              <a:t>TeamGatherer</a:t>
            </a:r>
            <a:r>
              <a:rPr lang="ru-RU" dirty="0"/>
              <a:t>»</a:t>
            </a:r>
            <a:r>
              <a:rPr lang="en-US" dirty="0"/>
              <a:t> - </a:t>
            </a:r>
            <a:r>
              <a:rPr lang="ru-RU" dirty="0"/>
              <a:t>Соберём вам команду!</a:t>
            </a:r>
          </a:p>
        </p:txBody>
      </p:sp>
    </p:spTree>
    <p:extLst>
      <p:ext uri="{BB962C8B-B14F-4D97-AF65-F5344CB8AC3E}">
        <p14:creationId xmlns:p14="http://schemas.microsoft.com/office/powerpoint/2010/main" val="230500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1C988-BE22-CDD9-EFE4-D932059C7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092" y="401638"/>
            <a:ext cx="9144000" cy="9350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b="1" dirty="0"/>
              <a:t>TeamGatherer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740376-160E-09A0-FEE0-25388DA6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4500"/>
            <a:ext cx="9144000" cy="480939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TeamGatherer</a:t>
            </a:r>
            <a:r>
              <a:rPr lang="en-US" dirty="0"/>
              <a:t> –</a:t>
            </a:r>
            <a:r>
              <a:rPr lang="ru-RU" dirty="0"/>
              <a:t> это удивительная простота расширения функционала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Современный и популярный стек технологий (</a:t>
            </a:r>
            <a:r>
              <a:rPr lang="en-US" dirty="0"/>
              <a:t>C#, </a:t>
            </a:r>
            <a:r>
              <a:rPr lang="en-US" dirty="0" err="1"/>
              <a:t>Blazor</a:t>
            </a:r>
            <a:r>
              <a:rPr lang="en-US" dirty="0"/>
              <a:t>, Postgres)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/>
              <a:t>Модульная 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87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1C988-BE22-CDD9-EFE4-D932059C7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092" y="401638"/>
            <a:ext cx="9144000" cy="9350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b="1" dirty="0"/>
              <a:t>TeamGatherer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740376-160E-09A0-FEE0-25388DA6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4500"/>
            <a:ext cx="9144000" cy="480939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TeamGatherer</a:t>
            </a:r>
            <a:r>
              <a:rPr lang="en-US" dirty="0"/>
              <a:t> –</a:t>
            </a:r>
            <a:r>
              <a:rPr lang="ru-RU" dirty="0"/>
              <a:t> это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AMAZING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EXSITING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BREATHTAKING</a:t>
            </a:r>
            <a:endParaRPr lang="ru-RU" dirty="0"/>
          </a:p>
        </p:txBody>
      </p:sp>
      <p:pic>
        <p:nvPicPr>
          <p:cNvPr id="1026" name="Picture 2" descr="Breathtaking | Mini Keanu Reeves | Know Your Meme">
            <a:extLst>
              <a:ext uri="{FF2B5EF4-FFF2-40B4-BE49-F238E27FC236}">
                <a16:creationId xmlns:a16="http://schemas.microsoft.com/office/drawing/2014/main" id="{654468D4-EBD6-67A3-A6F5-8A7F7117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699" y="2795953"/>
            <a:ext cx="2725215" cy="204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44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1C988-BE22-CDD9-EFE4-D932059C7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092" y="401638"/>
            <a:ext cx="9144000" cy="9350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b="1" dirty="0"/>
              <a:t>TeamGatherer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740376-160E-09A0-FEE0-25388DA6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4500"/>
            <a:ext cx="9144000" cy="4809392"/>
          </a:xfrm>
        </p:spPr>
        <p:txBody>
          <a:bodyPr/>
          <a:lstStyle/>
          <a:p>
            <a:pPr algn="l"/>
            <a:r>
              <a:rPr lang="en-US" b="1" dirty="0"/>
              <a:t>TeamGatherer</a:t>
            </a:r>
            <a:r>
              <a:rPr lang="en-US" dirty="0"/>
              <a:t> –</a:t>
            </a:r>
            <a:r>
              <a:rPr lang="ru-RU" dirty="0"/>
              <a:t> это современный мультимедийный продукт для облегчения процесса найма персонала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Облегчение труда сотрудника отдела кадров в области упорядочения информации о вакансиях и требованиях к ним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Обеспечение подбора подходящих кандидатов, планирование и проведение собеседований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Предоставление возможности для быстрого оформления документов и отчётов (просто нажми </a:t>
            </a:r>
            <a:r>
              <a:rPr lang="en-US" dirty="0"/>
              <a:t>“Ctrl + P”</a:t>
            </a:r>
            <a:r>
              <a:rPr lang="ru-RU" dirty="0"/>
              <a:t>)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Предоставление технических средств для организации участия экспертов в собеседованиях и оценке кандидатов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Интеграция с текущей системой «ИС КАДРЫ»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52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1C988-BE22-CDD9-EFE4-D932059C7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092" y="401638"/>
            <a:ext cx="9144000" cy="9350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b="1" dirty="0"/>
              <a:t>TeamGatherer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740376-160E-09A0-FEE0-25388DA6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4500"/>
            <a:ext cx="9144000" cy="4809392"/>
          </a:xfrm>
        </p:spPr>
        <p:txBody>
          <a:bodyPr/>
          <a:lstStyle/>
          <a:p>
            <a:pPr algn="l"/>
            <a:r>
              <a:rPr lang="en-US" b="1" dirty="0"/>
              <a:t>TeamGatherer</a:t>
            </a:r>
            <a:r>
              <a:rPr lang="en-US" dirty="0"/>
              <a:t> –</a:t>
            </a:r>
            <a:r>
              <a:rPr lang="ru-RU" dirty="0"/>
              <a:t> это богатая функциями система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Работа с системой исторических данных («ИС Кадры»)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Управление справочниками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Работа с вакансиями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Планирование собеседований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Оценка навыков соискателя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Сравнение и выбор соискателя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И многое* другое</a:t>
            </a:r>
          </a:p>
        </p:txBody>
      </p:sp>
    </p:spTree>
    <p:extLst>
      <p:ext uri="{BB962C8B-B14F-4D97-AF65-F5344CB8AC3E}">
        <p14:creationId xmlns:p14="http://schemas.microsoft.com/office/powerpoint/2010/main" val="45520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1C988-BE22-CDD9-EFE4-D932059C7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092" y="401638"/>
            <a:ext cx="9144000" cy="9350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b="1" dirty="0"/>
              <a:t>TeamGatherer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740376-160E-09A0-FEE0-25388DA6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4500"/>
            <a:ext cx="9378462" cy="480939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TeamGatherer</a:t>
            </a:r>
            <a:r>
              <a:rPr lang="en-US" dirty="0"/>
              <a:t> –</a:t>
            </a:r>
            <a:r>
              <a:rPr lang="ru-RU" dirty="0"/>
              <a:t> это возможность пользоваться любым сотрудником*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Сотрудники отдела кадров составляющие описание вакансии и требования к кандидатам на должность в компании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Эксперты - сотрудники компании участвующие в собеседовании и оценивающие кандидата на должность в компании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Обслуживающие системы сотрудники технического внедрения, проводящие настройку, установку и сопровождение системы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algn="l"/>
            <a:r>
              <a:rPr lang="ru-RU" dirty="0"/>
              <a:t>* (Без регистрации и смс)</a:t>
            </a:r>
          </a:p>
        </p:txBody>
      </p:sp>
    </p:spTree>
    <p:extLst>
      <p:ext uri="{BB962C8B-B14F-4D97-AF65-F5344CB8AC3E}">
        <p14:creationId xmlns:p14="http://schemas.microsoft.com/office/powerpoint/2010/main" val="67701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1C988-BE22-CDD9-EFE4-D932059C7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092" y="401638"/>
            <a:ext cx="9144000" cy="9350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b="1" dirty="0"/>
              <a:t>TeamGatherer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740376-160E-09A0-FEE0-25388DA6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4500"/>
            <a:ext cx="9144000" cy="4809392"/>
          </a:xfrm>
        </p:spPr>
        <p:txBody>
          <a:bodyPr/>
          <a:lstStyle/>
          <a:p>
            <a:pPr algn="l"/>
            <a:r>
              <a:rPr lang="en-US" b="1" dirty="0"/>
              <a:t>TeamGatherer</a:t>
            </a:r>
            <a:r>
              <a:rPr lang="en-US" dirty="0"/>
              <a:t> –</a:t>
            </a:r>
            <a:r>
              <a:rPr lang="ru-RU" dirty="0"/>
              <a:t> это низкое потребление ресурсов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База Данных – 1 штука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Сервер – 1 штука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Администратор – 1 штука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92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1C988-BE22-CDD9-EFE4-D932059C7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092" y="401638"/>
            <a:ext cx="9144000" cy="9350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b="1" dirty="0"/>
              <a:t>TeamGatherer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740376-160E-09A0-FEE0-25388DA6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4500"/>
            <a:ext cx="9144000" cy="4809392"/>
          </a:xfrm>
        </p:spPr>
        <p:txBody>
          <a:bodyPr/>
          <a:lstStyle/>
          <a:p>
            <a:pPr algn="l"/>
            <a:r>
              <a:rPr lang="en-US" b="1" dirty="0"/>
              <a:t>TeamGatherer</a:t>
            </a:r>
            <a:r>
              <a:rPr lang="en-US" dirty="0"/>
              <a:t> –</a:t>
            </a:r>
            <a:r>
              <a:rPr lang="ru-RU" dirty="0"/>
              <a:t> это реализация Ваших требований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TODO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53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1C988-BE22-CDD9-EFE4-D932059C7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092" y="401638"/>
            <a:ext cx="9144000" cy="9350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b="1" dirty="0"/>
              <a:t>TeamGatherer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740376-160E-09A0-FEE0-25388DA6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4500"/>
            <a:ext cx="9144000" cy="4809392"/>
          </a:xfrm>
        </p:spPr>
        <p:txBody>
          <a:bodyPr/>
          <a:lstStyle/>
          <a:p>
            <a:pPr algn="l"/>
            <a:r>
              <a:rPr lang="en-US" b="1" dirty="0"/>
              <a:t>TeamGatherer</a:t>
            </a:r>
            <a:r>
              <a:rPr lang="en-US" dirty="0"/>
              <a:t> –</a:t>
            </a:r>
            <a:r>
              <a:rPr lang="ru-RU" dirty="0"/>
              <a:t> это незначительные затраты на сопровождение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Система довольна проста в развёртывании и поддержке - единожды развёрнутая - она предоставляет богатый функционал за сравнительно низкие денежные затраты: это оплата электричества для питания серверов и редкие профилактические технические работы (архивирование устаревших данных, проверка подключений и т.п технические работы).</a:t>
            </a:r>
          </a:p>
        </p:txBody>
      </p:sp>
    </p:spTree>
    <p:extLst>
      <p:ext uri="{BB962C8B-B14F-4D97-AF65-F5344CB8AC3E}">
        <p14:creationId xmlns:p14="http://schemas.microsoft.com/office/powerpoint/2010/main" val="310859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1C988-BE22-CDD9-EFE4-D932059C7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092" y="401638"/>
            <a:ext cx="9144000" cy="9350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b="1" dirty="0"/>
              <a:t>TeamGatherer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740376-160E-09A0-FEE0-25388DA6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4500"/>
            <a:ext cx="9144000" cy="4809392"/>
          </a:xfrm>
        </p:spPr>
        <p:txBody>
          <a:bodyPr/>
          <a:lstStyle/>
          <a:p>
            <a:pPr algn="l"/>
            <a:r>
              <a:rPr lang="en-US" b="1" dirty="0"/>
              <a:t>TeamGatherer</a:t>
            </a:r>
            <a:r>
              <a:rPr lang="en-US" dirty="0"/>
              <a:t> –</a:t>
            </a:r>
            <a:r>
              <a:rPr lang="ru-RU" dirty="0"/>
              <a:t> это бережное хранение Ваших данных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Все данные введённые в систему сохраняются в ней, и будут доступны с течением времени. Таким образом данные оценок кандидатов могут быть использованы для анализа и улучшения процесса подбора персонала в будущем</a:t>
            </a:r>
          </a:p>
        </p:txBody>
      </p:sp>
    </p:spTree>
    <p:extLst>
      <p:ext uri="{BB962C8B-B14F-4D97-AF65-F5344CB8AC3E}">
        <p14:creationId xmlns:p14="http://schemas.microsoft.com/office/powerpoint/2010/main" val="107659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1C988-BE22-CDD9-EFE4-D932059C7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092" y="401638"/>
            <a:ext cx="9144000" cy="9350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b="1" dirty="0"/>
              <a:t>TeamGatherer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740376-160E-09A0-FEE0-25388DA6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4500"/>
            <a:ext cx="9144000" cy="480939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TeamGatherer</a:t>
            </a:r>
            <a:r>
              <a:rPr lang="en-US" dirty="0"/>
              <a:t> –</a:t>
            </a:r>
            <a:r>
              <a:rPr lang="ru-RU" dirty="0"/>
              <a:t> это трепетное отношение к чужому коду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Все компоненты системы, системы разворачивания, хранение репозиториев поставляются только из </a:t>
            </a:r>
            <a:r>
              <a:rPr lang="en-US" dirty="0" err="1"/>
              <a:t>OpenSource</a:t>
            </a:r>
            <a:r>
              <a:rPr lang="en-US" dirty="0"/>
              <a:t> </a:t>
            </a:r>
            <a:r>
              <a:rPr lang="ru-RU" dirty="0"/>
              <a:t>источников*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algn="l"/>
            <a:endParaRPr lang="ru-RU" dirty="0"/>
          </a:p>
          <a:p>
            <a:pPr algn="l"/>
            <a:r>
              <a:rPr lang="ru-RU" dirty="0"/>
              <a:t>* Проверено: ВЧЕРА </a:t>
            </a:r>
            <a:r>
              <a:rPr lang="en-US" dirty="0"/>
              <a:t>&lt;</a:t>
            </a:r>
            <a:r>
              <a:rPr lang="ru-RU" dirty="0"/>
              <a:t>добавить имя эксперта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2282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370</Words>
  <Application>Microsoft Office PowerPoint</Application>
  <PresentationFormat>Широкоэкранный</PresentationFormat>
  <Paragraphs>60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@TeamGatherer</vt:lpstr>
      <vt:lpstr>@TeamGatherer</vt:lpstr>
      <vt:lpstr>@TeamGatherer</vt:lpstr>
      <vt:lpstr>@TeamGatherer</vt:lpstr>
      <vt:lpstr>@TeamGatherer</vt:lpstr>
      <vt:lpstr>@TeamGatherer</vt:lpstr>
      <vt:lpstr>@TeamGatherer</vt:lpstr>
      <vt:lpstr>@TeamGatherer</vt:lpstr>
      <vt:lpstr>@TeamGatherer</vt:lpstr>
      <vt:lpstr>@TeamGatherer</vt:lpstr>
      <vt:lpstr>@TeamGatherer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@TeamGatherer</dc:title>
  <dc:creator>user</dc:creator>
  <cp:lastModifiedBy>user</cp:lastModifiedBy>
  <cp:revision>6</cp:revision>
  <dcterms:created xsi:type="dcterms:W3CDTF">2023-06-19T11:48:14Z</dcterms:created>
  <dcterms:modified xsi:type="dcterms:W3CDTF">2023-06-19T12:55:19Z</dcterms:modified>
</cp:coreProperties>
</file>