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FFD96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860165" y="2705735"/>
            <a:ext cx="694690" cy="71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latin typeface="思源黑体" panose="020B0500000000000000" charset="-122"/>
                <a:ea typeface="思源黑体" panose="020B0500000000000000" charset="-122"/>
              </a:rPr>
              <a:t>A</a:t>
            </a:r>
            <a:endParaRPr lang="en-US" altLang="zh-CN" b="1">
              <a:latin typeface="思源黑体" panose="020B0500000000000000" charset="-122"/>
              <a:ea typeface="思源黑体" panose="020B05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05090" y="2705735"/>
            <a:ext cx="694690" cy="71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A</a:t>
            </a:r>
            <a:endParaRPr lang="en-US" altLang="zh-CN" b="1"/>
          </a:p>
        </p:txBody>
      </p:sp>
      <p:sp>
        <p:nvSpPr>
          <p:cNvPr id="7" name="矩形 6"/>
          <p:cNvSpPr/>
          <p:nvPr/>
        </p:nvSpPr>
        <p:spPr>
          <a:xfrm>
            <a:off x="5749290" y="4744085"/>
            <a:ext cx="694690" cy="7137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latin typeface="思源黑体" panose="020B0500000000000000" charset="-122"/>
                <a:ea typeface="思源黑体" panose="020B0500000000000000" charset="-122"/>
              </a:rPr>
              <a:t>B</a:t>
            </a:r>
            <a:endParaRPr lang="en-US" altLang="zh-CN" b="1">
              <a:latin typeface="思源黑体" panose="020B0500000000000000" charset="-122"/>
              <a:ea typeface="思源黑体" panose="020B05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48655" y="1015365"/>
            <a:ext cx="694690" cy="7137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latin typeface="思源黑体" panose="020B0500000000000000" charset="-122"/>
                <a:ea typeface="思源黑体" panose="020B0500000000000000" charset="-122"/>
              </a:rPr>
              <a:t>B</a:t>
            </a:r>
            <a:endParaRPr lang="en-US" altLang="zh-CN" b="1">
              <a:latin typeface="思源黑体" panose="020B0500000000000000" charset="-122"/>
              <a:ea typeface="思源黑体" panose="020B0500000000000000" charset="-122"/>
            </a:endParaRPr>
          </a:p>
        </p:txBody>
      </p:sp>
      <p:sp>
        <p:nvSpPr>
          <p:cNvPr id="10" name="右箭头 9"/>
          <p:cNvSpPr/>
          <p:nvPr/>
        </p:nvSpPr>
        <p:spPr>
          <a:xfrm rot="5400000">
            <a:off x="4750435" y="3027045"/>
            <a:ext cx="2691130" cy="418465"/>
          </a:xfrm>
          <a:prstGeom prst="rightArrow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4750435" y="2853690"/>
            <a:ext cx="2691130" cy="418465"/>
          </a:xfrm>
          <a:prstGeom prst="rightArrow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606790" y="28784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思源黑体" panose="020B0500000000000000" charset="-122"/>
                <a:ea typeface="思源黑体" panose="020B0500000000000000" charset="-122"/>
              </a:rPr>
              <a:t>接收探头</a:t>
            </a:r>
            <a:endParaRPr lang="en-US" altLang="zh-CN" b="1">
              <a:latin typeface="思源黑体" panose="020B0500000000000000" charset="-122"/>
              <a:ea typeface="思源黑体" panose="020B05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48255" y="28784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思源黑体" panose="020B0500000000000000" charset="-122"/>
                <a:ea typeface="思源黑体" panose="020B0500000000000000" charset="-122"/>
              </a:rPr>
              <a:t>发射探头</a:t>
            </a:r>
            <a:endParaRPr lang="en-US" altLang="zh-CN" b="1">
              <a:latin typeface="思源黑体" panose="020B0500000000000000" charset="-122"/>
              <a:ea typeface="思源黑体" panose="020B05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420370" y="864235"/>
            <a:ext cx="2891155" cy="5287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84600" y="864235"/>
            <a:ext cx="3871595" cy="5287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02175" y="1287780"/>
            <a:ext cx="2035810" cy="8369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涂鸦</a:t>
            </a:r>
            <a:r>
              <a:rPr lang="zh-CN" altLang="en-US"/>
              <a:t>模组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02175" y="2913380"/>
            <a:ext cx="2035810" cy="83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ESP32</a:t>
            </a:r>
            <a:endParaRPr lang="en-US" altLang="zh-CN"/>
          </a:p>
          <a:p>
            <a:pPr algn="ctr"/>
            <a:r>
              <a:rPr lang="en-US" altLang="zh-CN"/>
              <a:t>MCU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702810" y="4588510"/>
            <a:ext cx="2035810" cy="83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传感器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72160" y="1287780"/>
            <a:ext cx="2035810" cy="8369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太阳能</a:t>
            </a:r>
            <a:r>
              <a:rPr lang="zh-CN" altLang="en-US"/>
              <a:t>充放管理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72160" y="2877820"/>
            <a:ext cx="2035810" cy="8369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USB</a:t>
            </a:r>
            <a:r>
              <a:rPr lang="zh-CN" altLang="en-US"/>
              <a:t>充放管理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72160" y="4588510"/>
            <a:ext cx="2035810" cy="8369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5V</a:t>
            </a:r>
            <a:r>
              <a:rPr lang="zh-CN" altLang="en-US"/>
              <a:t>、</a:t>
            </a:r>
            <a:r>
              <a:rPr lang="en-US" altLang="zh-CN"/>
              <a:t>3.3V</a:t>
            </a:r>
            <a:r>
              <a:rPr lang="zh-CN" altLang="en-US"/>
              <a:t>供电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098915" y="1287780"/>
            <a:ext cx="2035810" cy="8369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涂鸦</a:t>
            </a:r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098915" y="3820795"/>
            <a:ext cx="2035810" cy="8369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涂鸦</a:t>
            </a:r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15" name="左右箭头 14"/>
          <p:cNvSpPr/>
          <p:nvPr/>
        </p:nvSpPr>
        <p:spPr>
          <a:xfrm rot="5400000">
            <a:off x="5376545" y="2272665"/>
            <a:ext cx="685800" cy="4565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左右箭头 15"/>
          <p:cNvSpPr/>
          <p:nvPr/>
        </p:nvSpPr>
        <p:spPr>
          <a:xfrm rot="5400000">
            <a:off x="5377815" y="3923030"/>
            <a:ext cx="685800" cy="4565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左右箭头 16"/>
          <p:cNvSpPr/>
          <p:nvPr/>
        </p:nvSpPr>
        <p:spPr>
          <a:xfrm rot="10800000">
            <a:off x="7234555" y="1478280"/>
            <a:ext cx="1617345" cy="4565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左右箭头 17"/>
          <p:cNvSpPr/>
          <p:nvPr/>
        </p:nvSpPr>
        <p:spPr>
          <a:xfrm rot="5400000">
            <a:off x="9450705" y="2820035"/>
            <a:ext cx="1332230" cy="4565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3061335" y="4831080"/>
            <a:ext cx="1046480" cy="523240"/>
          </a:xfrm>
          <a:prstGeom prst="rightArrow">
            <a:avLst/>
          </a:prstGeom>
          <a:solidFill>
            <a:srgbClr val="5482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03555" y="57010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电源板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013200" y="57010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控制板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244465" y="831850"/>
            <a:ext cx="1702435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上</a:t>
            </a:r>
            <a:r>
              <a:rPr lang="zh-CN" altLang="en-US"/>
              <a:t>电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245100" y="831850"/>
            <a:ext cx="1702435" cy="58928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上</a:t>
            </a:r>
            <a:r>
              <a:rPr lang="zh-CN" altLang="en-US"/>
              <a:t>电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245100" y="2162175"/>
            <a:ext cx="1702435" cy="5892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检查涂鸦模组网络</a:t>
            </a:r>
            <a:r>
              <a:rPr lang="zh-CN" altLang="en-US"/>
              <a:t>情况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914775" y="3977640"/>
            <a:ext cx="1702435" cy="58928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采集传感器数据并</a:t>
            </a:r>
            <a:r>
              <a:rPr lang="zh-CN" altLang="en-US"/>
              <a:t>上报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371590" y="3977640"/>
            <a:ext cx="1702435" cy="58928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等待</a:t>
            </a:r>
            <a:r>
              <a:rPr lang="en-US" altLang="zh-CN"/>
              <a:t>5</a:t>
            </a:r>
            <a:r>
              <a:rPr lang="zh-CN" altLang="en-US"/>
              <a:t>分钟进行</a:t>
            </a:r>
            <a:r>
              <a:rPr lang="zh-CN" altLang="en-US"/>
              <a:t>配网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245100" y="5687060"/>
            <a:ext cx="1702435" cy="5892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休眠</a:t>
            </a:r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5895340" y="1592580"/>
            <a:ext cx="399415" cy="427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 rot="1560000">
            <a:off x="4744085" y="2797175"/>
            <a:ext cx="450850" cy="1042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有网</a:t>
            </a:r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 rot="19380000">
            <a:off x="6995160" y="2779395"/>
            <a:ext cx="455930" cy="1087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没网</a:t>
            </a:r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 rot="18900000">
            <a:off x="4744085" y="4665345"/>
            <a:ext cx="450850" cy="1042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 rot="2640000">
            <a:off x="6834505" y="4582795"/>
            <a:ext cx="450850" cy="1089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下弧形箭头 31"/>
          <p:cNvSpPr/>
          <p:nvPr/>
        </p:nvSpPr>
        <p:spPr>
          <a:xfrm rot="16200000">
            <a:off x="5551170" y="2425700"/>
            <a:ext cx="5638800" cy="2006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566275" y="3361690"/>
            <a:ext cx="1328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休眠</a:t>
            </a:r>
            <a:r>
              <a:rPr lang="en-US" altLang="zh-CN"/>
              <a:t>10</a:t>
            </a:r>
            <a:r>
              <a:rPr lang="zh-CN" altLang="en-US"/>
              <a:t>分钟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WPS 演示</Application>
  <PresentationFormat>宽屏</PresentationFormat>
  <Paragraphs>51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思源黑体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Mali</cp:lastModifiedBy>
  <cp:revision>11</cp:revision>
  <dcterms:created xsi:type="dcterms:W3CDTF">2022-03-16T08:11:00Z</dcterms:created>
  <dcterms:modified xsi:type="dcterms:W3CDTF">2022-03-17T09:38:31Z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F5813B72DE1C4CD595A4EA09876C2D02</vt:lpwstr>
  </property>
  <property fmtid="{D5CDD505-2E9C-101B-9397-08002B2CF9AE}" pid="3" name="KSOProductBuildVer">
    <vt:lpwstr>2052-11.1.0.11365</vt:lpwstr>
  </property>
</Properties>
</file>