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618" r:id="rId4"/>
    <p:sldId id="619" r:id="rId5"/>
    <p:sldId id="620" r:id="rId6"/>
    <p:sldId id="621" r:id="rId7"/>
    <p:sldId id="622" r:id="rId8"/>
    <p:sldId id="623" r:id="rId9"/>
    <p:sldId id="625" r:id="rId10"/>
    <p:sldId id="624" r:id="rId11"/>
    <p:sldId id="3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0555" autoAdjust="0"/>
  </p:normalViewPr>
  <p:slideViewPr>
    <p:cSldViewPr>
      <p:cViewPr varScale="1">
        <p:scale>
          <a:sx n="100" d="100"/>
          <a:sy n="100" d="100"/>
        </p:scale>
        <p:origin x="94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09-Oct-16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10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044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124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826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74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27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216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076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09-Oct-16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57404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EE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12900"/>
            <a:ext cx="8125251" cy="1357116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 smtClean="0"/>
              <a:t>Prime Faces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Georgi Novakov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 smtClean="0"/>
              <a:t>Develop Soft CEO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3306" y="5717764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3306" y="6058285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785718" y="267902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710502"/>
            <a:ext cx="2225941" cy="2442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48182" y="3551620"/>
            <a:ext cx="176965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endParaRPr lang="en-US" b="1" spc="50" dirty="0" smtClean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Prime Faces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40" y="3562628"/>
            <a:ext cx="4263161" cy="2847411"/>
          </a:xfrm>
          <a:prstGeom prst="roundRect">
            <a:avLst>
              <a:gd name="adj" fmla="val 2373"/>
            </a:avLst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371600"/>
            <a:ext cx="107442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Open source UI component, which adds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various predefined components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to JSF2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Alternative to</a:t>
            </a:r>
            <a:r>
              <a:rPr lang="ru-RU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fr-FR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Richfaces</a:t>
            </a:r>
            <a:r>
              <a:rPr lang="fr-FR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, </a:t>
            </a:r>
            <a:r>
              <a:rPr lang="fr-FR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MyFaces</a:t>
            </a:r>
            <a:r>
              <a:rPr lang="fr-FR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, </a:t>
            </a:r>
            <a:r>
              <a:rPr lang="fr-FR" sz="31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ICEfaces</a:t>
            </a: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ru-RU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Complies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with the JSF component model and is easily extendable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Well </a:t>
            </a:r>
            <a:r>
              <a:rPr lang="en-US" sz="31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documented</a:t>
            </a:r>
            <a:endParaRPr lang="bg-BG" sz="3100" b="1" dirty="0" smtClean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None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http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://www.primefaces.org</a:t>
            </a:r>
            <a:r>
              <a:rPr lang="bg-BG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http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://www.primefaces.org/showcase/</a:t>
            </a:r>
            <a:endParaRPr lang="bg-BG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bg-BG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ru-RU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9811" y="2967335"/>
            <a:ext cx="2069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8200" name="Picture 8" descr="Резултат с изображение за prime 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59394"/>
            <a:ext cx="4352730" cy="9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228600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err="1"/>
              <a:t>DataTable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219200"/>
            <a:ext cx="118872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/>
              <a:t> </a:t>
            </a:r>
            <a:r>
              <a:rPr lang="en-US" sz="3200" dirty="0" err="1" smtClean="0"/>
              <a:t>Paginator</a:t>
            </a:r>
            <a:endParaRPr lang="en-US" sz="3200" dirty="0" smtClean="0"/>
          </a:p>
          <a:p>
            <a:pPr marL="484632" indent="0">
              <a:spcBef>
                <a:spcPct val="0"/>
              </a:spcBef>
              <a:buNone/>
            </a:pPr>
            <a:r>
              <a:rPr lang="en-US" sz="1600" dirty="0" smtClean="0"/>
              <a:t> rows</a:t>
            </a:r>
            <a:r>
              <a:rPr lang="en-US" sz="1600" dirty="0"/>
              <a:t>="10"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600" dirty="0"/>
              <a:t> </a:t>
            </a:r>
            <a:r>
              <a:rPr lang="en-US" sz="1600" dirty="0" err="1"/>
              <a:t>paginator</a:t>
            </a:r>
            <a:r>
              <a:rPr lang="en-US" sz="1600" dirty="0"/>
              <a:t>="true"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600" dirty="0"/>
              <a:t> </a:t>
            </a:r>
            <a:r>
              <a:rPr lang="en-US" sz="1600" dirty="0" err="1"/>
              <a:t>paginatorTemplate</a:t>
            </a:r>
            <a:r>
              <a:rPr lang="en-US" sz="1600" dirty="0"/>
              <a:t>="{</a:t>
            </a:r>
            <a:r>
              <a:rPr lang="en-US" sz="1600" dirty="0" err="1"/>
              <a:t>CurrentPageReport</a:t>
            </a:r>
            <a:r>
              <a:rPr lang="en-US" sz="1600" dirty="0"/>
              <a:t>} {</a:t>
            </a:r>
            <a:r>
              <a:rPr lang="en-US" sz="1600" dirty="0" err="1"/>
              <a:t>FirstPageLink</a:t>
            </a:r>
            <a:r>
              <a:rPr lang="en-US" sz="1600" dirty="0"/>
              <a:t>} {</a:t>
            </a:r>
            <a:r>
              <a:rPr lang="en-US" sz="1600" dirty="0" err="1"/>
              <a:t>PreviousPageLink</a:t>
            </a:r>
            <a:r>
              <a:rPr lang="en-US" sz="1600" dirty="0"/>
              <a:t>} {</a:t>
            </a:r>
            <a:r>
              <a:rPr lang="en-US" sz="1600" dirty="0" err="1"/>
              <a:t>PageLinks</a:t>
            </a:r>
            <a:r>
              <a:rPr lang="en-US" sz="1600" dirty="0"/>
              <a:t>} {</a:t>
            </a:r>
            <a:r>
              <a:rPr lang="en-US" sz="1600" dirty="0" err="1"/>
              <a:t>NextPageLink</a:t>
            </a:r>
            <a:r>
              <a:rPr lang="en-US" sz="1600" dirty="0"/>
              <a:t>} {</a:t>
            </a:r>
            <a:r>
              <a:rPr lang="en-US" sz="1600" dirty="0" err="1"/>
              <a:t>LastPageLink</a:t>
            </a:r>
            <a:r>
              <a:rPr lang="en-US" sz="1600" dirty="0"/>
              <a:t>} </a:t>
            </a:r>
            <a:r>
              <a:rPr lang="en-US" sz="1600" dirty="0" smtClean="0"/>
              <a:t>{</a:t>
            </a:r>
            <a:r>
              <a:rPr lang="en-US" sz="1600" dirty="0" err="1" smtClean="0"/>
              <a:t>RowsPerPageDropdown</a:t>
            </a:r>
            <a:r>
              <a:rPr lang="en-US" sz="1600" dirty="0"/>
              <a:t>}"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600" dirty="0"/>
              <a:t> </a:t>
            </a:r>
            <a:r>
              <a:rPr lang="en-US" sz="1600" dirty="0" err="1"/>
              <a:t>rowsPerPageTemplate</a:t>
            </a:r>
            <a:r>
              <a:rPr lang="en-US" sz="1600" dirty="0"/>
              <a:t>="5,10,15"</a:t>
            </a:r>
            <a:endParaRPr lang="en-US" sz="1600" dirty="0" smtClean="0"/>
          </a:p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marL="484632" indent="0">
              <a:spcBef>
                <a:spcPct val="0"/>
              </a:spcBef>
              <a:buNone/>
            </a:pPr>
            <a:endParaRPr lang="en-US" sz="3200" dirty="0" smtClean="0"/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6" y="3429000"/>
            <a:ext cx="10937470" cy="27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228600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err="1"/>
              <a:t>DataTable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219200"/>
            <a:ext cx="11887200" cy="5083208"/>
          </a:xfrm>
        </p:spPr>
        <p:txBody>
          <a:bodyPr>
            <a:normAutofit/>
          </a:bodyPr>
          <a:lstStyle/>
          <a:p>
            <a:pPr marL="484632" inden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3200" dirty="0"/>
              <a:t> </a:t>
            </a:r>
            <a:r>
              <a:rPr lang="en-US" sz="3200" dirty="0" err="1" smtClean="0"/>
              <a:t>Subtable</a:t>
            </a:r>
            <a:endParaRPr lang="en-US" sz="3200" dirty="0" smtClean="0"/>
          </a:p>
          <a:p>
            <a:pPr marL="484632" indent="0">
              <a:spcBef>
                <a:spcPct val="0"/>
              </a:spcBef>
              <a:buNone/>
            </a:pPr>
            <a:r>
              <a:rPr lang="en-US" sz="1600" dirty="0"/>
              <a:t>&lt;</a:t>
            </a:r>
            <a:r>
              <a:rPr lang="en-US" sz="1600" dirty="0" err="1"/>
              <a:t>p:dataTable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="team" value="#{</a:t>
            </a:r>
            <a:r>
              <a:rPr lang="en-US" sz="1600" dirty="0" err="1"/>
              <a:t>dtSubTableView.teams</a:t>
            </a:r>
            <a:r>
              <a:rPr lang="en-US" sz="1600" dirty="0"/>
              <a:t>}"&gt;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600" dirty="0" smtClean="0"/>
              <a:t>	 </a:t>
            </a:r>
            <a:r>
              <a:rPr lang="en-US" sz="1600" dirty="0"/>
              <a:t>&lt;</a:t>
            </a:r>
            <a:r>
              <a:rPr lang="en-US" sz="1600" dirty="0" err="1"/>
              <a:t>p:subTable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="stats" value="#{</a:t>
            </a:r>
            <a:r>
              <a:rPr lang="en-US" sz="1600" dirty="0" err="1"/>
              <a:t>team.stats</a:t>
            </a:r>
            <a:r>
              <a:rPr lang="en-US" sz="1600" dirty="0"/>
              <a:t>}"&gt;</a:t>
            </a:r>
            <a:endParaRPr lang="en-US" sz="3200" dirty="0" smtClean="0"/>
          </a:p>
          <a:p>
            <a:pPr marL="484632" indent="0">
              <a:spcBef>
                <a:spcPct val="0"/>
              </a:spcBef>
              <a:buNone/>
            </a:pPr>
            <a:endParaRPr lang="en-US" sz="3200" dirty="0" smtClean="0"/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4" y="3200400"/>
            <a:ext cx="10534525" cy="33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3676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err="1" smtClean="0"/>
              <a:t>DataTable</a:t>
            </a:r>
            <a:r>
              <a:rPr lang="en-US" dirty="0" smtClean="0"/>
              <a:t> - Filter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" y="1981200"/>
            <a:ext cx="12096750" cy="32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3676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err="1" smtClean="0"/>
              <a:t>DataTable</a:t>
            </a:r>
            <a:r>
              <a:rPr lang="en-US" dirty="0" smtClean="0"/>
              <a:t> - Filter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685800"/>
            <a:ext cx="11887200" cy="6096000"/>
          </a:xfrm>
        </p:spPr>
        <p:txBody>
          <a:bodyPr>
            <a:noAutofit/>
          </a:bodyPr>
          <a:lstStyle/>
          <a:p>
            <a:pPr marL="484632" indent="0">
              <a:spcBef>
                <a:spcPct val="0"/>
              </a:spcBef>
              <a:buNone/>
            </a:pPr>
            <a:r>
              <a:rPr lang="en-US" sz="1500" dirty="0" smtClean="0"/>
              <a:t>&lt;</a:t>
            </a:r>
            <a:r>
              <a:rPr lang="en-US" sz="1500" dirty="0" err="1"/>
              <a:t>p:dataTable</a:t>
            </a:r>
            <a:r>
              <a:rPr lang="en-US" sz="1500" dirty="0"/>
              <a:t> </a:t>
            </a:r>
            <a:r>
              <a:rPr lang="en-US" sz="1500" dirty="0" err="1"/>
              <a:t>var</a:t>
            </a:r>
            <a:r>
              <a:rPr lang="en-US" sz="1500" dirty="0"/>
              <a:t>="car" value="#{</a:t>
            </a:r>
            <a:r>
              <a:rPr lang="en-US" sz="1500" dirty="0" err="1"/>
              <a:t>dtFilterView.cars</a:t>
            </a:r>
            <a:r>
              <a:rPr lang="en-US" sz="1500" dirty="0"/>
              <a:t>}" </a:t>
            </a:r>
            <a:r>
              <a:rPr lang="en-US" sz="1500" dirty="0" err="1"/>
              <a:t>widgetVar</a:t>
            </a:r>
            <a:r>
              <a:rPr lang="en-US" sz="1500" dirty="0"/>
              <a:t>="</a:t>
            </a:r>
            <a:r>
              <a:rPr lang="en-US" sz="1500" dirty="0" err="1"/>
              <a:t>carsTable</a:t>
            </a:r>
            <a:r>
              <a:rPr lang="en-US" sz="1500" dirty="0" smtClean="0"/>
              <a:t>"    </a:t>
            </a:r>
            <a:r>
              <a:rPr lang="en-US" sz="1500" dirty="0" err="1"/>
              <a:t>emptyMessage</a:t>
            </a:r>
            <a:r>
              <a:rPr lang="en-US" sz="1500" dirty="0"/>
              <a:t>="No cars found with given criteria"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filteredValue</a:t>
            </a:r>
            <a:r>
              <a:rPr lang="en-US" sz="1500" dirty="0"/>
              <a:t>="#{</a:t>
            </a:r>
            <a:r>
              <a:rPr lang="en-US" sz="1500" dirty="0" err="1"/>
              <a:t>dtFilterView.filteredCars</a:t>
            </a:r>
            <a:r>
              <a:rPr lang="en-US" sz="1500" dirty="0" smtClean="0"/>
              <a:t>}"&gt; </a:t>
            </a:r>
            <a:endParaRPr lang="en-US" sz="1500" dirty="0"/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    &lt;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f:facet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name="header"&gt;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&lt;</a:t>
            </a:r>
            <a:r>
              <a:rPr lang="en-US" sz="1500" dirty="0" err="1"/>
              <a:t>p:outputPanel</a:t>
            </a:r>
            <a:r>
              <a:rPr lang="en-US" sz="1500" dirty="0"/>
              <a:t>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    &lt;</a:t>
            </a:r>
            <a:r>
              <a:rPr lang="en-US" sz="1500" dirty="0" err="1"/>
              <a:t>h:outputText</a:t>
            </a:r>
            <a:r>
              <a:rPr lang="en-US" sz="1500" dirty="0"/>
              <a:t> value="Search all fields:" /&gt;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   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p:inputText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id="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globalFilter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1500" dirty="0" err="1"/>
              <a:t>onkeyup</a:t>
            </a:r>
            <a:r>
              <a:rPr lang="en-US" sz="1500" dirty="0"/>
              <a:t>="PF('</a:t>
            </a:r>
            <a:r>
              <a:rPr lang="en-US" sz="1500" dirty="0" err="1"/>
              <a:t>carsTable</a:t>
            </a:r>
            <a:r>
              <a:rPr lang="en-US" sz="1500" dirty="0"/>
              <a:t>').filter()" style="width:150px" placeholder="Enter keyword"/&gt;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&lt;/</a:t>
            </a:r>
            <a:r>
              <a:rPr lang="en-US" sz="1500" dirty="0" err="1"/>
              <a:t>p:outputPanel</a:t>
            </a:r>
            <a:r>
              <a:rPr lang="en-US" sz="1500" dirty="0"/>
              <a:t>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&lt;/</a:t>
            </a:r>
            <a:r>
              <a:rPr lang="en-US" sz="1500" dirty="0" err="1"/>
              <a:t>f:facet</a:t>
            </a:r>
            <a:r>
              <a:rPr lang="en-US" sz="1500" dirty="0" smtClean="0"/>
              <a:t>&gt; </a:t>
            </a:r>
            <a:endParaRPr lang="en-US" sz="1500" dirty="0"/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&lt;</a:t>
            </a:r>
            <a:r>
              <a:rPr lang="en-US" sz="1500" dirty="0" err="1"/>
              <a:t>p:column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filterBy</a:t>
            </a:r>
            <a:r>
              <a:rPr lang="en-US" sz="1500" dirty="0"/>
              <a:t>="#{car.id}" </a:t>
            </a:r>
            <a:r>
              <a:rPr lang="en-US" sz="1500" dirty="0" err="1"/>
              <a:t>headerText</a:t>
            </a:r>
            <a:r>
              <a:rPr lang="en-US" sz="1500" dirty="0"/>
              <a:t>="Id" </a:t>
            </a:r>
            <a:r>
              <a:rPr lang="en-US" sz="1500" dirty="0" err="1"/>
              <a:t>footerText</a:t>
            </a:r>
            <a:r>
              <a:rPr lang="en-US" sz="1500" dirty="0"/>
              <a:t>="contains"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filterMatchMode</a:t>
            </a:r>
            <a:r>
              <a:rPr lang="en-US" sz="1500" dirty="0"/>
              <a:t>="contains"&gt;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&lt;</a:t>
            </a:r>
            <a:r>
              <a:rPr lang="en-US" sz="1500" dirty="0" err="1"/>
              <a:t>h:outputText</a:t>
            </a:r>
            <a:r>
              <a:rPr lang="en-US" sz="1500" dirty="0"/>
              <a:t> value="#{car.id}" /&gt;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&lt;/</a:t>
            </a:r>
            <a:r>
              <a:rPr lang="en-US" sz="1500" dirty="0" err="1"/>
              <a:t>p:column</a:t>
            </a:r>
            <a:r>
              <a:rPr lang="en-US" sz="1500" dirty="0" smtClean="0"/>
              <a:t>&gt; </a:t>
            </a:r>
            <a:endParaRPr lang="en-US" sz="1500" dirty="0"/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&lt;</a:t>
            </a:r>
            <a:r>
              <a:rPr lang="en-US" sz="1500" dirty="0" err="1"/>
              <a:t>p:column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filterBy</a:t>
            </a:r>
            <a:r>
              <a:rPr lang="en-US" sz="1500" dirty="0"/>
              <a:t>="#{</a:t>
            </a:r>
            <a:r>
              <a:rPr lang="en-US" sz="1500" dirty="0" err="1"/>
              <a:t>car.year</a:t>
            </a:r>
            <a:r>
              <a:rPr lang="en-US" sz="1500" dirty="0"/>
              <a:t>}" </a:t>
            </a:r>
            <a:r>
              <a:rPr lang="en-US" sz="1500" dirty="0" err="1"/>
              <a:t>headerText</a:t>
            </a:r>
            <a:r>
              <a:rPr lang="en-US" sz="1500" dirty="0"/>
              <a:t>="Year" </a:t>
            </a:r>
            <a:r>
              <a:rPr lang="en-US" sz="1500" dirty="0" err="1"/>
              <a:t>footerText</a:t>
            </a:r>
            <a:r>
              <a:rPr lang="en-US" sz="1500" dirty="0"/>
              <a:t>="</a:t>
            </a:r>
            <a:r>
              <a:rPr lang="en-US" sz="1500" dirty="0" err="1"/>
              <a:t>lte</a:t>
            </a:r>
            <a:r>
              <a:rPr lang="en-US" sz="1500" dirty="0"/>
              <a:t>"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filterMatchMode</a:t>
            </a:r>
            <a:r>
              <a:rPr lang="en-US" sz="1500" dirty="0"/>
              <a:t>="</a:t>
            </a:r>
            <a:r>
              <a:rPr lang="en-US" sz="1500" dirty="0" err="1"/>
              <a:t>lte</a:t>
            </a:r>
            <a:r>
              <a:rPr lang="en-US" sz="1500" dirty="0"/>
              <a:t>"&gt;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</a:rPr>
              <a:t>f:facet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 name="filter"&gt;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    &lt;</a:t>
            </a:r>
            <a:r>
              <a:rPr lang="en-US" sz="1500" dirty="0" err="1"/>
              <a:t>p:spinner</a:t>
            </a:r>
            <a:r>
              <a:rPr lang="en-US" sz="1500" dirty="0"/>
              <a:t> </a:t>
            </a:r>
            <a:r>
              <a:rPr lang="en-US" sz="1500" dirty="0" err="1"/>
              <a:t>onchange</a:t>
            </a:r>
            <a:r>
              <a:rPr lang="en-US" sz="1500" dirty="0"/>
              <a:t>="PF('</a:t>
            </a:r>
            <a:r>
              <a:rPr lang="en-US" sz="1500" dirty="0" err="1"/>
              <a:t>carsTable</a:t>
            </a:r>
            <a:r>
              <a:rPr lang="en-US" sz="1500" dirty="0"/>
              <a:t>').filter()" </a:t>
            </a:r>
            <a:r>
              <a:rPr lang="en-US" sz="1500" dirty="0" err="1"/>
              <a:t>styleClass</a:t>
            </a:r>
            <a:r>
              <a:rPr lang="en-US" sz="1500" dirty="0"/>
              <a:t>="year-spinner"&gt;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        &lt;</a:t>
            </a:r>
            <a:r>
              <a:rPr lang="en-US" sz="1500" dirty="0" err="1"/>
              <a:t>f:converter</a:t>
            </a:r>
            <a:r>
              <a:rPr lang="en-US" sz="1500" dirty="0"/>
              <a:t> </a:t>
            </a:r>
            <a:r>
              <a:rPr lang="en-US" sz="1500" dirty="0" err="1"/>
              <a:t>converterId</a:t>
            </a:r>
            <a:r>
              <a:rPr lang="en-US" sz="1500" dirty="0"/>
              <a:t>="</a:t>
            </a:r>
            <a:r>
              <a:rPr lang="en-US" sz="1500" dirty="0" err="1"/>
              <a:t>javax.faces.Integer</a:t>
            </a:r>
            <a:r>
              <a:rPr lang="en-US" sz="1500" dirty="0"/>
              <a:t>" /&gt;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    &lt;/</a:t>
            </a:r>
            <a:r>
              <a:rPr lang="en-US" sz="1500" dirty="0" err="1"/>
              <a:t>p:spinner</a:t>
            </a:r>
            <a:r>
              <a:rPr lang="en-US" sz="1500" dirty="0"/>
              <a:t>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&lt;/</a:t>
            </a:r>
            <a:r>
              <a:rPr lang="en-US" sz="1500" dirty="0" err="1"/>
              <a:t>f:facet</a:t>
            </a:r>
            <a:r>
              <a:rPr lang="en-US" sz="1500" dirty="0"/>
              <a:t>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    &lt;</a:t>
            </a:r>
            <a:r>
              <a:rPr lang="en-US" sz="1500" dirty="0" err="1"/>
              <a:t>h:outputText</a:t>
            </a:r>
            <a:r>
              <a:rPr lang="en-US" sz="1500" dirty="0"/>
              <a:t> value="#{</a:t>
            </a:r>
            <a:r>
              <a:rPr lang="en-US" sz="1500" dirty="0" err="1"/>
              <a:t>car.year</a:t>
            </a:r>
            <a:r>
              <a:rPr lang="en-US" sz="1500" dirty="0"/>
              <a:t>}" /&gt;</a:t>
            </a:r>
          </a:p>
          <a:p>
            <a:pPr marL="484632" indent="0">
              <a:spcBef>
                <a:spcPct val="0"/>
              </a:spcBef>
              <a:buNone/>
            </a:pPr>
            <a:r>
              <a:rPr lang="en-US" sz="1500" dirty="0"/>
              <a:t>        &lt;/</a:t>
            </a:r>
            <a:r>
              <a:rPr lang="en-US" sz="1500" dirty="0" err="1"/>
              <a:t>p:column</a:t>
            </a:r>
            <a:r>
              <a:rPr lang="en-US" sz="1500" dirty="0"/>
              <a:t>&gt;</a:t>
            </a:r>
            <a:endParaRPr lang="en-US" sz="1500" dirty="0" smtClean="0"/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5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15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25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30208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err="1" smtClean="0"/>
              <a:t>DataTable</a:t>
            </a:r>
            <a:r>
              <a:rPr lang="en-US" dirty="0" smtClean="0"/>
              <a:t> - Lazy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7" y="914400"/>
            <a:ext cx="11887200" cy="5715000"/>
          </a:xfrm>
        </p:spPr>
        <p:txBody>
          <a:bodyPr>
            <a:noAutofit/>
          </a:bodyPr>
          <a:lstStyle/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Deal with huge datasets</a:t>
            </a: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Reduces memory usage</a:t>
            </a: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Implemented to query the </a:t>
            </a:r>
            <a:r>
              <a:rPr lang="en-US" sz="31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datasource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when pagination, sorting,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filtering</a:t>
            </a:r>
            <a:endParaRPr lang="en-US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Needs more source code and business </a:t>
            </a: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logic</a:t>
            </a: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Filtering, Sorting, Pagination are manually implemented</a:t>
            </a:r>
            <a:endParaRPr lang="en-US" sz="31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5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15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091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30208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err="1" smtClean="0"/>
              <a:t>DataTable</a:t>
            </a:r>
            <a:r>
              <a:rPr lang="en-US" dirty="0" smtClean="0"/>
              <a:t> - </a:t>
            </a:r>
            <a:r>
              <a:rPr lang="en-US" dirty="0" smtClean="0"/>
              <a:t>Export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7" y="914400"/>
            <a:ext cx="11887200" cy="5715000"/>
          </a:xfrm>
        </p:spPr>
        <p:txBody>
          <a:bodyPr>
            <a:noAutofit/>
          </a:bodyPr>
          <a:lstStyle/>
          <a:p>
            <a:pPr marL="48463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&lt;</a:t>
            </a:r>
            <a:r>
              <a:rPr lang="en-US" sz="1800" b="1" dirty="0" err="1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f:facet</a:t>
            </a:r>
            <a:r>
              <a:rPr lang="en-US" sz="18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name="{Exporters}"&gt;</a:t>
            </a:r>
          </a:p>
          <a:p>
            <a:pPr marL="48463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           &lt;</a:t>
            </a:r>
            <a:r>
              <a:rPr lang="en-US" sz="1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h:commandLink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&gt;</a:t>
            </a:r>
          </a:p>
          <a:p>
            <a:pPr marL="48463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               &lt;</a:t>
            </a:r>
            <a:r>
              <a:rPr lang="en-US" sz="1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p:graphicImage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name="/demo/images/excel.png" width="24"/&gt;</a:t>
            </a:r>
          </a:p>
          <a:p>
            <a:pPr marL="48463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               &lt;</a:t>
            </a:r>
            <a:r>
              <a:rPr lang="en-US" sz="1800" b="1" dirty="0" err="1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p:dataExporter</a:t>
            </a:r>
            <a:r>
              <a:rPr lang="en-US" sz="1800" b="1" dirty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type="</a:t>
            </a:r>
            <a:r>
              <a:rPr lang="en-US" sz="1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xls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" target="</a:t>
            </a:r>
            <a:r>
              <a:rPr lang="en-US" sz="1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tbl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" </a:t>
            </a:r>
            <a:r>
              <a:rPr lang="en-US" sz="1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fileName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="cars" /&gt;</a:t>
            </a:r>
          </a:p>
          <a:p>
            <a:pPr marL="48463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           &lt;/</a:t>
            </a:r>
            <a:r>
              <a:rPr lang="en-US" sz="1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h:commandLink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&gt;           </a:t>
            </a:r>
          </a:p>
          <a:p>
            <a:pPr marL="48463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       &lt;/</a:t>
            </a:r>
            <a:r>
              <a:rPr lang="en-US" sz="1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f:facet</a:t>
            </a:r>
            <a:r>
              <a:rPr lang="en-US" sz="1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&gt;</a:t>
            </a:r>
            <a:endParaRPr lang="en-US" sz="1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859536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859536" lvl="1" indent="0">
              <a:lnSpc>
                <a:spcPct val="100000"/>
              </a:lnSpc>
              <a:spcBef>
                <a:spcPct val="0"/>
              </a:spcBef>
              <a:buNone/>
            </a:pPr>
            <a:endParaRPr lang="bg-BG" sz="12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3325517"/>
            <a:ext cx="11125200" cy="34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30208"/>
            <a:ext cx="8610600" cy="86039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smtClean="0"/>
              <a:t>Training project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7" y="914400"/>
            <a:ext cx="11887200" cy="5715000"/>
          </a:xfrm>
        </p:spPr>
        <p:txBody>
          <a:bodyPr>
            <a:noAutofit/>
          </a:bodyPr>
          <a:lstStyle/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Add resource bundle</a:t>
            </a: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Add security filter</a:t>
            </a: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Implement users list in </a:t>
            </a:r>
            <a:r>
              <a:rPr lang="en-US" sz="31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DataTable</a:t>
            </a:r>
            <a:endParaRPr lang="en-US" sz="31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Implement create and edit users</a:t>
            </a:r>
          </a:p>
          <a:p>
            <a:pPr marL="484632" indent="0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1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*Additional details and instructions are </a:t>
            </a:r>
            <a:r>
              <a:rPr lang="en-US" sz="31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anose="02040503050406030204" pitchFamily="18" charset="0"/>
                <a:ea typeface="+mj-ea"/>
                <a:cs typeface="+mj-cs"/>
              </a:rPr>
              <a:t>available in Training_Project.docx </a:t>
            </a:r>
            <a:endParaRPr lang="en-US" sz="31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pPr marL="1316736" lvl="1" indent="-4572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5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1316736" lvl="1" indent="-4572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1500" b="1" dirty="0">
              <a:ln w="1905">
                <a:noFill/>
              </a:ln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Californian FB</vt:lpstr>
      <vt:lpstr>Cambria</vt:lpstr>
      <vt:lpstr>Wingdings</vt:lpstr>
      <vt:lpstr>SoftUni 16x9</vt:lpstr>
      <vt:lpstr>Java EE Basics</vt:lpstr>
      <vt:lpstr>PowerPoint Presentation</vt:lpstr>
      <vt:lpstr>DataTable</vt:lpstr>
      <vt:lpstr>DataTable</vt:lpstr>
      <vt:lpstr>DataTable - Filter</vt:lpstr>
      <vt:lpstr>DataTable - Filter</vt:lpstr>
      <vt:lpstr>DataTable - Lazy</vt:lpstr>
      <vt:lpstr>DataTable - Export</vt:lpstr>
      <vt:lpstr>Training project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subject>HTML, CSS and JavaScript Course</dc:subject>
  <dc:creator/>
  <cp:keywords>Java, variables, methods, loops, objects, classes, arrays, collections, sets, maps, programming, course, SoftUni, Software University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2016-10-09T14:27:53Z</dcterms:modified>
  <cp:category>Java, back-end,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