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5" r:id="rId3"/>
  </p:sldMasterIdLst>
  <p:notesMasterIdLst>
    <p:notesMasterId r:id="rId19"/>
  </p:notesMasterIdLst>
  <p:handoutMasterIdLst>
    <p:handoutMasterId r:id="rId20"/>
  </p:handoutMasterIdLst>
  <p:sldIdLst>
    <p:sldId id="515" r:id="rId4"/>
    <p:sldId id="521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6" r:id="rId14"/>
    <p:sldId id="517" r:id="rId15"/>
    <p:sldId id="522" r:id="rId16"/>
    <p:sldId id="519" r:id="rId17"/>
    <p:sldId id="52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74" d="100"/>
          <a:sy n="74" d="100"/>
        </p:scale>
        <p:origin x="46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527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8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2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69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pPr/>
              <a:t>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high-quality-code" TargetMode="External"/><Relationship Id="rId10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3116" y="1162096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315" y="2091977"/>
            <a:ext cx="8463497" cy="727423"/>
          </a:xfrm>
        </p:spPr>
        <p:txBody>
          <a:bodyPr>
            <a:noAutofit/>
          </a:bodyPr>
          <a:lstStyle/>
          <a:p>
            <a:r>
              <a:rPr lang="en-US" sz="3600" dirty="0"/>
              <a:t>Learn the "Test First" </a:t>
            </a:r>
            <a:endParaRPr lang="en-US" sz="3600" dirty="0" smtClean="0"/>
          </a:p>
          <a:p>
            <a:r>
              <a:rPr lang="en-US" sz="3600" dirty="0" smtClean="0"/>
              <a:t>Approach </a:t>
            </a:r>
            <a:r>
              <a:rPr lang="en-US" sz="3600" dirty="0"/>
              <a:t>to Coding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46812" y="4038600"/>
            <a:ext cx="1759046" cy="2002638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4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0658" y="4038600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2612" y="3830714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4721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0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81976"/>
            <a:ext cx="8938472" cy="8206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719034"/>
          </a:xfrm>
        </p:spPr>
        <p:txBody>
          <a:bodyPr/>
          <a:lstStyle/>
          <a:p>
            <a:r>
              <a:rPr lang="en-US" dirty="0" smtClean="0"/>
              <a:t>Live Demo: Tree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569" y="1423902"/>
            <a:ext cx="4845687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8717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3212" y="457200"/>
            <a:ext cx="4276613" cy="44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code, then test 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tests first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Manage complexity more easily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smtClean="0"/>
              <a:t>Driven Development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15"/>
              </a:rPr>
              <a:t>https://softuni.bg/courses/high-quality-code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8896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Code and Test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Test-Driven Development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Reasons to use TDD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 smtClean="0"/>
              <a:t>Myths and Misconceptions</a:t>
            </a:r>
            <a:br>
              <a:rPr lang="en-US" sz="4000" dirty="0" smtClean="0"/>
            </a:br>
            <a:r>
              <a:rPr lang="en-US" sz="4000" smtClean="0"/>
              <a:t>about TDD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Table of Contents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42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4756103"/>
            <a:ext cx="10157354" cy="1568497"/>
          </a:xfrm>
        </p:spPr>
        <p:txBody>
          <a:bodyPr/>
          <a:lstStyle/>
          <a:p>
            <a:r>
              <a:rPr lang="en-US" dirty="0" smtClean="0"/>
              <a:t>Code and Test </a:t>
            </a:r>
            <a:br>
              <a:rPr lang="en-US" dirty="0" smtClean="0"/>
            </a:br>
            <a:r>
              <a:rPr lang="en-US" dirty="0" smtClean="0"/>
              <a:t>vs. Test-Driven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34618" y="1011635"/>
            <a:ext cx="7719589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4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81" y="1600200"/>
            <a:ext cx="3414600" cy="18602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4267200"/>
            <a:ext cx="8397053" cy="19799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</a:t>
            </a:r>
            <a:r>
              <a:rPr lang="en-US" dirty="0"/>
              <a:t>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3930" y="1773238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344766" cy="914400"/>
          </a:xfrm>
        </p:spPr>
        <p:txBody>
          <a:bodyPr/>
          <a:lstStyle/>
          <a:p>
            <a:r>
              <a:rPr lang="en-US" dirty="0" smtClean="0"/>
              <a:t>The Test-Driven Development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6" y="1198756"/>
            <a:ext cx="5668126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48476"/>
            <a:ext cx="9446339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75422" y="1295400"/>
            <a:ext cx="8980794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dirty="0"/>
              <a:t>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reworking</a:t>
            </a:r>
            <a:endParaRPr lang="en-US" dirty="0"/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if they are written </a:t>
            </a:r>
            <a:r>
              <a:rPr lang="en-US" dirty="0"/>
              <a:t>after </a:t>
            </a:r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8698887" y="4573922"/>
            <a:ext cx="2710013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50" y="1920618"/>
            <a:ext cx="1764283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create a 100% </a:t>
            </a:r>
            <a:r>
              <a:rPr lang="en-US" dirty="0">
                <a:hlinkClick r:id="rId2"/>
              </a:rPr>
              <a:t>regression </a:t>
            </a:r>
            <a:r>
              <a:rPr lang="en-US" dirty="0" smtClean="0">
                <a:hlinkClick r:id="rId2"/>
              </a:rPr>
              <a:t>test</a:t>
            </a:r>
            <a:r>
              <a:rPr lang="en-US" dirty="0" smtClean="0"/>
              <a:t> 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(partially true)</a:t>
            </a:r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811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426</Words>
  <Application>Microsoft Office PowerPoint</Application>
  <PresentationFormat>Custom</PresentationFormat>
  <Paragraphs>100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Test-Driven Development</vt:lpstr>
      <vt:lpstr>Table of Contents</vt:lpstr>
      <vt:lpstr>Code and Test  vs. 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Test-Driven Development</vt:lpstr>
      <vt:lpstr>Test-Driven Development</vt:lpstr>
      <vt:lpstr>Summary</vt:lpstr>
      <vt:lpstr>Test Driven Development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2016-01-18T18:40:29Z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