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57" r:id="rId25"/>
    <p:sldId id="528" r:id="rId26"/>
    <p:sldId id="529" r:id="rId27"/>
    <p:sldId id="530" r:id="rId28"/>
    <p:sldId id="558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60" r:id="rId41"/>
    <p:sldId id="564" r:id="rId42"/>
    <p:sldId id="565" r:id="rId43"/>
    <p:sldId id="56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94660" autoAdjust="0"/>
  </p:normalViewPr>
  <p:slideViewPr>
    <p:cSldViewPr>
      <p:cViewPr varScale="1">
        <p:scale>
          <a:sx n="92" d="100"/>
          <a:sy n="92" d="100"/>
        </p:scale>
        <p:origin x="36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831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9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3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softuni.bg/courses/oop/" TargetMode="Externa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22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44177"/>
            <a:ext cx="7772400" cy="1641823"/>
          </a:xfrm>
        </p:spPr>
        <p:txBody>
          <a:bodyPr>
            <a:normAutofit/>
          </a:bodyPr>
          <a:lstStyle/>
          <a:p>
            <a:r>
              <a:rPr lang="en-US" sz="4800" dirty="0"/>
              <a:t>Using Variables, Data</a:t>
            </a:r>
            <a:r>
              <a:rPr lang="en-US" sz="4800" dirty="0" smtClean="0"/>
              <a:t>,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/>
              <a:t>Expressions and Constants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Organizing Data</a:t>
            </a:r>
            <a:br>
              <a:rPr lang="en-US" sz="3600" dirty="0" smtClean="0"/>
            </a:br>
            <a:r>
              <a:rPr lang="en-US" sz="3600" dirty="0" smtClean="0"/>
              <a:t>and Expressions Correctly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37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2686" y="3894831"/>
            <a:ext cx="2133598" cy="23414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2186" y="3732260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 smtClean="0"/>
              <a:t> get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 smtClean="0"/>
              <a:t>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 smtClean="0"/>
              <a:t> unless it has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FacultyNumber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5820" y="4191000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4267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enumeration</a:t>
            </a:r>
            <a:r>
              <a:rPr lang="en-US" dirty="0" smtClean="0"/>
              <a:t> instead: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657600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2) …; // Write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9244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1063" y="3733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212" y="1199512"/>
            <a:ext cx="1725878" cy="2157348"/>
          </a:xfrm>
          <a:prstGeom prst="rect">
            <a:avLst/>
          </a:prstGeom>
        </p:spPr>
      </p:pic>
      <p:pic>
        <p:nvPicPr>
          <p:cNvPr id="1030" name="Picture 6" descr="http://www.securelink.be/wp-content/uploads/2014/04/aler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77" y="2078410"/>
            <a:ext cx="1278450" cy="1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565279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/>
              <a:t> assign the result of a method in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Result from a Method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37459" y="3726964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5397211"/>
            <a:ext cx="4470267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Span, Purpose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05427" y="1905001"/>
            <a:ext cx="4164515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276" y="1905000"/>
            <a:ext cx="4240695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8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</a:t>
            </a:r>
            <a:r>
              <a:rPr lang="en-US" dirty="0" smtClean="0"/>
              <a:t>– a way of thinking about a variable's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famous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variable cannot be visible to an entire namespace (in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 smtClean="0"/>
              <a:t> maximally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public fields </a:t>
            </a:r>
            <a:r>
              <a:rPr lang="en-US" dirty="0" smtClean="0"/>
              <a:t>(exception: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 smtClean="0"/>
              <a:t> all fields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Globals.state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lines of code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LOC</a:t>
            </a:r>
            <a:r>
              <a:rPr lang="en-US" sz="3000" dirty="0" smtClean="0"/>
              <a:t>) between variable usages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Average span</a:t>
            </a:r>
            <a:r>
              <a:rPr lang="en-US" sz="30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sz="3000" dirty="0" smtClean="0"/>
              <a:t> should be kept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sz="3000" dirty="0" smtClean="0"/>
              <a:t>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Define variables at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Initialize variables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late</a:t>
            </a:r>
            <a:r>
              <a:rPr lang="en-US" sz="3000" dirty="0" smtClean="0"/>
              <a:t>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Try to keep together lines using the same variable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5395042"/>
            <a:ext cx="7948903" cy="1228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</a:t>
            </a:r>
            <a:b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14045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219200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143000"/>
            <a:ext cx="11804822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One line between the first reference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There are no lines between the second reference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average span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i="1" dirty="0" smtClean="0"/>
              <a:t> </a:t>
            </a:r>
            <a:r>
              <a:rPr lang="en-US" dirty="0" smtClean="0"/>
              <a:t>is</a:t>
            </a:r>
            <a:r>
              <a:rPr lang="en-US" i="1" dirty="0" smtClean="0"/>
              <a:t> </a:t>
            </a:r>
            <a:r>
              <a:rPr lang="en-US" dirty="0" smtClean="0"/>
              <a:t>(1 + 0) / 2 = 0.5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Span of a Variable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785803" y="1705108"/>
            <a:ext cx="304721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2097" y="181000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67662" y="2291632"/>
            <a:ext cx="304721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3956" y="23646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lifetime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Lifetime should be kept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those for minimizing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blocks of code using the same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of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lifetime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Lifetime of a Variable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583461"/>
            <a:ext cx="10766795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8677" y="1972770"/>
            <a:ext cx="4062942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28 - line 25 + 1)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104" y="4030170"/>
            <a:ext cx="4164515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(line 69 - line 62 + 1)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16442" y="5154255"/>
            <a:ext cx="4164515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70 - line 63 + 1) = 8</a:t>
            </a:r>
          </a:p>
        </p:txBody>
      </p:sp>
    </p:spTree>
    <p:extLst>
      <p:ext uri="{BB962C8B-B14F-4D97-AF65-F5344CB8AC3E}">
        <p14:creationId xmlns:p14="http://schemas.microsoft.com/office/powerpoint/2010/main" val="23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980" y="1219202"/>
            <a:ext cx="8469508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Unnecessarily Large Variable Span and 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51060" y="1254825"/>
            <a:ext cx="507868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5781" y="4063756"/>
            <a:ext cx="1828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5781" y="2848276"/>
            <a:ext cx="182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1" y="1315788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7868" y="1219201"/>
            <a:ext cx="672112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5564" y="1067160"/>
            <a:ext cx="1056364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021" y="3759845"/>
            <a:ext cx="7522591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Span and 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821068" y="3836475"/>
            <a:ext cx="533802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9877" y="5053126"/>
            <a:ext cx="247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79877" y="4447246"/>
            <a:ext cx="247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1066800"/>
            <a:ext cx="64120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33" y="3845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Advantages of short time and short span</a:t>
            </a:r>
          </a:p>
          <a:p>
            <a:pPr lvl="1"/>
            <a:r>
              <a:rPr lang="en-US" dirty="0"/>
              <a:t>Gives you an accurate picture of your code</a:t>
            </a:r>
          </a:p>
          <a:p>
            <a:pPr lvl="1"/>
            <a:r>
              <a:rPr lang="en-US" dirty="0"/>
              <a:t>Reduces the chance of initialization errors</a:t>
            </a:r>
          </a:p>
          <a:p>
            <a:pPr lvl="1"/>
            <a:r>
              <a:rPr lang="en-US" dirty="0"/>
              <a:t>Makes your code more readable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smtClean="0"/>
              <a:t>Variable Span and Lifetime Short</a:t>
            </a:r>
            <a:endParaRPr lang="bg-BG" dirty="0"/>
          </a:p>
        </p:txBody>
      </p:sp>
      <p:pic>
        <p:nvPicPr>
          <p:cNvPr id="2050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533" r="49271" b="52987"/>
          <a:stretch/>
        </p:blipFill>
        <p:spPr bwMode="auto">
          <a:xfrm>
            <a:off x="1065430" y="3890052"/>
            <a:ext cx="2946262" cy="23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t="54083" r="19303"/>
          <a:stretch/>
        </p:blipFill>
        <p:spPr bwMode="auto">
          <a:xfrm>
            <a:off x="7750131" y="3913016"/>
            <a:ext cx="3144881" cy="23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3" t="357" b="53023"/>
          <a:stretch/>
        </p:blipFill>
        <p:spPr bwMode="auto">
          <a:xfrm>
            <a:off x="4418230" y="3913020"/>
            <a:ext cx="2911711" cy="23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54100" y="2921391"/>
            <a:ext cx="2640912" cy="601583"/>
          </a:xfrm>
          <a:prstGeom prst="wedgeRoundRectCallout">
            <a:avLst>
              <a:gd name="adj1" fmla="val -53033"/>
              <a:gd name="adj2" fmla="val 1599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</p:spTree>
    <p:extLst>
      <p:ext uri="{BB962C8B-B14F-4D97-AF65-F5344CB8AC3E}">
        <p14:creationId xmlns:p14="http://schemas.microsoft.com/office/powerpoint/2010/main" val="3361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assign a value to a variable until just before the value</a:t>
            </a:r>
            <a:br>
              <a:rPr lang="en-US" dirty="0" smtClean="0"/>
            </a:br>
            <a:r>
              <a:rPr lang="en-US" dirty="0" smtClean="0"/>
              <a:t>is 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</a:t>
            </a:r>
            <a:r>
              <a:rPr lang="en-US" dirty="0" smtClean="0"/>
              <a:t> the old C / Pascal style of declaring variables </a:t>
            </a:r>
            <a:br>
              <a:rPr lang="en-US" dirty="0" smtClean="0"/>
            </a:br>
            <a:r>
              <a:rPr lang="en-US" dirty="0" smtClean="0"/>
              <a:t>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related statements together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en-US" dirty="0" smtClean="0"/>
              <a:t>Group Related Statements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8189" y="3327284"/>
            <a:ext cx="4487045" cy="1021556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65074"/>
              <a:gd name="adj2" fmla="val -3309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use a single variable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Saving memory is not an excuse</a:t>
            </a:r>
          </a:p>
          <a:p>
            <a:r>
              <a:rPr lang="en-US" dirty="0" smtClean="0"/>
              <a:t>Can you choose a good name for variable that is used </a:t>
            </a:r>
            <a:br>
              <a:rPr lang="en-US" dirty="0" smtClean="0"/>
            </a:br>
            <a:r>
              <a:rPr lang="en-US" dirty="0" smtClean="0"/>
              <a:t>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68655" y="1295400"/>
            <a:ext cx="609441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and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xCoords.Length; i++)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 + 1]][yCoords[FindMin(j) - 1]]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 + 1]][xCoords[FindMin(i) - 1]];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02029" y="1996672"/>
            <a:ext cx="4503015" cy="737791"/>
          </a:xfrm>
          <a:prstGeom prst="wedgeRoundRectCallout">
            <a:avLst>
              <a:gd name="adj1" fmla="val -38951"/>
              <a:gd name="adj2" fmla="val 1140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7012" y="4270916"/>
            <a:ext cx="7239000" cy="351160"/>
          </a:xfrm>
          <a:prstGeom prst="wedgeRoundRectCallout">
            <a:avLst>
              <a:gd name="adj1" fmla="val -37968"/>
              <a:gd name="adj2" fmla="val -10663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2360" y="3199813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6190899" y="1860818"/>
            <a:ext cx="4512563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2081570" y="1449234"/>
            <a:ext cx="2922505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88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minXStartIndex = FindMin(i)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FindMin(j)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maxYStartIndex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FindMax(j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xCoords[minXStartIndex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xCoords[maxXStartIndex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yCoords[minYStartIndex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yCoords[maxYStartIndex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3" y="1295400"/>
            <a:ext cx="990600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29576"/>
            <a:ext cx="8938472" cy="8206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67264" y="2362200"/>
            <a:ext cx="3379348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5212" y="2362200"/>
            <a:ext cx="6207272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36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 number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(empty string)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</a:t>
            </a:r>
            <a:br>
              <a:rPr lang="en-US" dirty="0" smtClean="0"/>
            </a:br>
            <a:r>
              <a:rPr lang="en-US" dirty="0" smtClean="0"/>
              <a:t>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does the number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mean?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Magic Numbers into Constants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061529"/>
            <a:ext cx="11274663" cy="5567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CalcElipseArea(double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Bounds and ranges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575546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0100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609600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ReadBufferSize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 * 1024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1024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530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480379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584532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at 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Variables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73087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Assigning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Variable Usage Guidelines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Use variables to show the intent of your code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dirty="0" smtClean="0"/>
              <a:t>E. </a:t>
            </a:r>
            <a:r>
              <a:rPr lang="en-US" dirty="0" smtClean="0"/>
              <a:t>g. when returning from a method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Keep variable span and lifetime short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Keep expressions simple to avoid difficult debugging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 constants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 smtClean="0"/>
              <a:t>"magic"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07" y="1014845"/>
            <a:ext cx="3177805" cy="235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/>
              <a:t>Parameters passed by </a:t>
            </a:r>
            <a:r>
              <a:rPr lang="en-US" sz="3400" dirty="0" smtClean="0"/>
              <a:t>reference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Initially Assigned Variables</a:t>
            </a:r>
            <a:endParaRPr lang="en-US" sz="3800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3124200"/>
            <a:ext cx="2565981" cy="192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Variables, Data, Expressions and Constants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softuni.bg/courses/oop/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13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High Quality Code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</a:t>
            </a:r>
            <a:r>
              <a:rPr lang="en-US" dirty="0" smtClean="0"/>
              <a:t>)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</a:t>
            </a:r>
            <a:endParaRPr lang="en-US" sz="3600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3979" y="2095500"/>
            <a:ext cx="167596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6339" y="4191000"/>
            <a:ext cx="162517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problems happen?</a:t>
            </a:r>
          </a:p>
          <a:p>
            <a:pPr lvl="1"/>
            <a:r>
              <a:rPr lang="en-US" dirty="0" smtClean="0"/>
              <a:t>The variable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dirty="0" smtClean="0"/>
              <a:t> a value</a:t>
            </a:r>
          </a:p>
          <a:p>
            <a:pPr lvl="1"/>
            <a:r>
              <a:rPr lang="en-US" dirty="0" smtClean="0"/>
              <a:t>The value in the variable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3833749"/>
            <a:ext cx="8847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383143"/>
            <a:ext cx="884738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4361" y="5334000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8663" y="379141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sum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for-loop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that's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837082"/>
            <a:ext cx="10287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52838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2561</Words>
  <Application>Microsoft Office PowerPoint</Application>
  <PresentationFormat>Custom</PresentationFormat>
  <Paragraphs>526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Using Variables, Data,  Expressions and Constants</vt:lpstr>
      <vt:lpstr>Table of Contents</vt:lpstr>
      <vt:lpstr>Principles for Initialization</vt:lpstr>
      <vt:lpstr>Initially Assigned Variables</vt:lpstr>
      <vt:lpstr>Initially Unassigned Variables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Returning Result from a Method</vt:lpstr>
      <vt:lpstr>Scope, Lifetime, Span, Purpose</vt:lpstr>
      <vt:lpstr>Scope of Variables</vt:lpstr>
      <vt:lpstr>Visibility of Variables</vt:lpstr>
      <vt:lpstr>Exceeded Scope – Example</vt:lpstr>
      <vt:lpstr>Span of Variables</vt:lpstr>
      <vt:lpstr>Calculating the Span of a Variable</vt:lpstr>
      <vt:lpstr>Variable Lifetime</vt:lpstr>
      <vt:lpstr>Measuring the Lifetime of a Variable</vt:lpstr>
      <vt:lpstr>Unnecessarily Large Variable Span and Lifetime</vt:lpstr>
      <vt:lpstr>Reduced Span and Lifetime</vt:lpstr>
      <vt:lpstr>Keep Variable Span and Lifetime Short</vt:lpstr>
      <vt:lpstr>Best Practices</vt:lpstr>
      <vt:lpstr>Group Related Statements – Example</vt:lpstr>
      <vt:lpstr>Better Grouping – Example</vt:lpstr>
      <vt:lpstr>Single Purpose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When to Use Constants?</vt:lpstr>
      <vt:lpstr>When to Avoid Constants?</vt:lpstr>
      <vt:lpstr>Using Variables and Expressions</vt:lpstr>
      <vt:lpstr>Summary</vt:lpstr>
      <vt:lpstr>Using Variables, Data, Expressions and Constants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2016-01-06T15:58:26Z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