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4"/>
  </p:notesMasterIdLst>
  <p:handoutMasterIdLst>
    <p:handoutMasterId r:id="rId25"/>
  </p:handoutMasterIdLst>
  <p:sldIdLst>
    <p:sldId id="394" r:id="rId4"/>
    <p:sldId id="423" r:id="rId5"/>
    <p:sldId id="506" r:id="rId6"/>
    <p:sldId id="485" r:id="rId7"/>
    <p:sldId id="503" r:id="rId8"/>
    <p:sldId id="446" r:id="rId9"/>
    <p:sldId id="447" r:id="rId10"/>
    <p:sldId id="454" r:id="rId11"/>
    <p:sldId id="494" r:id="rId12"/>
    <p:sldId id="501" r:id="rId13"/>
    <p:sldId id="505" r:id="rId14"/>
    <p:sldId id="502" r:id="rId15"/>
    <p:sldId id="495" r:id="rId16"/>
    <p:sldId id="456" r:id="rId17"/>
    <p:sldId id="504" r:id="rId18"/>
    <p:sldId id="499" r:id="rId19"/>
    <p:sldId id="477" r:id="rId20"/>
    <p:sldId id="493" r:id="rId21"/>
    <p:sldId id="478" r:id="rId22"/>
    <p:sldId id="393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60" autoAdjust="0"/>
  </p:normalViewPr>
  <p:slideViewPr>
    <p:cSldViewPr>
      <p:cViewPr varScale="1">
        <p:scale>
          <a:sx n="69" d="100"/>
          <a:sy n="69" d="100"/>
        </p:scale>
        <p:origin x="101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31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68763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5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-fundamentals" TargetMode="External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986499" cy="1171552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768501"/>
            <a:ext cx="7986499" cy="1275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Lambda Expressions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C:\Documents\Courses\OOP\OOP Images\Screen Shot 2014-04-26 at 8.27.08 P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3558" y="3886200"/>
            <a:ext cx="5365417" cy="22884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\Courses\OOP\OOP Images\java-lambda-expressi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424" y="4419600"/>
            <a:ext cx="1607188" cy="16002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17613" y="4465165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17614" y="493506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17613" y="5379565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University</a:t>
            </a:r>
          </a:p>
        </p:txBody>
      </p:sp>
      <p:sp>
        <p:nvSpPr>
          <p:cNvPr id="22" name="Text Placeholder 11"/>
          <p:cNvSpPr>
            <a:spLocks noGrp="1"/>
          </p:cNvSpPr>
          <p:nvPr/>
        </p:nvSpPr>
        <p:spPr bwMode="auto">
          <a:xfrm>
            <a:off x="817613" y="5720727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8"/>
              </a:rPr>
              <a:t>http://softuni.bg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4038600"/>
            <a:ext cx="1925294" cy="21128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672948" y="3955857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076254"/>
            <a:ext cx="10363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generateRandomInt()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rnd.nextInt(51);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4" y="4613702"/>
            <a:ext cx="10363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Supplier&lt;Integer&gt; generateRandomInt = () -&gt; new Random().nextInt(51);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5943600"/>
            <a:ext cx="103632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rnd =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generateRandomInt.get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617157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84" y="4876800"/>
            <a:ext cx="11483128" cy="8206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Consumer&lt;T&gt;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  <a:r>
              <a:rPr lang="en-US" dirty="0"/>
              <a:t> evaluates a 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886232"/>
            <a:ext cx="10363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4" y="3886200"/>
            <a:ext cx="10363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Predicate&lt;Integer&gt; isEven = number -&gt; number % 2 == 0;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5257800"/>
            <a:ext cx="103632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System.out.println(isEven.test(6)); //true</a:t>
            </a:r>
          </a:p>
        </p:txBody>
      </p:sp>
    </p:spTree>
    <p:extLst>
      <p:ext uri="{BB962C8B-B14F-4D97-AF65-F5344CB8AC3E}">
        <p14:creationId xmlns:p14="http://schemas.microsoft.com/office/powerpoint/2010/main" val="23971569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is a method that accepts a parameter of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and returns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Function&lt;T,R&gt;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438400"/>
            <a:ext cx="103632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4" y="4876800"/>
            <a:ext cx="103632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Function&lt;Integer, Integer&gt; increment = 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increment.apply(5);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increment.apply(a);</a:t>
            </a:r>
          </a:p>
        </p:txBody>
      </p:sp>
    </p:spTree>
    <p:extLst>
      <p:ext uri="{BB962C8B-B14F-4D97-AF65-F5344CB8AC3E}">
        <p14:creationId xmlns:p14="http://schemas.microsoft.com/office/powerpoint/2010/main" val="272522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84" y="4876800"/>
            <a:ext cx="11483128" cy="8206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Predicate&lt;T&gt; and Function&lt;T,R&gt;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981200"/>
            <a:ext cx="111108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operation(int number, Function&lt;Integer, Integer&gt; function)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11224" y="4800600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operation(a, number -&gt; number * 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operation(a, number -&gt; number - 3);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operation(b, number -&gt; number % 2);</a:t>
            </a:r>
          </a:p>
        </p:txBody>
      </p:sp>
    </p:spTree>
    <p:extLst>
      <p:ext uri="{BB962C8B-B14F-4D97-AF65-F5344CB8AC3E}">
        <p14:creationId xmlns:p14="http://schemas.microsoft.com/office/powerpoint/2010/main" val="9885017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Passing Functions to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3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33" y="4343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expressions </a:t>
            </a:r>
            <a:r>
              <a:rPr lang="en-US" dirty="0"/>
              <a:t>are anonymous functions used with delegates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void function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gets no parameters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evaluates a condition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function that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https://softuni.bg/courses/java-advanced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Lambda Expressions</a:t>
            </a:r>
            <a:endParaRPr lang="bg-BG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Supplier&lt;T&gt;</a:t>
            </a:r>
            <a:endParaRPr lang="en-US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Passing Functions to Methods</a:t>
            </a:r>
            <a:endParaRPr lang="bg-BG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 rot="201166">
            <a:off x="4890502" y="4130003"/>
            <a:ext cx="1413267" cy="22313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13900" b="1" dirty="0">
                <a:ln w="17780" cmpd="sng">
                  <a:solidFill>
                    <a:schemeClr val="bg2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endParaRPr lang="en-US" sz="13900" b="1" dirty="0">
              <a:ln w="17780" cmpd="sng">
                <a:solidFill>
                  <a:schemeClr val="bg2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09012" y="2895600"/>
            <a:ext cx="2875101" cy="31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376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#7923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275352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dirty="0"/>
              <a:t>Paradigms, Concepts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084" y="1600200"/>
            <a:ext cx="10263928" cy="2768642"/>
          </a:xfrm>
          <a:prstGeom prst="roundRect">
            <a:avLst>
              <a:gd name="adj" fmla="val 2372"/>
            </a:avLst>
          </a:prstGeom>
        </p:spPr>
      </p:pic>
    </p:spTree>
    <p:extLst>
      <p:ext uri="{BB962C8B-B14F-4D97-AF65-F5344CB8AC3E}">
        <p14:creationId xmlns:p14="http://schemas.microsoft.com/office/powerpoint/2010/main" val="279793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>
              <a:lnSpc>
                <a:spcPct val="100000"/>
              </a:lnSpc>
            </a:pPr>
            <a:r>
              <a:rPr lang="en-US" dirty="0"/>
              <a:t>Treats computation as evaluation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</a:t>
            </a:r>
            <a:r>
              <a:rPr lang="en-US" dirty="0"/>
              <a:t>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Contrasts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Imperative </a:t>
            </a:r>
            <a:r>
              <a:rPr lang="en-US" dirty="0"/>
              <a:t>programming paradigm</a:t>
            </a:r>
          </a:p>
          <a:p>
            <a:pPr>
              <a:lnSpc>
                <a:spcPct val="100000"/>
              </a:lnSpc>
            </a:pPr>
            <a:r>
              <a:rPr lang="en-US" dirty="0"/>
              <a:t>All data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program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67402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9706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8613" y="1612900"/>
            <a:ext cx="6145199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90173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 tree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-&gt;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left side specifies the input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right side holds the expression or statement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66331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629864"/>
            <a:ext cx="8938472" cy="688256"/>
          </a:xfrm>
        </p:spPr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524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981200"/>
            <a:ext cx="103632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System.out.println(message);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4" y="3930320"/>
            <a:ext cx="103632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Consumer&lt;String&gt; print = message -&gt; System.out.print(message);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5334000"/>
            <a:ext cx="1036320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print.accept("pesho");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print.accept(String.valueOf(5));</a:t>
            </a: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846</Words>
  <Application>Microsoft Office PowerPoint</Application>
  <PresentationFormat>Custom</PresentationFormat>
  <Paragraphs>171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5_SoftUni 16x9</vt:lpstr>
      <vt:lpstr>Functional Programming</vt:lpstr>
      <vt:lpstr>Table of Contents</vt:lpstr>
      <vt:lpstr>Questions</vt:lpstr>
      <vt:lpstr>Functional Programming</vt:lpstr>
      <vt:lpstr>Functional Programming</vt:lpstr>
      <vt:lpstr>Lambda Expressions</vt:lpstr>
      <vt:lpstr>Lambda Expressions</vt:lpstr>
      <vt:lpstr>Lambda Expressions</vt:lpstr>
      <vt:lpstr>Consumer&lt;T&gt;</vt:lpstr>
      <vt:lpstr>Supplier&lt;T&gt;</vt:lpstr>
      <vt:lpstr>Consumer&lt;T&gt;</vt:lpstr>
      <vt:lpstr>Predicate&lt;T&gt;</vt:lpstr>
      <vt:lpstr>Function&lt;T,R&gt;</vt:lpstr>
      <vt:lpstr>Predicate&lt;T&gt; and Function&lt;T,R&gt;</vt:lpstr>
      <vt:lpstr>Passing Functions to Method</vt:lpstr>
      <vt:lpstr>Passing Functions to Method</vt:lpstr>
      <vt:lpstr>Summary</vt:lpstr>
      <vt:lpstr>Functional Programming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Advanced C# Course</dc:subject>
  <dc:creator/>
  <cp:keywords>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2016-06-06T14:57:35Z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