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276" r:id="rId4"/>
    <p:sldId id="468" r:id="rId5"/>
    <p:sldId id="469" r:id="rId6"/>
    <p:sldId id="470" r:id="rId7"/>
    <p:sldId id="494" r:id="rId8"/>
    <p:sldId id="492" r:id="rId9"/>
    <p:sldId id="493" r:id="rId10"/>
    <p:sldId id="495" r:id="rId11"/>
    <p:sldId id="496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488" r:id="rId22"/>
    <p:sldId id="398" r:id="rId23"/>
    <p:sldId id="352" r:id="rId24"/>
    <p:sldId id="467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68"/>
          </p14:sldIdLst>
        </p14:section>
        <p14:section name="Inversion of Control" id="{F6039FBA-246C-43F7-AB6B-8A116B3B77FC}">
          <p14:sldIdLst>
            <p14:sldId id="469"/>
            <p14:sldId id="470"/>
            <p14:sldId id="494"/>
          </p14:sldIdLst>
        </p14:section>
        <p14:section name="Areas" id="{1185EE63-3AE1-4642-A5EF-566C5C7EEAA6}">
          <p14:sldIdLst>
            <p14:sldId id="492"/>
            <p14:sldId id="493"/>
            <p14:sldId id="495"/>
          </p14:sldIdLst>
        </p14:section>
        <p14:section name="Thin Controllers" id="{5A281C6E-B645-432C-8B04-4975B262EEE2}">
          <p14:sldIdLst>
            <p14:sldId id="496"/>
            <p14:sldId id="498"/>
            <p14:sldId id="499"/>
          </p14:sldIdLst>
        </p14:section>
        <p14:section name="Java Message Service" id="{5AF36423-C428-40E0-A088-D8845B4FC4DF}">
          <p14:sldIdLst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Conclusion" id="{10E03AB1-9AA8-4E86-9A64-D741901E50A2}">
          <p14:sldIdLst>
            <p14:sldId id="488"/>
            <p14:sldId id="398"/>
            <p14:sldId id="352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0" autoAdjust="0"/>
    <p:restoredTop sz="90559" autoAdjust="0"/>
  </p:normalViewPr>
  <p:slideViewPr>
    <p:cSldViewPr>
      <p:cViewPr varScale="1">
        <p:scale>
          <a:sx n="103" d="100"/>
          <a:sy n="103" d="100"/>
        </p:scale>
        <p:origin x="60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906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3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3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3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tivemq.apache.org/downloa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java-mvc-frameworks-spring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Right Way -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Thin Controllers, Areas, </a:t>
            </a:r>
            <a:br>
              <a:rPr lang="en-US" dirty="0"/>
            </a:br>
            <a:r>
              <a:rPr lang="en-US" dirty="0"/>
              <a:t>Inversion of Control, JMS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332212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732448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139950" y="3806198"/>
            <a:ext cx="1448153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 Right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Way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073" y="321891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Creating Simple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60" y="2133600"/>
            <a:ext cx="8490704" cy="2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layer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layer consists of application logic, e.g. services, executors, strategies, mappers, DTOs, entities, etc.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08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5" y="1507153"/>
            <a:ext cx="106679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@PreAuthorize("isAuthenticated()")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@GetMapping("{id}")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details(Model model, @PathVariable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GameDetailsView game = gameService.get(id);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model.addAttribute("view", "games/details");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model.addAttribute("game", game);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model.addAttribute("title", game.getTitle());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"base-layout";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1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18" idx="0"/>
            <a:endCxn id="17" idx="1"/>
          </p:cNvCxnSpPr>
          <p:nvPr/>
        </p:nvCxnSpPr>
        <p:spPr>
          <a:xfrm flipV="1">
            <a:off x="3466306" y="2779931"/>
            <a:ext cx="1598612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0"/>
          </p:cNvCxnSpPr>
          <p:nvPr/>
        </p:nvCxnSpPr>
        <p:spPr>
          <a:xfrm>
            <a:off x="7123905" y="2779931"/>
            <a:ext cx="1598613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Sending message between applications</a:t>
            </a:r>
            <a:endParaRPr lang="bg-BG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64918" y="2133600"/>
            <a:ext cx="2058987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Message Service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93024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Receiver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6812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Sender</a:t>
            </a:r>
          </a:p>
        </p:txBody>
      </p:sp>
    </p:spTree>
    <p:extLst>
      <p:ext uri="{BB962C8B-B14F-4D97-AF65-F5344CB8AC3E}">
        <p14:creationId xmlns:p14="http://schemas.microsoft.com/office/powerpoint/2010/main" val="33639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noProof="1">
                <a:hlinkClick r:id="rId2"/>
              </a:rPr>
              <a:t>ActiveMQ</a:t>
            </a:r>
            <a:endParaRPr lang="en-US" noProof="1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JAVA_HOME</a:t>
            </a:r>
            <a:r>
              <a:rPr lang="en-US" noProof="1"/>
              <a:t> should be set as enviroment variable</a:t>
            </a:r>
          </a:p>
          <a:p>
            <a:r>
              <a:rPr lang="en-US" noProof="1"/>
              <a:t>Dependencies: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What we need?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5" y="3200400"/>
            <a:ext cx="106679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&lt;artifactId&gt;spring-boot-starter-activemq&lt;/artifactId&gt;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&lt;groupId&gt;org.apache.activemq&lt;/groupId&gt;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&lt;artifactId&gt;activemq-broker&lt;/artifactId&gt;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7305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connection to the </a:t>
            </a:r>
            <a:r>
              <a:rPr lang="en-US" noProof="1"/>
              <a:t>ActiveMQ</a:t>
            </a:r>
            <a:r>
              <a:rPr lang="en-US" dirty="0"/>
              <a:t>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JMS - Connection Factory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209800"/>
            <a:ext cx="1066799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DEFAULT_BROKER_URL = "tcp://localhost:61616";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ActiveMQConnectionFactory connectionFactory()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ActiveMQConnectionFactory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connectionFactory =                                 			    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ActiveMQConnectionFactory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connectionFactory.setBrokerURL(DEFAULT_BROKER_URL);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connectionFactory;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create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JmsTemplate</a:t>
            </a:r>
            <a:r>
              <a:rPr lang="en-US" dirty="0"/>
              <a:t> Bean that will use the connection factory from the previous slide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Sending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438400"/>
            <a:ext cx="1066799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QUEUE = "message-queue";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JmsTemplate jmsTemplate(){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JmsTemplate template = new JmsTemplate();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template.setConnectionFactory(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connectionFactory()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template.setDefaultDestinationName(QUEUE);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template;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5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 message you only need to inject the bean and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convertAndSend()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Sending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612410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JmsTemplate jmsTemplate;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sendMessage(final String 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jmsTemplate.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convertAndSend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1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receive a message in the other application just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JmsListener</a:t>
            </a:r>
            <a:r>
              <a:rPr lang="en-US" dirty="0"/>
              <a:t> annotation: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Receiving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612410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@JmsListener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(destination = "message-queue")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readMessage(Message&lt;String&gt; message) throws JMSException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System.out.println(message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.getPayload()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7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18" idx="0"/>
            <a:endCxn id="17" idx="1"/>
          </p:cNvCxnSpPr>
          <p:nvPr/>
        </p:nvCxnSpPr>
        <p:spPr>
          <a:xfrm flipV="1">
            <a:off x="3466306" y="2779931"/>
            <a:ext cx="1598612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0"/>
          </p:cNvCxnSpPr>
          <p:nvPr/>
        </p:nvCxnSpPr>
        <p:spPr>
          <a:xfrm>
            <a:off x="7123905" y="2779931"/>
            <a:ext cx="1598613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JMS - Judge System</a:t>
            </a:r>
            <a:endParaRPr lang="bg-BG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64918" y="2133600"/>
            <a:ext cx="2058987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Message Service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93024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Receiver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6812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Sender</a:t>
            </a:r>
          </a:p>
        </p:txBody>
      </p:sp>
    </p:spTree>
    <p:extLst>
      <p:ext uri="{BB962C8B-B14F-4D97-AF65-F5344CB8AC3E}">
        <p14:creationId xmlns:p14="http://schemas.microsoft.com/office/powerpoint/2010/main" val="31694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Inversion of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Areas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 Controllers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 Message Service</a:t>
            </a:r>
          </a:p>
          <a:p>
            <a:pPr marL="761946" lvl="1" indent="-457200">
              <a:lnSpc>
                <a:spcPts val="4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74" y="4040128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Constructor injection is the best way for </a:t>
            </a:r>
            <a:br>
              <a:rPr lang="en-US" sz="3200" dirty="0"/>
            </a:br>
            <a:r>
              <a:rPr lang="en-US" sz="3200" dirty="0"/>
              <a:t>Dependency Injection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Splitting your application code by business </a:t>
            </a:r>
            <a:br>
              <a:rPr lang="en-US" sz="3200" dirty="0"/>
            </a:br>
            <a:r>
              <a:rPr lang="en-US" sz="3200" dirty="0"/>
              <a:t>logic makes it easier to navigate in big projects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Every component of your Spring application should be as "thin" as possible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JMS lets multiple applications communicate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Right Way -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1859" y="3557356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 vs Field Injection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12" y="1542381"/>
            <a:ext cx="4953000" cy="30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write</a:t>
            </a:r>
          </a:p>
          <a:p>
            <a:r>
              <a:rPr lang="en-US" dirty="0"/>
              <a:t>Easy to add new dependencies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hides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414" y="3641229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3505199"/>
            <a:ext cx="2965837" cy="29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Consuming</a:t>
            </a:r>
          </a:p>
          <a:p>
            <a:r>
              <a:rPr lang="en-US" dirty="0"/>
              <a:t>Harder to add dependencies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273888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Dividing code by business logic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46" y="1066800"/>
            <a:ext cx="2106332" cy="36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splitting our code based on its functionality: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gets hard to navigate in bigger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Areas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2057400"/>
            <a:ext cx="2209800" cy="2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8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the application code by business logic makes it easier to navigate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Areas (2)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58" y="2246350"/>
            <a:ext cx="2106332" cy="36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409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>
        <a:solidFill>
          <a:srgbClr val="643F07">
            <a:alpha val="95000"/>
          </a:srgbClr>
        </a:solidFill>
        <a:ln w="19050">
          <a:solidFill>
            <a:srgbClr val="F8D49E">
              <a:alpha val="80000"/>
            </a:srgb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hangingPunct="0">
          <a:lnSpc>
            <a:spcPts val="3000"/>
          </a:lnSpc>
          <a:buClr>
            <a:schemeClr val="accent5">
              <a:lumMod val="40000"/>
              <a:lumOff val="60000"/>
            </a:schemeClr>
          </a:buClr>
          <a:buSzPct val="70000"/>
          <a:defRPr b="1">
            <a:solidFill>
              <a:srgbClr val="F7FFE7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7405</TotalTime>
  <Words>867</Words>
  <Application>Microsoft Office PowerPoint</Application>
  <PresentationFormat>Custom</PresentationFormat>
  <Paragraphs>180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The Right Way - Architecture</vt:lpstr>
      <vt:lpstr>Table of Contents</vt:lpstr>
      <vt:lpstr>Have a Question?</vt:lpstr>
      <vt:lpstr>Inversion of Control</vt:lpstr>
      <vt:lpstr>Field Injection</vt:lpstr>
      <vt:lpstr>Constructor Injection</vt:lpstr>
      <vt:lpstr>Areas</vt:lpstr>
      <vt:lpstr>Code Areas</vt:lpstr>
      <vt:lpstr>Code Areas (2)</vt:lpstr>
      <vt:lpstr>Thin Controllers</vt:lpstr>
      <vt:lpstr>Thin Controllers</vt:lpstr>
      <vt:lpstr>Thin Controller Example</vt:lpstr>
      <vt:lpstr>JMS</vt:lpstr>
      <vt:lpstr>JMS - What we need?</vt:lpstr>
      <vt:lpstr>JMS - Connection Factory</vt:lpstr>
      <vt:lpstr>JMS - Sending Messages</vt:lpstr>
      <vt:lpstr>JMS - Sending Messages (2)</vt:lpstr>
      <vt:lpstr>JMS - Receiving Messages</vt:lpstr>
      <vt:lpstr>Live Demo</vt:lpstr>
      <vt:lpstr>Summary</vt:lpstr>
      <vt:lpstr>The Right Way - Architecture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Software Development Course</dc:subject>
  <dc:creator>Software University Foundation</dc:creator>
  <cp:keywords>SoftUni, Software University, programming, software development, software engineering, course, c#, java, spring, essentials, routing, controllers, request, response, thymeleaf</cp:keywords>
  <dc:description>Java MVC Frameworks Spring @ SoftUni - https://softuni.bg/courses/java-mvc-frameworks-spring</dc:description>
  <cp:lastModifiedBy>Simeon Sheytanov</cp:lastModifiedBy>
  <cp:revision>258</cp:revision>
  <dcterms:created xsi:type="dcterms:W3CDTF">2014-01-02T17:00:34Z</dcterms:created>
  <dcterms:modified xsi:type="dcterms:W3CDTF">2017-03-26T15:14:24Z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