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73" r:id="rId3"/>
  </p:sldMasterIdLst>
  <p:notesMasterIdLst>
    <p:notesMasterId r:id="rId18"/>
  </p:notesMasterIdLst>
  <p:handoutMasterIdLst>
    <p:handoutMasterId r:id="rId19"/>
  </p:handoutMasterIdLst>
  <p:sldIdLst>
    <p:sldId id="394" r:id="rId4"/>
    <p:sldId id="523" r:id="rId5"/>
    <p:sldId id="707" r:id="rId6"/>
    <p:sldId id="708" r:id="rId7"/>
    <p:sldId id="727" r:id="rId8"/>
    <p:sldId id="726" r:id="rId9"/>
    <p:sldId id="728" r:id="rId10"/>
    <p:sldId id="729" r:id="rId11"/>
    <p:sldId id="731" r:id="rId12"/>
    <p:sldId id="732" r:id="rId13"/>
    <p:sldId id="733" r:id="rId14"/>
    <p:sldId id="591" r:id="rId15"/>
    <p:sldId id="725" r:id="rId16"/>
    <p:sldId id="393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91"/>
    <a:srgbClr val="D2A010"/>
    <a:srgbClr val="FFFFFF"/>
    <a:srgbClr val="C6C0AA"/>
    <a:srgbClr val="F9F0AB"/>
    <a:srgbClr val="F9E6AB"/>
    <a:srgbClr val="F9FAAB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4660" autoAdjust="0"/>
  </p:normalViewPr>
  <p:slideViewPr>
    <p:cSldViewPr>
      <p:cViewPr varScale="1">
        <p:scale>
          <a:sx n="68" d="100"/>
          <a:sy n="68" d="100"/>
        </p:scale>
        <p:origin x="432" y="5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5/25/2016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677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2E71-CDF7-4E92-A503-0EB54294F77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708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2E71-CDF7-4E92-A503-0EB54294F77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0519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0439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5/25/2016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2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5/25/2016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8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4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java-fundamentals" TargetMode="External"/><Relationship Id="rId10" Type="http://schemas.openxmlformats.org/officeDocument/2006/relationships/image" Target="../media/image23.png"/><Relationship Id="rId19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1142842"/>
            <a:ext cx="8215099" cy="987666"/>
          </a:xfrm>
        </p:spPr>
        <p:txBody>
          <a:bodyPr>
            <a:normAutofit/>
          </a:bodyPr>
          <a:lstStyle/>
          <a:p>
            <a:r>
              <a:rPr lang="en-US" dirty="0"/>
              <a:t>Files and Streams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2057400"/>
            <a:ext cx="8367500" cy="778736"/>
          </a:xfrm>
        </p:spPr>
        <p:txBody>
          <a:bodyPr>
            <a:noAutofit/>
          </a:bodyPr>
          <a:lstStyle/>
          <a:p>
            <a:r>
              <a:rPr lang="en-US" sz="3000" dirty="0"/>
              <a:t>File Types, Using Streams, Manipulating Files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026" name="Picture 2" descr="https://encrypted-tbn0.gstatic.com/images?q=tbn:ANd9GcSaZB2T6_9l1YpBBLNYZNXa952tpje4TCY3f-BjwnGAq5aFS88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3219242"/>
            <a:ext cx="3799095" cy="28456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iles.softicons.com/download/system-icons/folder-free-icons-by-iconshock/png/512/folder_imag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48768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softuni.b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411" y="3886200"/>
            <a:ext cx="2064163" cy="22652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845200" y="3921176"/>
            <a:ext cx="138922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ObjectOutputStream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writeObject() </a:t>
            </a:r>
            <a:r>
              <a:rPr lang="en-US" noProof="1"/>
              <a:t>– writes an object to the file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writeUTF() </a:t>
            </a:r>
            <a:r>
              <a:rPr lang="en-US" noProof="1"/>
              <a:t>– writes a String to the file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flush() </a:t>
            </a:r>
            <a:r>
              <a:rPr lang="en-US" noProof="1"/>
              <a:t>– </a:t>
            </a:r>
            <a:r>
              <a:rPr lang="en-GB" noProof="1"/>
              <a:t>flushes the Stream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Streams – Serializing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0476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readObject() </a:t>
            </a:r>
            <a:r>
              <a:rPr lang="en-US" noProof="1"/>
              <a:t>– reads an object from the file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readUTF() </a:t>
            </a:r>
            <a:r>
              <a:rPr lang="en-US" noProof="1"/>
              <a:t>– reads a String from the file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readFully() </a:t>
            </a:r>
            <a:r>
              <a:rPr lang="en-US" noProof="1"/>
              <a:t>– </a:t>
            </a:r>
            <a:r>
              <a:rPr lang="en-GB" noProof="1"/>
              <a:t>reads a Stream and saves its bytes in a </a:t>
            </a:r>
          </a:p>
          <a:p>
            <a:pPr marL="377887" lvl="1" indent="0">
              <a:lnSpc>
                <a:spcPct val="100000"/>
              </a:lnSpc>
              <a:buNone/>
            </a:pPr>
            <a:r>
              <a:rPr lang="en-GB" noProof="1"/>
              <a:t>			byte array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Streams – </a:t>
            </a:r>
            <a:r>
              <a:rPr lang="en-US" dirty="0" err="1"/>
              <a:t>Deserializing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794899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86471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How do we read from a file?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Main two types of streams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Closing the streams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How do we serialize an object?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295400"/>
            <a:ext cx="2773279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40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and Files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https://softuni.bg/courses/java-fundamentals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246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 Class in Java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Streams?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 and Directory Operations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Serialization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endParaRPr lang="bg-BG" dirty="0"/>
          </a:p>
          <a:p>
            <a:pPr marL="711200" lvl="1" indent="0">
              <a:lnSpc>
                <a:spcPct val="100000"/>
              </a:lnSpc>
              <a:buNone/>
            </a:pPr>
            <a:endParaRPr lang="en-US" sz="3600" dirty="0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99412" y="2224700"/>
            <a:ext cx="3484701" cy="38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847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 Class in Java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Working With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1243893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7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noProof="1"/>
              <a:t> is a class that provides methods for quick and easy manipulation of files</a:t>
            </a:r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endParaRPr lang="en-US" noProof="1"/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 </a:t>
            </a:r>
            <a:r>
              <a:rPr lang="en-US" noProof="1"/>
              <a:t>– returns the size of the file in bytes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listFiles() </a:t>
            </a:r>
            <a:r>
              <a:rPr lang="en-US" noProof="1"/>
              <a:t>– returns an array with all files in a specified 				directory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isDirectory() </a:t>
            </a:r>
            <a:r>
              <a:rPr lang="en-US" noProof="1"/>
              <a:t>– checks if selected file is a directory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delete()</a:t>
            </a:r>
            <a:r>
              <a:rPr lang="en-US" b="1" noProof="1"/>
              <a:t> </a:t>
            </a:r>
            <a:r>
              <a:rPr lang="en-US" noProof="1"/>
              <a:t>– deletes an existing file or directory. Directory must           		    be empty in order to be deleted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exists()</a:t>
            </a:r>
            <a:r>
              <a:rPr lang="en-US" noProof="1"/>
              <a:t> – checks if such a file exists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File Class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9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://hipwader.com/images/goodlookingru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341812" y="1371600"/>
            <a:ext cx="3333750" cy="3264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86800"/>
            <a:ext cx="893847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Are Streams?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Streams Basic Concepts</a:t>
            </a:r>
          </a:p>
        </p:txBody>
      </p:sp>
    </p:spTree>
    <p:extLst>
      <p:ext uri="{BB962C8B-B14F-4D97-AF65-F5344CB8AC3E}">
        <p14:creationId xmlns:p14="http://schemas.microsoft.com/office/powerpoint/2010/main" val="40940858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Streams</a:t>
            </a:r>
            <a:r>
              <a:rPr lang="en-US" dirty="0"/>
              <a:t> are the natural way to transfer data in the computer world</a:t>
            </a:r>
          </a:p>
          <a:p>
            <a:pPr>
              <a:lnSpc>
                <a:spcPct val="100000"/>
              </a:lnSpc>
            </a:pPr>
            <a:r>
              <a:rPr lang="en-US" dirty="0"/>
              <a:t>To read or write a file, we open a stream connected to the file and access the data through the stream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Streams?</a:t>
            </a:r>
            <a:endParaRPr lang="bg-BG" dirty="0"/>
          </a:p>
        </p:txBody>
      </p:sp>
      <p:sp>
        <p:nvSpPr>
          <p:cNvPr id="428052" name="Freeform 20"/>
          <p:cNvSpPr>
            <a:spLocks/>
          </p:cNvSpPr>
          <p:nvPr/>
        </p:nvSpPr>
        <p:spPr bwMode="auto">
          <a:xfrm>
            <a:off x="3565526" y="4424066"/>
            <a:ext cx="45354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54" name="Text Box 22"/>
          <p:cNvSpPr txBox="1">
            <a:spLocks noChangeArrowheads="1"/>
          </p:cNvSpPr>
          <p:nvPr/>
        </p:nvSpPr>
        <p:spPr bwMode="auto">
          <a:xfrm>
            <a:off x="4780967" y="3962401"/>
            <a:ext cx="18934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stream</a:t>
            </a:r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8055" name="Freeform 23"/>
          <p:cNvSpPr>
            <a:spLocks/>
          </p:cNvSpPr>
          <p:nvPr/>
        </p:nvSpPr>
        <p:spPr bwMode="auto">
          <a:xfrm rot="10800000">
            <a:off x="3997326" y="5865516"/>
            <a:ext cx="45354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56" name="Text Box 24"/>
          <p:cNvSpPr txBox="1">
            <a:spLocks noChangeArrowheads="1"/>
          </p:cNvSpPr>
          <p:nvPr/>
        </p:nvSpPr>
        <p:spPr bwMode="auto">
          <a:xfrm>
            <a:off x="5128062" y="5473701"/>
            <a:ext cx="206287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stream</a:t>
            </a:r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2225" name="Picture 1" descr="C:\Trash\strea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03612" y="4652384"/>
            <a:ext cx="4800600" cy="82296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28048" name="Picture 16" descr="binary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7212" y="4208165"/>
            <a:ext cx="2160588" cy="2160588"/>
          </a:xfrm>
          <a:prstGeom prst="rect">
            <a:avLst/>
          </a:prstGeom>
          <a:noFill/>
          <a:effectLst/>
        </p:spPr>
      </p:pic>
      <p:pic>
        <p:nvPicPr>
          <p:cNvPr id="428050" name="Picture 18" descr="Calculator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972424" y="4114800"/>
            <a:ext cx="2160588" cy="2160588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345603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read() </a:t>
            </a:r>
            <a:r>
              <a:rPr lang="en-US" noProof="1"/>
              <a:t>– reads as many characters as possible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readLine() </a:t>
            </a:r>
            <a:r>
              <a:rPr lang="en-US" noProof="1"/>
              <a:t>– reads a line of text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lines() </a:t>
            </a:r>
            <a:r>
              <a:rPr lang="en-US" noProof="1"/>
              <a:t>- </a:t>
            </a:r>
            <a:r>
              <a:rPr lang="en-GB" noProof="1"/>
              <a:t>returns a Stream, the elements of which are lines </a:t>
            </a:r>
          </a:p>
          <a:p>
            <a:pPr marL="377887" lvl="1" indent="0">
              <a:lnSpc>
                <a:spcPct val="100000"/>
              </a:lnSpc>
              <a:buNone/>
            </a:pPr>
            <a:r>
              <a:rPr lang="en-GB" noProof="1"/>
              <a:t> 		  read from the BufferedReader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Streams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00321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BufferedWriter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write() </a:t>
            </a:r>
            <a:r>
              <a:rPr lang="en-US" noProof="1"/>
              <a:t>– writes a portion of String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newLine() </a:t>
            </a:r>
            <a:r>
              <a:rPr lang="en-US" noProof="1"/>
              <a:t>– writes a line separator</a:t>
            </a:r>
          </a:p>
          <a:p>
            <a:pPr marL="377887" lvl="1" indent="0">
              <a:lnSpc>
                <a:spcPct val="100000"/>
              </a:lnSpc>
              <a:buNone/>
            </a:pPr>
            <a:r>
              <a:rPr lang="en-US" noProof="1"/>
              <a:t>		    (current OS’s line separator)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flush() </a:t>
            </a:r>
            <a:r>
              <a:rPr lang="en-US" noProof="1"/>
              <a:t>– </a:t>
            </a:r>
            <a:r>
              <a:rPr lang="en-GB" noProof="1"/>
              <a:t>flushes the Stream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Streams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1201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371600"/>
            <a:ext cx="3343275" cy="31761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637120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5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486</Words>
  <Application>Microsoft Office PowerPoint</Application>
  <PresentationFormat>Custom</PresentationFormat>
  <Paragraphs>105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5_SoftUni 16x9</vt:lpstr>
      <vt:lpstr>Files and Streams</vt:lpstr>
      <vt:lpstr>Table of Contents</vt:lpstr>
      <vt:lpstr>File Class in Java</vt:lpstr>
      <vt:lpstr>File Class in Java</vt:lpstr>
      <vt:lpstr>What Are Streams?</vt:lpstr>
      <vt:lpstr>What are Streams?</vt:lpstr>
      <vt:lpstr>Input Streams</vt:lpstr>
      <vt:lpstr>Output Streams</vt:lpstr>
      <vt:lpstr>Serialization</vt:lpstr>
      <vt:lpstr>Output Streams – Serializing</vt:lpstr>
      <vt:lpstr>Input Streams – Deserializing</vt:lpstr>
      <vt:lpstr>Summary</vt:lpstr>
      <vt:lpstr>Streams and Files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Text Files</dc:title>
  <dc:subject>Advanced C#  Course</dc:subject>
  <dc:creator/>
  <cp:keywords>C#, text, files, streams, string, processing,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2016-05-25T16:19:10Z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