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74" r:id="rId3"/>
    <p:sldId id="276" r:id="rId4"/>
    <p:sldId id="468" r:id="rId5"/>
    <p:sldId id="494" r:id="rId6"/>
    <p:sldId id="498" r:id="rId7"/>
    <p:sldId id="499" r:id="rId8"/>
    <p:sldId id="500" r:id="rId9"/>
    <p:sldId id="503" r:id="rId10"/>
    <p:sldId id="501" r:id="rId11"/>
    <p:sldId id="502" r:id="rId12"/>
    <p:sldId id="504" r:id="rId13"/>
    <p:sldId id="505" r:id="rId14"/>
    <p:sldId id="506" r:id="rId15"/>
    <p:sldId id="507" r:id="rId16"/>
    <p:sldId id="508" r:id="rId17"/>
    <p:sldId id="488" r:id="rId18"/>
    <p:sldId id="398" r:id="rId19"/>
    <p:sldId id="352" r:id="rId20"/>
    <p:sldId id="467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68"/>
          </p14:sldIdLst>
        </p14:section>
        <p14:section name="Scheduled Tasks" id="{DF792E06-E0CD-4043-8E56-C8F3E9A32A67}">
          <p14:sldIdLst>
            <p14:sldId id="494"/>
            <p14:sldId id="498"/>
            <p14:sldId id="499"/>
            <p14:sldId id="500"/>
            <p14:sldId id="503"/>
          </p14:sldIdLst>
        </p14:section>
        <p14:section name="Web Socket" id="{14F95095-7E5B-4B61-815B-E750717974A9}">
          <p14:sldIdLst>
            <p14:sldId id="501"/>
            <p14:sldId id="502"/>
            <p14:sldId id="504"/>
            <p14:sldId id="505"/>
            <p14:sldId id="506"/>
            <p14:sldId id="507"/>
            <p14:sldId id="508"/>
          </p14:sldIdLst>
        </p14:section>
        <p14:section name="Conclusion" id="{10E03AB1-9AA8-4E86-9A64-D741901E50A2}">
          <p14:sldIdLst>
            <p14:sldId id="488"/>
            <p14:sldId id="398"/>
            <p14:sldId id="352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0" autoAdjust="0"/>
    <p:restoredTop sz="90559" autoAdjust="0"/>
  </p:normalViewPr>
  <p:slideViewPr>
    <p:cSldViewPr>
      <p:cViewPr varScale="1">
        <p:scale>
          <a:sx n="103" d="100"/>
          <a:sy n="103" d="100"/>
        </p:scale>
        <p:origin x="61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12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9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8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9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64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4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0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0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2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3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6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5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04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7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eaming_Text_Oriented_Messaging_Protoco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eaming_Text_Oriented_Messaging_Protoco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java-mvc-frameworks-spring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fragistic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Spring Cookbook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Scheduled Tasks and Web Socket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332212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732448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104044" y="3806198"/>
            <a:ext cx="151996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Spring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Cookbook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43" y="343462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Enabling Web socket: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2079248"/>
            <a:ext cx="9448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@EnableWebSocketMessageBroker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WebSocketConfig extends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AbstractWebSocketMessageBrokerConfigurer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433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hlinkClick r:id="rId3"/>
              </a:rPr>
              <a:t>STOMP</a:t>
            </a:r>
            <a:r>
              <a:rPr lang="en-US" dirty="0">
                <a:solidFill>
                  <a:prstClr val="white"/>
                </a:solidFill>
              </a:rPr>
              <a:t> is used to send text-based messages. STOMP is layer on top of TCP: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white"/>
              </a:solidFill>
            </a:endParaRPr>
          </a:p>
          <a:p>
            <a:pPr lvl="0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SockJS</a:t>
            </a:r>
            <a:r>
              <a:rPr lang="en-US" dirty="0">
                <a:solidFill>
                  <a:prstClr val="white"/>
                </a:solidFill>
              </a:rPr>
              <a:t> will pick the best transport available (</a:t>
            </a:r>
            <a:r>
              <a:rPr lang="en-GB" noProof="1"/>
              <a:t>websocket</a:t>
            </a:r>
            <a:r>
              <a:rPr lang="en-GB" dirty="0"/>
              <a:t>, </a:t>
            </a:r>
            <a:r>
              <a:rPr lang="en-GB" noProof="1"/>
              <a:t>xhr-streaming</a:t>
            </a:r>
            <a:r>
              <a:rPr lang="en-GB" dirty="0"/>
              <a:t>, </a:t>
            </a:r>
            <a:r>
              <a:rPr lang="en-GB" noProof="1"/>
              <a:t>xhr-polling</a:t>
            </a:r>
            <a:r>
              <a:rPr lang="en-GB" dirty="0"/>
              <a:t>, etc.</a:t>
            </a:r>
            <a:r>
              <a:rPr lang="en-US" dirty="0">
                <a:solidFill>
                  <a:prstClr val="white"/>
                </a:solidFill>
              </a:rPr>
              <a:t>).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End-Point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2326719"/>
            <a:ext cx="10972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registerStompEndpoints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StompEndpointRegistry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registry.addEndpoint("/game").withSockJS();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69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hlinkClick r:id="rId3"/>
              </a:rPr>
              <a:t>STOMP</a:t>
            </a:r>
            <a:r>
              <a:rPr lang="en-US" dirty="0">
                <a:solidFill>
                  <a:prstClr val="white"/>
                </a:solidFill>
              </a:rPr>
              <a:t> is used to send text-based messages. STOMP is layer on top of TCP: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Message Broker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2514600"/>
            <a:ext cx="109728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configureMessageBroker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MessageBrokerRegistry config)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config.enableSimpleBroker(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"/character/money", "/character/info");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941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Spring provides an easy way to send messages: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r>
              <a:rPr lang="en-US" dirty="0">
                <a:solidFill>
                  <a:prstClr val="white"/>
                </a:solidFill>
              </a:rPr>
              <a:t>By default, objects will be converted to JSON.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1905000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final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SimpMessagingTemplate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template;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sendMoneyUpdate(CharacterMoneyModel character)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.convertAndSend(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"/character/money", character);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114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Download or find a link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SockJS</a:t>
            </a:r>
            <a:r>
              <a:rPr lang="en-US" dirty="0">
                <a:solidFill>
                  <a:prstClr val="white"/>
                </a:solidFill>
              </a:rPr>
              <a:t> 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StompJS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Connecting to an end-point: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 with JS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2819400"/>
            <a:ext cx="112776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socket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SockJS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('/game');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/game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an end-point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stompClient = Stomp.over(socket);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stompClient.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({}, function (frame) 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//Subscribe to message collections 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627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Subscribing to message collections: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 with JS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2209800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stompClient.connect({}, function (frame) 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stompClient.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subscribe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('/character/money', function (data)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/character/money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the simple message broker we     	defined earlier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obj = JSON.parse(data.body);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with the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45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/>
              <a:t>You can schedule tasks in order to automate</a:t>
            </a:r>
            <a:br>
              <a:rPr lang="en-US" sz="3200" dirty="0"/>
            </a:br>
            <a:r>
              <a:rPr lang="en-US" sz="3200" dirty="0"/>
              <a:t>processes in your application</a:t>
            </a:r>
          </a:p>
          <a:p>
            <a:r>
              <a:rPr lang="en-US" sz="3200" dirty="0"/>
              <a:t>There are multiple ways to schedule a task</a:t>
            </a:r>
            <a:br>
              <a:rPr lang="en-US" sz="3200" dirty="0"/>
            </a:br>
            <a:r>
              <a:rPr lang="en-US" sz="3200" dirty="0"/>
              <a:t>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fixedRate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fixedDelay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cron</a:t>
            </a:r>
            <a:r>
              <a:rPr lang="en-US" sz="3200" dirty="0"/>
              <a:t>, etc.</a:t>
            </a:r>
          </a:p>
          <a:p>
            <a:r>
              <a:rPr lang="en-US" sz="3200" dirty="0"/>
              <a:t>Web sockets can be used to dynamically change</a:t>
            </a:r>
            <a:br>
              <a:rPr lang="en-US" sz="3200" dirty="0"/>
            </a:br>
            <a:r>
              <a:rPr lang="en-US" sz="3200" dirty="0"/>
              <a:t>content of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1859" y="3557356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noProof="1"/>
              <a:t>Scheduled Tasks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FixedRate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FixedDelay</a:t>
            </a:r>
          </a:p>
          <a:p>
            <a:pPr marL="761946" lvl="1" indent="-457200">
              <a:lnSpc>
                <a:spcPts val="4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noProof="1"/>
              <a:t>Web Socket</a:t>
            </a:r>
          </a:p>
          <a:p>
            <a:pPr marL="761946" lvl="1" indent="-457200">
              <a:lnSpc>
                <a:spcPts val="4000"/>
              </a:lnSpc>
            </a:pPr>
            <a:r>
              <a:rPr lang="en-US" noProof="1"/>
              <a:t>SockJS, Stomp JS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noProof="1"/>
              <a:t>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Scheduled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Crons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37" y="1600200"/>
            <a:ext cx="3105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How to give resources every 5 seconds: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white"/>
              </a:solidFill>
            </a:endParaRPr>
          </a:p>
          <a:p>
            <a:r>
              <a:rPr lang="en-US" dirty="0">
                <a:solidFill>
                  <a:prstClr val="white"/>
                </a:solidFill>
              </a:rPr>
              <a:t>Execute method based on previous execution time: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@Scheduled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2079248"/>
            <a:ext cx="94488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@Scheduled(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fixedRate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5000) // 5000 milliseconds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giveGold() { … }</a:t>
            </a: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114800"/>
            <a:ext cx="94488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@Scheduled(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fixedDelay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5000) // 5000 milliseconds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doStuff() { … }</a:t>
            </a: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Starting a task after waiting for all services to be initialized: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white"/>
              </a:solidFill>
            </a:endParaRPr>
          </a:p>
          <a:p>
            <a:pPr lvl="0"/>
            <a:r>
              <a:rPr lang="en-US" dirty="0">
                <a:solidFill>
                  <a:prstClr val="white"/>
                </a:solidFill>
              </a:rPr>
              <a:t>Create complex timer that will execute every hour 9 to 17 on weekdays 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@Scheduled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2057400"/>
            <a:ext cx="94488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@Scheduled(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initialDelay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5000, fixedRate = 3000)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doStuff() { … }</a:t>
            </a: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4724400"/>
            <a:ext cx="94488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@Scheduled(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cron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"0 0 9-17 * * MON-FRI")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doStuff() { … }</a:t>
            </a: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8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Crons are date sequence generators</a:t>
            </a:r>
          </a:p>
          <a:p>
            <a:pPr lvl="0"/>
            <a:r>
              <a:rPr lang="en-US" dirty="0"/>
              <a:t>List of six single space-separated fields: representing second, minute, hour, day, month, weekday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3289967"/>
            <a:ext cx="104394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"0 0 * * * *"    = the top of every hour of every day.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"*/10 * * * * *" = every ten seconds.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"0 0 8-10 * * *" = 8, 9 and 10 o'clock of every day.</a:t>
            </a: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8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Crons expression symbols: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* - Every possible value of the field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? - The field won't be checked (used to avoid conflicts)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prstClr val="white"/>
                </a:solidFill>
              </a:rPr>
              <a:t> - Skips every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noProof="1">
                <a:solidFill>
                  <a:prstClr val="white"/>
                </a:solidFill>
              </a:rPr>
              <a:t>th</a:t>
            </a:r>
            <a:r>
              <a:rPr lang="en-US" dirty="0">
                <a:solidFill>
                  <a:prstClr val="white"/>
                </a:solidFill>
              </a:rPr>
              <a:t> value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prstClr val="white"/>
                </a:solidFill>
              </a:rPr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prstClr val="white"/>
                </a:solidFill>
              </a:rPr>
              <a:t> - Interval with all values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prstClr val="white"/>
                </a:solidFill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prstClr val="white"/>
                </a:solidFill>
              </a:rPr>
              <a:t>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prstClr val="white"/>
                </a:solidFill>
              </a:rPr>
              <a:t>Z - List with the given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Cron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44160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Socket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content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15" y="1056840"/>
            <a:ext cx="3860393" cy="38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221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>
        <a:solidFill>
          <a:srgbClr val="643F07">
            <a:alpha val="95000"/>
          </a:srgbClr>
        </a:solidFill>
        <a:ln w="19050">
          <a:solidFill>
            <a:srgbClr val="F8D49E">
              <a:alpha val="80000"/>
            </a:srgb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hangingPunct="0">
          <a:lnSpc>
            <a:spcPts val="3000"/>
          </a:lnSpc>
          <a:buClr>
            <a:schemeClr val="accent5">
              <a:lumMod val="40000"/>
              <a:lumOff val="60000"/>
            </a:schemeClr>
          </a:buClr>
          <a:buSzPct val="70000"/>
          <a:defRPr b="1">
            <a:solidFill>
              <a:srgbClr val="F7FFE7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8250</TotalTime>
  <Words>985</Words>
  <Application>Microsoft Office PowerPoint</Application>
  <PresentationFormat>Custom</PresentationFormat>
  <Paragraphs>194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Spring Cookbook</vt:lpstr>
      <vt:lpstr>Table of Contents</vt:lpstr>
      <vt:lpstr>Have a Question?</vt:lpstr>
      <vt:lpstr>Scheduled Tasks</vt:lpstr>
      <vt:lpstr>@Scheduled</vt:lpstr>
      <vt:lpstr>@Scheduled (2)</vt:lpstr>
      <vt:lpstr>Crons</vt:lpstr>
      <vt:lpstr>Cron Syntax</vt:lpstr>
      <vt:lpstr>Web Socket</vt:lpstr>
      <vt:lpstr>Configuration</vt:lpstr>
      <vt:lpstr>Creating End-Point</vt:lpstr>
      <vt:lpstr>Creating Message Broker</vt:lpstr>
      <vt:lpstr>Sending Messages</vt:lpstr>
      <vt:lpstr>Receiving Messages with JS</vt:lpstr>
      <vt:lpstr>Receiving Messages with JS (2)</vt:lpstr>
      <vt:lpstr>Summary</vt:lpstr>
      <vt:lpstr>Spring Cookbook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Cookbook</dc:title>
  <dc:subject>Software Development Course</dc:subject>
  <dc:creator>Software University Foundation</dc:creator>
  <cp:keywords>SoftUni, Software University, programming, software development, software engineering, course, c#, java, spring, essentials, routing, controllers, request, response, thymeleaf</cp:keywords>
  <dc:description>Java MVC Frameworks Spring @ SoftUni - https://softuni.bg/courses/java-mvc-frameworks-spring</dc:description>
  <cp:lastModifiedBy>Simeon Sheytanov</cp:lastModifiedBy>
  <cp:revision>324</cp:revision>
  <dcterms:created xsi:type="dcterms:W3CDTF">2014-01-02T17:00:34Z</dcterms:created>
  <dcterms:modified xsi:type="dcterms:W3CDTF">2017-04-13T11:37:24Z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