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C496-C025-423E-BF3F-05AAE0821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C2055-D813-47C9-878B-597727F8A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5E4-3D2C-446D-A8F6-1ADB8578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FCB4A-1A09-421C-8CE0-E6FB3EE1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9510-8872-440D-BB27-DE1B616B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A386-F503-452A-9AF3-F931C4BA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37D17-F239-4A9A-9D77-32A559DDD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4324-2F0F-420B-95E1-6E5838BE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AAE3-A886-4415-AE11-0A701C5C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2778-63CC-474A-BAB3-114185B5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5ACC2-BF4E-4247-8D02-6D70B1351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E457-447E-4109-85BE-D055D535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E8A3-1B3D-4DD4-AF20-2509B37B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C240-53CA-429E-A848-850A2A7D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5ED0-3378-4CFE-81B0-B6B8F4FF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EFA-108F-4B49-87B0-A64ABF31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85E7-12AB-4582-95C0-FE368AE0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778A-2D8E-4CC7-8C31-4E196FB6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B07A-A9A3-4F9A-AAA5-B4CBBA9A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5D6D-F5DC-42C1-85F3-3125100E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D48C-B6C8-4BD2-9EDE-3B6ACF33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8E83-01DA-45F2-A3A7-12AEF2FB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8ACE-43AC-449F-9039-632E2AB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139F-188F-482E-A903-7D471333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249E4-3D04-443E-8D43-1A1CD83A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7DD8-8B6B-4E95-BD96-A8BF31EB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F8E1-2F79-440A-82EC-7A49663A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8431-B25F-421A-8C90-42906FA19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EF960-7F23-4F48-81CF-628773C5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1E594-CBFA-4881-920A-8E1EE5A9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053D-4518-4384-8288-1634EF44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4568-C073-4D5A-B4BE-2D8CEC4C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237DE-FC05-4F17-BFF8-09151F4D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7BF79-311F-41B3-8B01-740DBC7D5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61AC7-6325-439A-A6F2-64FCFB491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31928-FA91-462D-9690-7B6A18681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072F3-5306-4413-8E9D-CC22E5D2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D1ED9-96E8-464D-96EC-99D94C7F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3D311-BE50-4AEA-B73A-BD1D3FDC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2DA2-1F47-45D5-BD51-DD3CF4EF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04BD3-B177-4FE9-834D-DA3CBAB7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59C88-40C2-4DE0-B1B6-293A41AB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AB028-63B7-4C44-A6A4-3D4507E5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0D279-0962-4A3B-A2D6-F713A960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77083-18FA-4705-9D5F-655DE70B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060A-902B-4A32-9C4A-7667DE8E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6714-8ACF-46F0-B5D6-7764F60C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C4F4-6FF7-4B93-82F6-E80EC6F7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45B23-D8A7-431B-A7E0-755D69CFD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46458-2E8F-4460-B408-21EA7EF3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FA825-571A-4E66-BC46-A7912035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3F48-D41D-42FC-BF06-F5A37834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3DB6-79DA-4F8F-9DB1-79D35E4F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72AF8-5205-4123-8FFE-30F04D939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BFB77-D842-4BCC-841D-C941209A0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D904-001F-4307-B8FC-56228DC1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A6611-248B-49DF-8258-12C9C0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93FA5-9130-4FC6-96E7-2B86B763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E25BD-1F0C-413A-A6D9-3D375892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08A2D-BACF-46F8-93DD-CB2C8D3C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A69C-621B-4F49-9B88-4939AC023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3092-A9FE-4E56-980E-C535A4623E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CF06-2751-405E-8DEA-88A6D18EA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1BDC2-B980-4CD5-B70A-1A5DF1CA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7457-3A0A-4E77-90DF-A11B1624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236F4-4D95-4FC3-958B-474BEA298879}"/>
              </a:ext>
            </a:extLst>
          </p:cNvPr>
          <p:cNvSpPr txBox="1"/>
          <p:nvPr/>
        </p:nvSpPr>
        <p:spPr>
          <a:xfrm>
            <a:off x="201827" y="112850"/>
            <a:ext cx="79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application</a:t>
            </a:r>
          </a:p>
          <a:p>
            <a:endParaRPr lang="en-US" sz="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47D9A-14FC-44D2-83E1-DE2D4821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37" y="162297"/>
            <a:ext cx="3967601" cy="6563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65042-D503-42D4-A312-50C0E3E33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22" y="79063"/>
            <a:ext cx="1199151" cy="6646463"/>
          </a:xfrm>
          <a:prstGeom prst="rect">
            <a:avLst/>
          </a:prstGeom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73962A66-CD73-42B0-BA67-4D607714C6BF}"/>
              </a:ext>
            </a:extLst>
          </p:cNvPr>
          <p:cNvSpPr/>
          <p:nvPr/>
        </p:nvSpPr>
        <p:spPr>
          <a:xfrm rot="8388968">
            <a:off x="6720539" y="1817066"/>
            <a:ext cx="3271985" cy="1310247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5C05872-CDD8-4035-B4E8-3A5D7A071285}"/>
              </a:ext>
            </a:extLst>
          </p:cNvPr>
          <p:cNvSpPr/>
          <p:nvPr/>
        </p:nvSpPr>
        <p:spPr>
          <a:xfrm>
            <a:off x="9605319" y="79063"/>
            <a:ext cx="2275976" cy="1057759"/>
          </a:xfrm>
          <a:prstGeom prst="frame">
            <a:avLst>
              <a:gd name="adj1" fmla="val 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56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Indunil</dc:creator>
  <cp:lastModifiedBy>Dinesh Indunil</cp:lastModifiedBy>
  <cp:revision>2</cp:revision>
  <dcterms:created xsi:type="dcterms:W3CDTF">2022-04-14T14:43:32Z</dcterms:created>
  <dcterms:modified xsi:type="dcterms:W3CDTF">2022-04-14T15:37:51Z</dcterms:modified>
</cp:coreProperties>
</file>