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4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377F-B8E8-4100-8EDF-10862603B3B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D83A-83D5-4E6B-9B97-CA659FF6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EDA0-EE30-465D-89DD-D76AF89F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3AD81-098C-4EB7-AB1F-DBE095FB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FCCF-6A67-40FB-9254-E89AC46B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8357-3700-433E-9BF6-16FD28B5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3E80-8071-401A-8014-3ED9BF5F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1FE9-DB90-452E-ACF4-D02BDD33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BA166-55BC-4955-BD20-1335EC282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9363-5C48-4F8F-9CCC-D0113C06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E46A-9E49-4D7B-9535-4EA1B87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6A26-6419-453B-A962-EEB318B6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67CA9-4644-42BB-A160-16B221426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7B363-8AA5-4A8E-A28A-BF57A815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0B5-64F0-4780-A243-CC339580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9B53-09A1-4678-B398-B6BDAA38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BAC9-9493-4396-8636-BD71EB1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613B-4FB6-4755-AE5E-EA487F2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CCA0-B1C2-44CE-AA1D-47160FF3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8A44-4684-4CC0-A6C4-B0D0F373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E946-8D41-4518-8FEC-F201C4B7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EA0C-D45A-4279-85FC-8CCEBD19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DAFC-AEB9-44B6-8A7E-9BA77D7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F2F6-933C-42B4-AE9A-BFBD8076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6066-51CA-4041-8E1C-BED73985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B3A4-FC00-4582-A874-A104BB05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0238-826C-4BBE-9399-AD6F5858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4F70-A8C3-44DB-907B-A814962E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CDDD-4300-4270-BF28-2FB5496E9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64CFF-0CF5-4880-927D-30FE8AB5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81DD-CBF6-46CA-A8F1-ECFEFE46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F773-FFB1-4E41-94A4-37DCE33D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2AF6F-6A4D-4416-A444-8B524F6E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FA45-5C55-4F06-B932-6C16FAF2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14CBD-3771-4FC4-9D73-6B6B2249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49B98-EAE2-4562-B3C3-7CEBC266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E971F-4F6E-4B91-B33A-07B0EECC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44DD6-84F3-406F-AB59-4F03C8D25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98D03-2651-46F8-B609-FC9E8649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BFE46-2E7B-4E6F-97B8-3E8B51B6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4FA0A-F906-4FDC-9BBC-261FD721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5576-92C9-4DA5-BC56-30AE535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7946C-0EE4-4A6A-B430-69086C3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6D478-FB28-4310-9DF3-FA7E74B2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3E5F5-8836-4BFD-842D-5ADFACD6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79F1D-0C84-408A-B963-3969170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5C27-CD1C-4AFB-B3E7-6C43BA16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D065-4C1F-4737-ACE5-805CDD61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54E-826F-435F-8554-6CA300B9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406D-78C3-4D7B-A940-5E51650C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3EAC-B5D3-4475-8A26-78B55BE6D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ED6FB-D4C2-4851-B582-47CF670F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3953-789E-4F06-945E-826A2E96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C471-2E3D-47B3-9AC9-D2E57E55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79C0-2806-4485-AD4C-71C96B3F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41AF5-BD86-48B9-A245-C827EE0DE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0AA3-28B1-4C35-B21D-26DB0C4E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3C2B7-3272-4287-BFC7-3ADBFEEA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DEEE0-3651-4FFE-90AE-8D4393A1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3637-6E49-4ABA-BA2D-8D5BB634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DF43F-3833-4F6F-BE0C-FFEEF112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7AE07-C805-4D9F-9636-01D2C360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58BD-07F3-4C6B-8351-5A3BDBDDF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F56-03BF-4BFE-9E4F-9FE9EF64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7267-D60F-490F-BD6A-8C2E0143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0.sv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>
            <a:extLst>
              <a:ext uri="{FF2B5EF4-FFF2-40B4-BE49-F238E27FC236}">
                <a16:creationId xmlns:a16="http://schemas.microsoft.com/office/drawing/2014/main" id="{7CB848FC-59FF-4EDD-8E4B-7CE2E591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90" y="2526884"/>
            <a:ext cx="48670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6000" dirty="0">
                <a:latin typeface="Tw Cen MT Condensed" panose="020B0606020104020203" pitchFamily="34" charset="0"/>
                <a:ea typeface="华文楷体" pitchFamily="2" charset="-122"/>
                <a:cs typeface="Times New Roman" panose="02020603050405020304" pitchFamily="18" charset="0"/>
              </a:rPr>
              <a:t>DevOps Pipeline</a:t>
            </a:r>
            <a:endParaRPr lang="zh-CN" altLang="en-US" sz="4800" dirty="0">
              <a:latin typeface="Tw Cen MT Condensed" panose="020B0606020104020203" pitchFamily="34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B316ADFA-F770-41F0-AE34-D74FA5402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055" y="3429000"/>
            <a:ext cx="4467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Tw Cen MT Condensed" panose="020B0606020104020203" pitchFamily="34" charset="0"/>
                <a:ea typeface="老報宋" pitchFamily="2" charset="-122"/>
              </a:rPr>
              <a:t>————[11/30/2017]————</a:t>
            </a:r>
            <a:endParaRPr lang="zh-CN" altLang="en-US" sz="2800" dirty="0"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610CD-35D6-4F7A-A460-C12C781A8FD7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3A393-C144-4ADF-B21C-8DB1E54D3740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73FCE539-3BAA-42DA-B5D8-96F4C0E43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90" y="3982998"/>
            <a:ext cx="4867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w Cen MT Condensed" panose="020B0606020104020203" pitchFamily="34" charset="0"/>
                <a:ea typeface="华文楷体" pitchFamily="2" charset="-122"/>
                <a:cs typeface="Times New Roman" panose="02020603050405020304" pitchFamily="18" charset="0"/>
              </a:rPr>
              <a:t>Dian Ding | Kai Lu | Xiangqing Ding | </a:t>
            </a:r>
            <a:r>
              <a:rPr lang="en-US" altLang="zh-CN" sz="2400" dirty="0" err="1">
                <a:latin typeface="Tw Cen MT Condensed" panose="020B0606020104020203" pitchFamily="34" charset="0"/>
                <a:ea typeface="华文楷体" pitchFamily="2" charset="-122"/>
                <a:cs typeface="Times New Roman" panose="02020603050405020304" pitchFamily="18" charset="0"/>
              </a:rPr>
              <a:t>Fuxing</a:t>
            </a:r>
            <a:r>
              <a:rPr lang="en-US" altLang="zh-CN" sz="2400" dirty="0">
                <a:latin typeface="Tw Cen MT Condensed" panose="020B0606020104020203" pitchFamily="34" charset="0"/>
                <a:ea typeface="华文楷体" pitchFamily="2" charset="-122"/>
                <a:cs typeface="Times New Roman" panose="02020603050405020304" pitchFamily="18" charset="0"/>
              </a:rPr>
              <a:t> Luan</a:t>
            </a:r>
            <a:endParaRPr lang="zh-CN" altLang="en-US" dirty="0">
              <a:latin typeface="Tw Cen MT Condensed" panose="020B0606020104020203" pitchFamily="34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5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3B6714-F1C6-40DD-82B7-94DB36A6E0A7}"/>
              </a:ext>
            </a:extLst>
          </p:cNvPr>
          <p:cNvGrpSpPr/>
          <p:nvPr/>
        </p:nvGrpSpPr>
        <p:grpSpPr>
          <a:xfrm>
            <a:off x="1747395" y="2930594"/>
            <a:ext cx="1516125" cy="1315375"/>
            <a:chOff x="1747395" y="2930594"/>
            <a:chExt cx="1516125" cy="131537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4975B59B-3EC9-4750-8894-DCF477A1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7826" y="2930594"/>
              <a:ext cx="915265" cy="915265"/>
            </a:xfrm>
            <a:prstGeom prst="rect">
              <a:avLst/>
            </a:prstGeom>
          </p:spPr>
        </p:pic>
        <p:sp>
          <p:nvSpPr>
            <p:cNvPr id="5" name="文本框 2">
              <a:extLst>
                <a:ext uri="{FF2B5EF4-FFF2-40B4-BE49-F238E27FC236}">
                  <a16:creationId xmlns:a16="http://schemas.microsoft.com/office/drawing/2014/main" id="{3F6B1B0B-C373-4864-A4CE-1C2883C70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7395" y="3845859"/>
              <a:ext cx="15161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Ansible Script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6FC1F5-5A4A-403F-9BF0-EF149917337E}"/>
              </a:ext>
            </a:extLst>
          </p:cNvPr>
          <p:cNvGrpSpPr/>
          <p:nvPr/>
        </p:nvGrpSpPr>
        <p:grpSpPr>
          <a:xfrm>
            <a:off x="4090706" y="2760569"/>
            <a:ext cx="2005294" cy="1790760"/>
            <a:chOff x="4090706" y="2760569"/>
            <a:chExt cx="2005294" cy="179076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1F1B444-4A6C-44CD-8028-586D418AA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90706" y="2760569"/>
              <a:ext cx="2005294" cy="1336862"/>
            </a:xfrm>
            <a:prstGeom prst="rect">
              <a:avLst/>
            </a:prstGeom>
          </p:spPr>
        </p:pic>
        <p:sp>
          <p:nvSpPr>
            <p:cNvPr id="6" name="文本框 2">
              <a:extLst>
                <a:ext uri="{FF2B5EF4-FFF2-40B4-BE49-F238E27FC236}">
                  <a16:creationId xmlns:a16="http://schemas.microsoft.com/office/drawing/2014/main" id="{EE640D60-44FE-4E25-99B8-D273D149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648" y="4151219"/>
              <a:ext cx="15161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Jenkins Server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B66D70-3994-43C9-9C78-A2000DA23E3C}"/>
              </a:ext>
            </a:extLst>
          </p:cNvPr>
          <p:cNvCxnSpPr>
            <a:cxnSpLocks/>
          </p:cNvCxnSpPr>
          <p:nvPr/>
        </p:nvCxnSpPr>
        <p:spPr>
          <a:xfrm>
            <a:off x="3132041" y="3429000"/>
            <a:ext cx="85417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B03D8-47F7-4564-A9A7-4877F40C2BC8}"/>
              </a:ext>
            </a:extLst>
          </p:cNvPr>
          <p:cNvGrpSpPr/>
          <p:nvPr/>
        </p:nvGrpSpPr>
        <p:grpSpPr>
          <a:xfrm>
            <a:off x="8304672" y="1387130"/>
            <a:ext cx="1699933" cy="1684874"/>
            <a:chOff x="8243043" y="854169"/>
            <a:chExt cx="1699933" cy="168487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860A553-B22B-4FE1-9F3B-21CF333FD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3043" y="854169"/>
              <a:ext cx="1699933" cy="991628"/>
            </a:xfrm>
            <a:prstGeom prst="rect">
              <a:avLst/>
            </a:prstGeom>
          </p:spPr>
        </p:pic>
        <p:sp>
          <p:nvSpPr>
            <p:cNvPr id="16" name="文本框 2">
              <a:extLst>
                <a:ext uri="{FF2B5EF4-FFF2-40B4-BE49-F238E27FC236}">
                  <a16:creationId xmlns:a16="http://schemas.microsoft.com/office/drawing/2014/main" id="{88FE238E-7801-4265-AAB2-BF785F7C8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4946" y="1923490"/>
              <a:ext cx="15161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AWS EC2</a:t>
              </a:r>
            </a:p>
            <a:p>
              <a:pPr lvl="0" algn="ctr">
                <a:defRPr/>
              </a:pPr>
              <a:r>
                <a:rPr lang="en-US" altLang="zh-CN" sz="1400" dirty="0">
                  <a:latin typeface="Tw Cen MT Condensed" panose="020B0606020104020203" pitchFamily="34" charset="0"/>
                  <a:ea typeface="老報宋" pitchFamily="2" charset="-122"/>
                </a:rPr>
                <a:t>(checkbox.io instance)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C902A1-9B8E-495A-9690-51DBA913283F}"/>
              </a:ext>
            </a:extLst>
          </p:cNvPr>
          <p:cNvGrpSpPr/>
          <p:nvPr/>
        </p:nvGrpSpPr>
        <p:grpSpPr>
          <a:xfrm>
            <a:off x="6216145" y="2098241"/>
            <a:ext cx="1926044" cy="900454"/>
            <a:chOff x="6216145" y="2098241"/>
            <a:chExt cx="1926044" cy="90045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FCF3BD-F102-4044-BB48-B49440164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8483" y="2098241"/>
              <a:ext cx="1883706" cy="90045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2">
              <a:extLst>
                <a:ext uri="{FF2B5EF4-FFF2-40B4-BE49-F238E27FC236}">
                  <a16:creationId xmlns:a16="http://schemas.microsoft.com/office/drawing/2014/main" id="{0BF7AA1D-9DED-4591-9A4B-92E47CA9F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55269">
              <a:off x="6216145" y="2253704"/>
              <a:ext cx="15161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Post-Build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3576E-F06D-4187-B9EC-29EE01949BF8}"/>
              </a:ext>
            </a:extLst>
          </p:cNvPr>
          <p:cNvGrpSpPr/>
          <p:nvPr/>
        </p:nvGrpSpPr>
        <p:grpSpPr>
          <a:xfrm>
            <a:off x="8210548" y="4270812"/>
            <a:ext cx="1699933" cy="1684874"/>
            <a:chOff x="8243043" y="2681788"/>
            <a:chExt cx="1699933" cy="1684874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1BB2AC3-23BF-4739-9F78-1F75D30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3043" y="2681788"/>
              <a:ext cx="1699933" cy="991628"/>
            </a:xfrm>
            <a:prstGeom prst="rect">
              <a:avLst/>
            </a:prstGeom>
          </p:spPr>
        </p:pic>
        <p:sp>
          <p:nvSpPr>
            <p:cNvPr id="26" name="文本框 2">
              <a:extLst>
                <a:ext uri="{FF2B5EF4-FFF2-40B4-BE49-F238E27FC236}">
                  <a16:creationId xmlns:a16="http://schemas.microsoft.com/office/drawing/2014/main" id="{D3A84899-C2C1-4CDC-9F3E-C60C30597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4946" y="3751109"/>
              <a:ext cx="15161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AWS EC2</a:t>
              </a:r>
            </a:p>
            <a:p>
              <a:pPr algn="ctr">
                <a:defRPr/>
              </a:pPr>
              <a:r>
                <a:rPr lang="en-US" altLang="zh-CN" sz="1400" dirty="0">
                  <a:latin typeface="Tw Cen MT Condensed" panose="020B0606020104020203" pitchFamily="34" charset="0"/>
                  <a:ea typeface="老報宋" pitchFamily="2" charset="-122"/>
                </a:rPr>
                <a:t>(</a:t>
              </a:r>
              <a:r>
                <a:rPr lang="en-US" altLang="zh-CN" sz="1400" dirty="0" err="1">
                  <a:latin typeface="Tw Cen MT Condensed" panose="020B0606020104020203" pitchFamily="34" charset="0"/>
                  <a:ea typeface="老報宋" pitchFamily="2" charset="-122"/>
                </a:rPr>
                <a:t>iTrust</a:t>
              </a:r>
              <a:r>
                <a:rPr lang="en-US" altLang="zh-CN" sz="1400" dirty="0">
                  <a:latin typeface="Tw Cen MT Condensed" panose="020B0606020104020203" pitchFamily="34" charset="0"/>
                  <a:ea typeface="老報宋" pitchFamily="2" charset="-122"/>
                </a:rPr>
                <a:t> instance)</a:t>
              </a:r>
              <a:endParaRPr lang="zh-CN" altLang="en-US" sz="1400" dirty="0"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77C488-A4B7-4F59-B9D8-991FA193421D}"/>
              </a:ext>
            </a:extLst>
          </p:cNvPr>
          <p:cNvGrpSpPr/>
          <p:nvPr/>
        </p:nvGrpSpPr>
        <p:grpSpPr>
          <a:xfrm>
            <a:off x="6258483" y="3845859"/>
            <a:ext cx="1789582" cy="1072953"/>
            <a:chOff x="6258483" y="3845859"/>
            <a:chExt cx="1789582" cy="107295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8D7A91-5826-4856-BDBC-F992532CF43A}"/>
                </a:ext>
              </a:extLst>
            </p:cNvPr>
            <p:cNvCxnSpPr>
              <a:cxnSpLocks/>
            </p:cNvCxnSpPr>
            <p:nvPr/>
          </p:nvCxnSpPr>
          <p:spPr>
            <a:xfrm>
              <a:off x="6258483" y="3845859"/>
              <a:ext cx="1789582" cy="107295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">
              <a:extLst>
                <a:ext uri="{FF2B5EF4-FFF2-40B4-BE49-F238E27FC236}">
                  <a16:creationId xmlns:a16="http://schemas.microsoft.com/office/drawing/2014/main" id="{750D2B74-066B-4CBB-BC58-62DEF9F1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31318">
              <a:off x="6442273" y="3991968"/>
              <a:ext cx="15161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Post-Build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47D32B-D28D-4EE5-8D63-FA8F2F2ACC99}"/>
              </a:ext>
            </a:extLst>
          </p:cNvPr>
          <p:cNvGrpSpPr/>
          <p:nvPr/>
        </p:nvGrpSpPr>
        <p:grpSpPr>
          <a:xfrm>
            <a:off x="2724551" y="591452"/>
            <a:ext cx="980955" cy="1184745"/>
            <a:chOff x="9042600" y="1037665"/>
            <a:chExt cx="1516125" cy="1831096"/>
          </a:xfrm>
        </p:grpSpPr>
        <p:pic>
          <p:nvPicPr>
            <p:cNvPr id="24" name="Picture 2" descr="Image result for github ai image">
              <a:extLst>
                <a:ext uri="{FF2B5EF4-FFF2-40B4-BE49-F238E27FC236}">
                  <a16:creationId xmlns:a16="http://schemas.microsoft.com/office/drawing/2014/main" id="{2A140FF0-8639-4C41-90AB-C5544AF51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175" y="1037665"/>
              <a:ext cx="1402977" cy="1402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">
              <a:extLst>
                <a:ext uri="{FF2B5EF4-FFF2-40B4-BE49-F238E27FC236}">
                  <a16:creationId xmlns:a16="http://schemas.microsoft.com/office/drawing/2014/main" id="{01B3FF70-402B-4A2B-9ACD-C1B3636E9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2600" y="2440642"/>
              <a:ext cx="1516125" cy="42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1200" dirty="0">
                  <a:latin typeface="Tw Cen MT Condensed" panose="020B0606020104020203" pitchFamily="34" charset="0"/>
                  <a:ea typeface="老報宋" pitchFamily="2" charset="-122"/>
                </a:rPr>
                <a:t>c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heckbox.io Repo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BFAA4B-2092-4B8F-A841-48CDE9E93D5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705506" y="1637698"/>
            <a:ext cx="791564" cy="96490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0F948D-11D7-4DF1-A757-035054AB7701}"/>
              </a:ext>
            </a:extLst>
          </p:cNvPr>
          <p:cNvGrpSpPr/>
          <p:nvPr/>
        </p:nvGrpSpPr>
        <p:grpSpPr>
          <a:xfrm>
            <a:off x="5679824" y="582067"/>
            <a:ext cx="980955" cy="1184745"/>
            <a:chOff x="9042600" y="1037665"/>
            <a:chExt cx="1516125" cy="1831096"/>
          </a:xfrm>
        </p:grpSpPr>
        <p:pic>
          <p:nvPicPr>
            <p:cNvPr id="33" name="Picture 2" descr="Image result for github ai image">
              <a:extLst>
                <a:ext uri="{FF2B5EF4-FFF2-40B4-BE49-F238E27FC236}">
                  <a16:creationId xmlns:a16="http://schemas.microsoft.com/office/drawing/2014/main" id="{274DA249-257D-4520-8109-EC79B19E7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175" y="1037665"/>
              <a:ext cx="1402977" cy="1402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文本框 2">
              <a:extLst>
                <a:ext uri="{FF2B5EF4-FFF2-40B4-BE49-F238E27FC236}">
                  <a16:creationId xmlns:a16="http://schemas.microsoft.com/office/drawing/2014/main" id="{F3BCC94E-C6C5-4EF6-AAD5-54D177132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2600" y="2440642"/>
              <a:ext cx="1516125" cy="42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1200" dirty="0" err="1">
                  <a:latin typeface="Tw Cen MT Condensed" panose="020B0606020104020203" pitchFamily="34" charset="0"/>
                  <a:ea typeface="老報宋" pitchFamily="2" charset="-122"/>
                </a:rPr>
                <a:t>iTrust</a:t>
              </a:r>
              <a:r>
                <a:rPr lang="en-US" altLang="zh-CN" sz="1200" dirty="0">
                  <a:latin typeface="Tw Cen MT Condensed" panose="020B0606020104020203" pitchFamily="34" charset="0"/>
                  <a:ea typeface="老報宋" pitchFamily="2" charset="-122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Repo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A369D5-6E27-442A-B0A3-931A99C0CC1C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847665" y="1628313"/>
            <a:ext cx="832159" cy="9742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B30B1B3-8BE9-4841-AF62-0C8A78AFE040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DDA92A-E817-43C3-96BA-F92DC7358D0E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6017A0FA-A95D-4891-A4A9-BCB72A9D8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673" y="5961226"/>
            <a:ext cx="4933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Configuration Management &amp; Build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7BDCA063-2818-4115-A483-2F83C8D1A630}"/>
              </a:ext>
            </a:extLst>
          </p:cNvPr>
          <p:cNvSpPr/>
          <p:nvPr/>
        </p:nvSpPr>
        <p:spPr>
          <a:xfrm>
            <a:off x="4432485" y="4528347"/>
            <a:ext cx="1163171" cy="894987"/>
          </a:xfrm>
          <a:prstGeom prst="bracketPair">
            <a:avLst>
              <a:gd name="adj" fmla="val 5259"/>
            </a:avLst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Installment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Plugins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Build Jobs</a:t>
            </a:r>
          </a:p>
        </p:txBody>
      </p:sp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7633B184-21AC-4F66-8DCC-D7C48DAE6022}"/>
              </a:ext>
            </a:extLst>
          </p:cNvPr>
          <p:cNvSpPr/>
          <p:nvPr/>
        </p:nvSpPr>
        <p:spPr>
          <a:xfrm>
            <a:off x="10055659" y="1489813"/>
            <a:ext cx="1488641" cy="894987"/>
          </a:xfrm>
          <a:prstGeom prst="bracketPair">
            <a:avLst>
              <a:gd name="adj" fmla="val 5259"/>
            </a:avLst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Dependency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Run Application</a:t>
            </a:r>
          </a:p>
        </p:txBody>
      </p:sp>
      <p:sp>
        <p:nvSpPr>
          <p:cNvPr id="54" name="Double Bracket 53">
            <a:extLst>
              <a:ext uri="{FF2B5EF4-FFF2-40B4-BE49-F238E27FC236}">
                <a16:creationId xmlns:a16="http://schemas.microsoft.com/office/drawing/2014/main" id="{A521928A-7A2C-4E23-B88F-6543CD60299B}"/>
              </a:ext>
            </a:extLst>
          </p:cNvPr>
          <p:cNvSpPr/>
          <p:nvPr/>
        </p:nvSpPr>
        <p:spPr>
          <a:xfrm>
            <a:off x="10004212" y="4451659"/>
            <a:ext cx="1488641" cy="894987"/>
          </a:xfrm>
          <a:prstGeom prst="bracketPair">
            <a:avLst>
              <a:gd name="adj" fmla="val 5259"/>
            </a:avLst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Dependency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Run Application</a:t>
            </a:r>
          </a:p>
        </p:txBody>
      </p:sp>
    </p:spTree>
    <p:extLst>
      <p:ext uri="{BB962C8B-B14F-4D97-AF65-F5344CB8AC3E}">
        <p14:creationId xmlns:p14="http://schemas.microsoft.com/office/powerpoint/2010/main" val="224824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 animBg="1"/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86174DE-914E-4469-B6A0-2D47C77CA1D9}"/>
              </a:ext>
            </a:extLst>
          </p:cNvPr>
          <p:cNvGrpSpPr/>
          <p:nvPr/>
        </p:nvGrpSpPr>
        <p:grpSpPr>
          <a:xfrm>
            <a:off x="1569734" y="876476"/>
            <a:ext cx="1020050" cy="997603"/>
            <a:chOff x="6380084" y="1260021"/>
            <a:chExt cx="1516125" cy="1482761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9EB7B4-9B6C-4093-B092-18D9D0D0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82920" y="1260021"/>
              <a:ext cx="710454" cy="888068"/>
            </a:xfrm>
            <a:prstGeom prst="rect">
              <a:avLst/>
            </a:prstGeom>
          </p:spPr>
        </p:pic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EA34BA9F-2A61-4CFA-87A8-068539716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084" y="2148089"/>
              <a:ext cx="1516125" cy="5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1200" dirty="0">
                  <a:latin typeface="Tw Cen MT Condensed" panose="020B0606020104020203" pitchFamily="34" charset="0"/>
                  <a:ea typeface="老報宋" pitchFamily="2" charset="-122"/>
                </a:rPr>
                <a:t>Analysis Script</a:t>
              </a:r>
            </a:p>
            <a:p>
              <a:pPr lvl="0" algn="ctr">
                <a:defRPr/>
              </a:pPr>
              <a:r>
                <a:rPr lang="en-US" altLang="zh-CN" sz="800" dirty="0">
                  <a:latin typeface="Tw Cen MT Condensed" panose="020B0606020104020203" pitchFamily="34" charset="0"/>
                  <a:ea typeface="老報宋" pitchFamily="2" charset="-122"/>
                </a:rPr>
                <a:t>(</a:t>
              </a:r>
              <a:r>
                <a:rPr lang="en-US" altLang="zh-CN" sz="800" dirty="0" err="1">
                  <a:latin typeface="Tw Cen MT Condensed" panose="020B0606020104020203" pitchFamily="34" charset="0"/>
                  <a:ea typeface="老報宋" pitchFamily="2" charset="-122"/>
                </a:rPr>
                <a:t>Esprima</a:t>
              </a:r>
              <a:r>
                <a:rPr lang="en-US" altLang="zh-CN" sz="800" dirty="0">
                  <a:latin typeface="Tw Cen MT Condensed" panose="020B0606020104020203" pitchFamily="34" charset="0"/>
                  <a:ea typeface="老報宋" pitchFamily="2" charset="-122"/>
                </a:rPr>
                <a:t>, Visitor pattern)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62D04E-4C39-4A11-9F74-2CB8348F430B}"/>
              </a:ext>
            </a:extLst>
          </p:cNvPr>
          <p:cNvCxnSpPr>
            <a:cxnSpLocks/>
          </p:cNvCxnSpPr>
          <p:nvPr/>
        </p:nvCxnSpPr>
        <p:spPr>
          <a:xfrm>
            <a:off x="2474259" y="1265672"/>
            <a:ext cx="965947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2D9D06-13B3-4032-B08F-BB42883D5984}"/>
              </a:ext>
            </a:extLst>
          </p:cNvPr>
          <p:cNvCxnSpPr>
            <a:cxnSpLocks/>
          </p:cNvCxnSpPr>
          <p:nvPr/>
        </p:nvCxnSpPr>
        <p:spPr>
          <a:xfrm>
            <a:off x="4417755" y="2258068"/>
            <a:ext cx="712694" cy="10623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>
            <a:extLst>
              <a:ext uri="{FF2B5EF4-FFF2-40B4-BE49-F238E27FC236}">
                <a16:creationId xmlns:a16="http://schemas.microsoft.com/office/drawing/2014/main" id="{09C7E715-5C3D-403A-907E-01082A43D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2207" y="3443187"/>
            <a:ext cx="831448" cy="731959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7E8125-583F-40C2-981E-0994E3C6ECF7}"/>
              </a:ext>
            </a:extLst>
          </p:cNvPr>
          <p:cNvCxnSpPr>
            <a:cxnSpLocks/>
          </p:cNvCxnSpPr>
          <p:nvPr/>
        </p:nvCxnSpPr>
        <p:spPr>
          <a:xfrm flipH="1">
            <a:off x="4382450" y="4484594"/>
            <a:ext cx="450475" cy="4608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D8993A3-9537-405F-B8C0-7BA891D3D42E}"/>
              </a:ext>
            </a:extLst>
          </p:cNvPr>
          <p:cNvGrpSpPr/>
          <p:nvPr/>
        </p:nvGrpSpPr>
        <p:grpSpPr>
          <a:xfrm>
            <a:off x="3636016" y="4945470"/>
            <a:ext cx="902811" cy="1024868"/>
            <a:chOff x="4069466" y="4434482"/>
            <a:chExt cx="902811" cy="1024868"/>
          </a:xfrm>
        </p:grpSpPr>
        <p:pic>
          <p:nvPicPr>
            <p:cNvPr id="1030" name="Graphic 1029">
              <a:extLst>
                <a:ext uri="{FF2B5EF4-FFF2-40B4-BE49-F238E27FC236}">
                  <a16:creationId xmlns:a16="http://schemas.microsoft.com/office/drawing/2014/main" id="{F4642267-B27F-4756-800B-D2133D055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67643" y="4434482"/>
              <a:ext cx="506459" cy="633074"/>
            </a:xfrm>
            <a:prstGeom prst="rect">
              <a:avLst/>
            </a:prstGeom>
          </p:spPr>
        </p:pic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2479D0EB-7C75-46F2-B3AB-D3CE562634EF}"/>
                </a:ext>
              </a:extLst>
            </p:cNvPr>
            <p:cNvSpPr/>
            <p:nvPr/>
          </p:nvSpPr>
          <p:spPr>
            <a:xfrm>
              <a:off x="4069466" y="5028463"/>
              <a:ext cx="90281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sz="1100" dirty="0">
                  <a:latin typeface="Tw Cen MT Condensed" panose="020B0606020104020203" pitchFamily="34" charset="0"/>
                  <a:ea typeface="老報宋" pitchFamily="2" charset="-122"/>
                </a:rPr>
                <a:t>checkbox.io </a:t>
              </a:r>
            </a:p>
            <a:p>
              <a:pPr lvl="0" algn="ctr">
                <a:defRPr/>
              </a:pPr>
              <a:r>
                <a:rPr lang="en-US" altLang="zh-CN" sz="1100" dirty="0">
                  <a:latin typeface="Tw Cen MT Condensed" panose="020B0606020104020203" pitchFamily="34" charset="0"/>
                  <a:ea typeface="老報宋" pitchFamily="2" charset="-122"/>
                </a:rPr>
                <a:t>configuration file</a:t>
              </a:r>
              <a:endParaRPr lang="zh-CN" altLang="en-US" sz="1100" dirty="0"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1A1EA7-DCDA-4163-A6D1-CAA705B9D7B6}"/>
              </a:ext>
            </a:extLst>
          </p:cNvPr>
          <p:cNvCxnSpPr>
            <a:cxnSpLocks/>
          </p:cNvCxnSpPr>
          <p:nvPr/>
        </p:nvCxnSpPr>
        <p:spPr>
          <a:xfrm flipH="1">
            <a:off x="5580558" y="2333253"/>
            <a:ext cx="831447" cy="95750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E4EEB9-71F9-48DB-8990-DC589AFFC136}"/>
              </a:ext>
            </a:extLst>
          </p:cNvPr>
          <p:cNvGrpSpPr/>
          <p:nvPr/>
        </p:nvGrpSpPr>
        <p:grpSpPr>
          <a:xfrm>
            <a:off x="3440206" y="620745"/>
            <a:ext cx="1385599" cy="1651524"/>
            <a:chOff x="9042600" y="1037665"/>
            <a:chExt cx="1516125" cy="1807101"/>
          </a:xfrm>
        </p:grpSpPr>
        <p:pic>
          <p:nvPicPr>
            <p:cNvPr id="1026" name="Picture 2" descr="Image result for github ai image">
              <a:extLst>
                <a:ext uri="{FF2B5EF4-FFF2-40B4-BE49-F238E27FC236}">
                  <a16:creationId xmlns:a16="http://schemas.microsoft.com/office/drawing/2014/main" id="{0AAB75E9-F2AC-4EC6-AFA2-791CAA9F7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175" y="1037665"/>
              <a:ext cx="1402977" cy="1402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">
              <a:extLst>
                <a:ext uri="{FF2B5EF4-FFF2-40B4-BE49-F238E27FC236}">
                  <a16:creationId xmlns:a16="http://schemas.microsoft.com/office/drawing/2014/main" id="{32546F85-26DD-42AC-902E-CCDFB8E46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2600" y="2440642"/>
              <a:ext cx="1516125" cy="40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dirty="0">
                  <a:latin typeface="Tw Cen MT Condensed" panose="020B0606020104020203" pitchFamily="34" charset="0"/>
                  <a:ea typeface="老報宋" pitchFamily="2" charset="-122"/>
                </a:rPr>
                <a:t>c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heckbox.io Repo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34298E-A6EE-4C2F-9750-432768FDA3DB}"/>
              </a:ext>
            </a:extLst>
          </p:cNvPr>
          <p:cNvGrpSpPr/>
          <p:nvPr/>
        </p:nvGrpSpPr>
        <p:grpSpPr>
          <a:xfrm>
            <a:off x="6237931" y="681729"/>
            <a:ext cx="1385599" cy="1651524"/>
            <a:chOff x="9042600" y="1037665"/>
            <a:chExt cx="1516125" cy="1807101"/>
          </a:xfrm>
        </p:grpSpPr>
        <p:pic>
          <p:nvPicPr>
            <p:cNvPr id="88" name="Picture 2" descr="Image result for github ai image">
              <a:extLst>
                <a:ext uri="{FF2B5EF4-FFF2-40B4-BE49-F238E27FC236}">
                  <a16:creationId xmlns:a16="http://schemas.microsoft.com/office/drawing/2014/main" id="{23EAA3F6-EAF9-441A-805B-3F6BC713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175" y="1037665"/>
              <a:ext cx="1402977" cy="1402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文本框 2">
              <a:extLst>
                <a:ext uri="{FF2B5EF4-FFF2-40B4-BE49-F238E27FC236}">
                  <a16:creationId xmlns:a16="http://schemas.microsoft.com/office/drawing/2014/main" id="{26465F1B-0BF1-4442-B058-5B2BD1149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2600" y="2440642"/>
              <a:ext cx="1516125" cy="40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dirty="0" err="1">
                  <a:latin typeface="Tw Cen MT Condensed" panose="020B0606020104020203" pitchFamily="34" charset="0"/>
                  <a:ea typeface="老報宋" pitchFamily="2" charset="-122"/>
                </a:rPr>
                <a:t>iTrust</a:t>
              </a:r>
              <a:r>
                <a:rPr lang="en-US" altLang="zh-CN" dirty="0">
                  <a:latin typeface="Tw Cen MT Condensed" panose="020B0606020104020203" pitchFamily="34" charset="0"/>
                  <a:ea typeface="老報宋" pitchFamily="2" charset="-122"/>
                </a:rPr>
                <a:t>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Repo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791F884-4C7C-4347-A059-2AFC210A1BA4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352438-FDEE-4D35-A615-F4726A5BEBB9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文本框 2">
            <a:extLst>
              <a:ext uri="{FF2B5EF4-FFF2-40B4-BE49-F238E27FC236}">
                <a16:creationId xmlns:a16="http://schemas.microsoft.com/office/drawing/2014/main" id="{A61A9ABD-A536-4236-B9EE-BE0C6ABD9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673" y="5961226"/>
            <a:ext cx="22674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Test &amp; Analysis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6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A28B915-EFE2-40FA-AC41-FC34A5668819}"/>
              </a:ext>
            </a:extLst>
          </p:cNvPr>
          <p:cNvGrpSpPr/>
          <p:nvPr/>
        </p:nvGrpSpPr>
        <p:grpSpPr>
          <a:xfrm>
            <a:off x="1526031" y="542181"/>
            <a:ext cx="1781735" cy="971123"/>
            <a:chOff x="1583615" y="510428"/>
            <a:chExt cx="1781735" cy="971123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D9262D7-D55F-406E-980B-FE02B652D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5318" y="510428"/>
              <a:ext cx="538330" cy="67291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87974B-F74D-4210-B202-3E99E77596F9}"/>
                </a:ext>
              </a:extLst>
            </p:cNvPr>
            <p:cNvSpPr/>
            <p:nvPr/>
          </p:nvSpPr>
          <p:spPr>
            <a:xfrm>
              <a:off x="1583615" y="1142997"/>
              <a:ext cx="17817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1600" dirty="0">
                  <a:latin typeface="Tw Cen MT Condensed" panose="020B0606020104020203" pitchFamily="34" charset="0"/>
                  <a:ea typeface="老報宋" pitchFamily="2" charset="-122"/>
                </a:rPr>
                <a:t>Git Hook</a:t>
              </a:r>
              <a:endParaRPr lang="en-US" sz="1000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F699D9-4FD7-40E3-BE72-3C8290CA8824}"/>
              </a:ext>
            </a:extLst>
          </p:cNvPr>
          <p:cNvCxnSpPr>
            <a:cxnSpLocks/>
          </p:cNvCxnSpPr>
          <p:nvPr/>
        </p:nvCxnSpPr>
        <p:spPr>
          <a:xfrm>
            <a:off x="2716306" y="1390214"/>
            <a:ext cx="363070" cy="57978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F129439-72E4-4560-8F10-B3682115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11" y="2050167"/>
            <a:ext cx="3960389" cy="266353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2BC5D4A-A11C-4399-9920-9A07F1D54AD1}"/>
              </a:ext>
            </a:extLst>
          </p:cNvPr>
          <p:cNvGrpSpPr/>
          <p:nvPr/>
        </p:nvGrpSpPr>
        <p:grpSpPr>
          <a:xfrm>
            <a:off x="1402300" y="3242426"/>
            <a:ext cx="1166743" cy="862425"/>
            <a:chOff x="6275465" y="1260021"/>
            <a:chExt cx="1734158" cy="1281844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FFB2845-3094-46A4-9B2E-E7FB23891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2920" y="1260021"/>
              <a:ext cx="710454" cy="888068"/>
            </a:xfrm>
            <a:prstGeom prst="rect">
              <a:avLst/>
            </a:prstGeom>
          </p:spPr>
        </p:pic>
        <p:sp>
          <p:nvSpPr>
            <p:cNvPr id="31" name="文本框 2">
              <a:extLst>
                <a:ext uri="{FF2B5EF4-FFF2-40B4-BE49-F238E27FC236}">
                  <a16:creationId xmlns:a16="http://schemas.microsoft.com/office/drawing/2014/main" id="{20262F4C-A0A6-4081-B7F7-B0EF25E5F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5465" y="2084409"/>
              <a:ext cx="1734158" cy="457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1400" dirty="0">
                  <a:latin typeface="Tw Cen MT Condensed" panose="020B0606020104020203" pitchFamily="34" charset="0"/>
                  <a:ea typeface="老報宋" pitchFamily="2" charset="-122"/>
                </a:rPr>
                <a:t>Server.js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DC8589-40A5-4BF9-96BB-8F8471A1852C}"/>
              </a:ext>
            </a:extLst>
          </p:cNvPr>
          <p:cNvCxnSpPr>
            <a:cxnSpLocks/>
          </p:cNvCxnSpPr>
          <p:nvPr/>
        </p:nvCxnSpPr>
        <p:spPr>
          <a:xfrm flipH="1">
            <a:off x="2294035" y="2962001"/>
            <a:ext cx="556741" cy="53399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83ED6A-A815-4A8A-8730-F8CA5ED3ABBE}"/>
              </a:ext>
            </a:extLst>
          </p:cNvPr>
          <p:cNvGrpSpPr/>
          <p:nvPr/>
        </p:nvGrpSpPr>
        <p:grpSpPr>
          <a:xfrm>
            <a:off x="9273488" y="1823858"/>
            <a:ext cx="1274649" cy="990226"/>
            <a:chOff x="6496320" y="1274846"/>
            <a:chExt cx="1516125" cy="1177819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05A780D-C83F-4BDB-A359-EA4B6E09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17926" y="1274846"/>
              <a:ext cx="1072915" cy="625867"/>
            </a:xfrm>
            <a:prstGeom prst="rect">
              <a:avLst/>
            </a:prstGeom>
          </p:spPr>
        </p:pic>
        <p:sp>
          <p:nvSpPr>
            <p:cNvPr id="39" name="文本框 2">
              <a:extLst>
                <a:ext uri="{FF2B5EF4-FFF2-40B4-BE49-F238E27FC236}">
                  <a16:creationId xmlns:a16="http://schemas.microsoft.com/office/drawing/2014/main" id="{81D1E9D2-C9A9-408D-BAEC-502E33B84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6320" y="1898667"/>
              <a:ext cx="151612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AWS EC2</a:t>
              </a:r>
            </a:p>
            <a:p>
              <a:pPr lvl="0" algn="ctr"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Checkbox.io instance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EC2DD7-3512-448A-B63D-C02AB41F3EED}"/>
              </a:ext>
            </a:extLst>
          </p:cNvPr>
          <p:cNvGrpSpPr/>
          <p:nvPr/>
        </p:nvGrpSpPr>
        <p:grpSpPr>
          <a:xfrm>
            <a:off x="6730253" y="1823858"/>
            <a:ext cx="1274649" cy="990226"/>
            <a:chOff x="6496320" y="1274846"/>
            <a:chExt cx="1516125" cy="1177819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A4EDB312-E02A-455D-B19A-C2101C8A8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17926" y="1274846"/>
              <a:ext cx="1072915" cy="625867"/>
            </a:xfrm>
            <a:prstGeom prst="rect">
              <a:avLst/>
            </a:prstGeom>
          </p:spPr>
        </p:pic>
        <p:sp>
          <p:nvSpPr>
            <p:cNvPr id="51" name="文本框 2">
              <a:extLst>
                <a:ext uri="{FF2B5EF4-FFF2-40B4-BE49-F238E27FC236}">
                  <a16:creationId xmlns:a16="http://schemas.microsoft.com/office/drawing/2014/main" id="{94E1562D-6B32-4BD1-8693-47625260F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6320" y="1898667"/>
              <a:ext cx="151612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AWS EC2</a:t>
              </a:r>
            </a:p>
            <a:p>
              <a:pPr lvl="0" algn="ctr"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Checkbox.io instance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9EB0C6-3138-401A-B1A5-36BED47C2F03}"/>
              </a:ext>
            </a:extLst>
          </p:cNvPr>
          <p:cNvGrpSpPr/>
          <p:nvPr/>
        </p:nvGrpSpPr>
        <p:grpSpPr>
          <a:xfrm>
            <a:off x="6789105" y="434741"/>
            <a:ext cx="1274649" cy="1222654"/>
            <a:chOff x="8246910" y="498075"/>
            <a:chExt cx="1274649" cy="1222654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5FFE385B-DFB7-4233-B456-E98DBEB5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304228" y="498075"/>
              <a:ext cx="1160015" cy="676675"/>
            </a:xfrm>
            <a:prstGeom prst="rect">
              <a:avLst/>
            </a:prstGeom>
          </p:spPr>
        </p:pic>
        <p:sp>
          <p:nvSpPr>
            <p:cNvPr id="53" name="文本框 2">
              <a:extLst>
                <a:ext uri="{FF2B5EF4-FFF2-40B4-BE49-F238E27FC236}">
                  <a16:creationId xmlns:a16="http://schemas.microsoft.com/office/drawing/2014/main" id="{2CCC6C85-3DF6-463E-983B-50C77E233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10" y="1182120"/>
              <a:ext cx="1274649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AWS EC2</a:t>
              </a:r>
            </a:p>
            <a:p>
              <a:pPr lvl="0" algn="ctr"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Master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A78B6FE-D8D7-4F5B-A11C-9256D19E066F}"/>
              </a:ext>
            </a:extLst>
          </p:cNvPr>
          <p:cNvGrpSpPr/>
          <p:nvPr/>
        </p:nvGrpSpPr>
        <p:grpSpPr>
          <a:xfrm>
            <a:off x="7995043" y="1823858"/>
            <a:ext cx="1274649" cy="990226"/>
            <a:chOff x="6496320" y="1274846"/>
            <a:chExt cx="1516125" cy="1177819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C40362F-FE12-4750-859C-775A359E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17926" y="1274846"/>
              <a:ext cx="1072915" cy="625867"/>
            </a:xfrm>
            <a:prstGeom prst="rect">
              <a:avLst/>
            </a:prstGeom>
          </p:spPr>
        </p:pic>
        <p:sp>
          <p:nvSpPr>
            <p:cNvPr id="69" name="文本框 2">
              <a:extLst>
                <a:ext uri="{FF2B5EF4-FFF2-40B4-BE49-F238E27FC236}">
                  <a16:creationId xmlns:a16="http://schemas.microsoft.com/office/drawing/2014/main" id="{E6BA81DC-27F5-40D4-B2D2-4DF7022E9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6320" y="1898667"/>
              <a:ext cx="151612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AWS EC2</a:t>
              </a:r>
            </a:p>
            <a:p>
              <a:pPr lvl="0" algn="ctr"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Checkbox.io instance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7FF83A-419E-469C-951B-C549D643CF10}"/>
              </a:ext>
            </a:extLst>
          </p:cNvPr>
          <p:cNvGrpSpPr/>
          <p:nvPr/>
        </p:nvGrpSpPr>
        <p:grpSpPr>
          <a:xfrm>
            <a:off x="4128247" y="786653"/>
            <a:ext cx="2644564" cy="2442348"/>
            <a:chOff x="4128246" y="1593475"/>
            <a:chExt cx="2121325" cy="163552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F4CCCC-B3DA-40EA-8206-250C5AB5A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8246" y="1593475"/>
              <a:ext cx="0" cy="163552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E45EACB-4FB7-4A0B-AB63-14CBC9612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8246" y="1593475"/>
              <a:ext cx="212132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9C27840-7CE8-431C-ACC8-D7DE8DAA1E36}"/>
              </a:ext>
            </a:extLst>
          </p:cNvPr>
          <p:cNvCxnSpPr>
            <a:cxnSpLocks/>
          </p:cNvCxnSpPr>
          <p:nvPr/>
        </p:nvCxnSpPr>
        <p:spPr>
          <a:xfrm flipH="1">
            <a:off x="4128246" y="2189120"/>
            <a:ext cx="260200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C15C672-4576-4E91-A240-E2C65BFCECF9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16BAC9-0969-4DEB-A251-C8D94BDD2467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文本框 2">
            <a:extLst>
              <a:ext uri="{FF2B5EF4-FFF2-40B4-BE49-F238E27FC236}">
                <a16:creationId xmlns:a16="http://schemas.microsoft.com/office/drawing/2014/main" id="{51E2976F-D2EE-4499-8119-9A376B765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673" y="5961226"/>
            <a:ext cx="18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Deployment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74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CB0055-977C-4432-8E24-07A3DEDD3341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34DAD-8B86-47B0-AB94-4C3FA2A3C4A8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980EBA61-0683-4EAC-A14E-4D89549F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673" y="5961226"/>
            <a:ext cx="1136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Special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43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3562C-2E2D-46FE-96D4-91AA5F845820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A1C40-427A-421B-80F2-A318E30F79FC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6DBD3-68E0-42AF-A22D-EFBE0611F30E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121477-9FF8-4624-87F4-ED3C513200C7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555</TotalTime>
  <Words>106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华文楷体</vt:lpstr>
      <vt:lpstr>老報宋</vt:lpstr>
      <vt:lpstr>Arial</vt:lpstr>
      <vt:lpstr>Calibri</vt:lpstr>
      <vt:lpstr>Calibri Light</vt:lpstr>
      <vt:lpstr>Times New Roman</vt:lpstr>
      <vt:lpstr>Tw Cen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Xiangqing Ding</dc:creator>
  <cp:lastModifiedBy>Xiangqing Ding</cp:lastModifiedBy>
  <cp:revision>32</cp:revision>
  <dcterms:created xsi:type="dcterms:W3CDTF">2017-11-29T21:32:01Z</dcterms:created>
  <dcterms:modified xsi:type="dcterms:W3CDTF">2017-11-30T07:32:53Z</dcterms:modified>
</cp:coreProperties>
</file>