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377F-B8E8-4100-8EDF-10862603B3B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D83A-83D5-4E6B-9B97-CA659FF6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EDA0-EE30-465D-89DD-D76AF89F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AD81-098C-4EB7-AB1F-DBE095FB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FCCF-6A67-40FB-9254-E89AC46B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357-3700-433E-9BF6-16FD28B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3E80-8071-401A-8014-3ED9BF5F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FE9-DB90-452E-ACF4-D02BDD3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A166-55BC-4955-BD20-1335EC28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363-5C48-4F8F-9CCC-D0113C06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E46A-9E49-4D7B-9535-4EA1B87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A26-6419-453B-A962-EEB318B6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67CA9-4644-42BB-A160-16B2214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B363-8AA5-4A8E-A28A-BF57A815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0B5-64F0-4780-A243-CC33958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B53-09A1-4678-B398-B6BDAA38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BAC9-9493-4396-8636-BD71EB1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13B-4FB6-4755-AE5E-EA487F2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CCA0-B1C2-44CE-AA1D-47160FF3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8A44-4684-4CC0-A6C4-B0D0F37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E946-8D41-4518-8FEC-F201C4B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EA0C-D45A-4279-85FC-8CCEBD19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AFC-AEB9-44B6-8A7E-9BA77D7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F2F6-933C-42B4-AE9A-BFBD8076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6066-51CA-4041-8E1C-BED73985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B3A4-FC00-4582-A874-A104BB05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0238-826C-4BBE-9399-AD6F5858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4F70-A8C3-44DB-907B-A814962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CDDD-4300-4270-BF28-2FB5496E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4CFF-0CF5-4880-927D-30FE8AB5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81DD-CBF6-46CA-A8F1-ECFEFE46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773-FFB1-4E41-94A4-37DCE33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6F-6A4D-4416-A444-8B524F6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A45-5C55-4F06-B932-6C16FAF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4CBD-3771-4FC4-9D73-6B6B2249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9B98-EAE2-4562-B3C3-7CEBC26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971F-4F6E-4B91-B33A-07B0EECC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44DD6-84F3-406F-AB59-4F03C8D25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8D03-2651-46F8-B609-FC9E864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BFE46-2E7B-4E6F-97B8-3E8B51B6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4FA0A-F906-4FDC-9BBC-261FD72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576-92C9-4DA5-BC56-30AE535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946C-0EE4-4A6A-B430-69086C3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6D478-FB28-4310-9DF3-FA7E74B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E5F5-8836-4BFD-842D-5ADFAC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9F1D-0C84-408A-B963-3969170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5C27-CD1C-4AFB-B3E7-6C43BA1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D065-4C1F-4737-ACE5-805CDD6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54E-826F-435F-8554-6CA300B9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06D-78C3-4D7B-A940-5E51650C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3EAC-B5D3-4475-8A26-78B55BE6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D6FB-D4C2-4851-B582-47CF670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3953-789E-4F06-945E-826A2E9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471-2E3D-47B3-9AC9-D2E57E55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9C0-2806-4485-AD4C-71C96B3F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1AF5-BD86-48B9-A245-C827EE0D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0AA3-28B1-4C35-B21D-26DB0C4E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C2B7-3272-4287-BFC7-3ADBFEE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EEE0-3651-4FFE-90AE-8D4393A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3637-6E49-4ABA-BA2D-8D5BB63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F43F-3833-4F6F-BE0C-FFEEF112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AE07-C805-4D9F-9636-01D2C360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58BD-07F3-4C6B-8351-5A3BDBDDF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6F3D-D874-4CFB-B713-56E644B025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F56-03BF-4BFE-9E4F-9FE9EF64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7267-D60F-490F-BD6A-8C2E0143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16DF-2DBE-4B0B-B4B9-3559654A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7CB848FC-59FF-4EDD-8E4B-7CE2E59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90" y="2526884"/>
            <a:ext cx="48670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6000" dirty="0">
                <a:latin typeface="Tw Cen MT Condensed" panose="020B0606020104020203" pitchFamily="34" charset="0"/>
                <a:ea typeface="华文楷体" pitchFamily="2" charset="-122"/>
                <a:cs typeface="Times New Roman" panose="02020603050405020304" pitchFamily="18" charset="0"/>
              </a:rPr>
              <a:t>DevOps Pipeline</a:t>
            </a:r>
            <a:endParaRPr lang="zh-CN" altLang="en-US" sz="4800" dirty="0">
              <a:latin typeface="Tw Cen MT Condensed" panose="020B0606020104020203" pitchFamily="34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B316ADFA-F770-41F0-AE34-D74FA540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1" y="3429000"/>
            <a:ext cx="3586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w Cen MT Condensed" panose="020B0606020104020203" pitchFamily="34" charset="0"/>
                <a:ea typeface="老報宋" pitchFamily="2" charset="-122"/>
              </a:rPr>
              <a:t>——【11/30/2017】——</a:t>
            </a:r>
            <a:endParaRPr lang="zh-CN" altLang="en-US" sz="2800" dirty="0"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6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975B59B-3EC9-4750-8894-DCF477A1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826" y="2930594"/>
            <a:ext cx="915265" cy="91526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1F1B444-4A6C-44CD-8028-586D418AA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0706" y="2760569"/>
            <a:ext cx="2005294" cy="1336862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6017A0FA-A95D-4891-A4A9-BCB72A9D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79" y="5740415"/>
            <a:ext cx="21275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Milestone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3F6B1B0B-C373-4864-A4CE-1C2883C70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395" y="384585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Ansible Script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EE640D60-44FE-4E25-99B8-D273D149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648" y="415121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Jenkins Server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860A553-B22B-4FE1-9F3B-21CF333FD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3043" y="854169"/>
            <a:ext cx="1699933" cy="9916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66D70-3994-43C9-9C78-A2000DA23E3C}"/>
              </a:ext>
            </a:extLst>
          </p:cNvPr>
          <p:cNvCxnSpPr>
            <a:cxnSpLocks/>
          </p:cNvCxnSpPr>
          <p:nvPr/>
        </p:nvCxnSpPr>
        <p:spPr>
          <a:xfrm>
            <a:off x="3132041" y="3429000"/>
            <a:ext cx="85417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CF3BD-F102-4044-BB48-B494401645B4}"/>
              </a:ext>
            </a:extLst>
          </p:cNvPr>
          <p:cNvCxnSpPr>
            <a:cxnSpLocks/>
          </p:cNvCxnSpPr>
          <p:nvPr/>
        </p:nvCxnSpPr>
        <p:spPr>
          <a:xfrm flipV="1">
            <a:off x="6258483" y="1845797"/>
            <a:ext cx="1775011" cy="115289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">
            <a:extLst>
              <a:ext uri="{FF2B5EF4-FFF2-40B4-BE49-F238E27FC236}">
                <a16:creationId xmlns:a16="http://schemas.microsoft.com/office/drawing/2014/main" id="{88FE238E-7801-4265-AAB2-BF785F7C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946" y="1923490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AWS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0BF7AA1D-9DED-4591-9A4B-92E47CA9F29A}"/>
              </a:ext>
            </a:extLst>
          </p:cNvPr>
          <p:cNvSpPr txBox="1">
            <a:spLocks noChangeArrowheads="1"/>
          </p:cNvSpPr>
          <p:nvPr/>
        </p:nvSpPr>
        <p:spPr bwMode="auto">
          <a:xfrm rot="19603972">
            <a:off x="6165123" y="2126286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4B272-3BE9-42EC-8500-D6DBA1D4F0DD}"/>
              </a:ext>
            </a:extLst>
          </p:cNvPr>
          <p:cNvCxnSpPr>
            <a:cxnSpLocks/>
          </p:cNvCxnSpPr>
          <p:nvPr/>
        </p:nvCxnSpPr>
        <p:spPr>
          <a:xfrm flipV="1">
            <a:off x="6258484" y="3388226"/>
            <a:ext cx="1775009" cy="205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">
            <a:extLst>
              <a:ext uri="{FF2B5EF4-FFF2-40B4-BE49-F238E27FC236}">
                <a16:creationId xmlns:a16="http://schemas.microsoft.com/office/drawing/2014/main" id="{80CA8583-269D-40D4-B54F-8C5E93357989}"/>
              </a:ext>
            </a:extLst>
          </p:cNvPr>
          <p:cNvSpPr txBox="1">
            <a:spLocks noChangeArrowheads="1"/>
          </p:cNvSpPr>
          <p:nvPr/>
        </p:nvSpPr>
        <p:spPr bwMode="auto">
          <a:xfrm rot="21556831">
            <a:off x="6387925" y="3019387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1BB2AC3-23BF-4739-9F78-1F75D3080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3043" y="2681788"/>
            <a:ext cx="1699933" cy="991628"/>
          </a:xfrm>
          <a:prstGeom prst="rect">
            <a:avLst/>
          </a:prstGeom>
        </p:spPr>
      </p:pic>
      <p:sp>
        <p:nvSpPr>
          <p:cNvPr id="26" name="文本框 2">
            <a:extLst>
              <a:ext uri="{FF2B5EF4-FFF2-40B4-BE49-F238E27FC236}">
                <a16:creationId xmlns:a16="http://schemas.microsoft.com/office/drawing/2014/main" id="{D3A84899-C2C1-4CDC-9F3E-C60C305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946" y="375110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AWS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8D7A91-5826-4856-BDBC-F992532CF43A}"/>
              </a:ext>
            </a:extLst>
          </p:cNvPr>
          <p:cNvCxnSpPr>
            <a:cxnSpLocks/>
          </p:cNvCxnSpPr>
          <p:nvPr/>
        </p:nvCxnSpPr>
        <p:spPr>
          <a:xfrm>
            <a:off x="6258483" y="3845859"/>
            <a:ext cx="1721223" cy="12707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">
            <a:extLst>
              <a:ext uri="{FF2B5EF4-FFF2-40B4-BE49-F238E27FC236}">
                <a16:creationId xmlns:a16="http://schemas.microsoft.com/office/drawing/2014/main" id="{750D2B74-066B-4CBB-BC58-62DEF9F1DADB}"/>
              </a:ext>
            </a:extLst>
          </p:cNvPr>
          <p:cNvSpPr txBox="1">
            <a:spLocks noChangeArrowheads="1"/>
          </p:cNvSpPr>
          <p:nvPr/>
        </p:nvSpPr>
        <p:spPr bwMode="auto">
          <a:xfrm rot="2314195">
            <a:off x="6442655" y="4124198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4C11EA6A-73FE-44ED-AFC1-CD8A8E438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02" y="4859292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2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975B59B-3EC9-4750-8894-DCF477A1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826" y="2930594"/>
            <a:ext cx="915265" cy="91526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1F1B444-4A6C-44CD-8028-586D418AA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0706" y="2760569"/>
            <a:ext cx="2005294" cy="1336862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6017A0FA-A95D-4891-A4A9-BCB72A9D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79" y="5740415"/>
            <a:ext cx="21275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Milestone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3F6B1B0B-C373-4864-A4CE-1C2883C70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395" y="384585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Ansible Script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EE640D60-44FE-4E25-99B8-D273D149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648" y="415121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Jenkins Server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860A553-B22B-4FE1-9F3B-21CF333FD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3043" y="854169"/>
            <a:ext cx="1699933" cy="9916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66D70-3994-43C9-9C78-A2000DA23E3C}"/>
              </a:ext>
            </a:extLst>
          </p:cNvPr>
          <p:cNvCxnSpPr>
            <a:cxnSpLocks/>
          </p:cNvCxnSpPr>
          <p:nvPr/>
        </p:nvCxnSpPr>
        <p:spPr>
          <a:xfrm>
            <a:off x="3132041" y="3429000"/>
            <a:ext cx="85417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CF3BD-F102-4044-BB48-B494401645B4}"/>
              </a:ext>
            </a:extLst>
          </p:cNvPr>
          <p:cNvCxnSpPr>
            <a:cxnSpLocks/>
          </p:cNvCxnSpPr>
          <p:nvPr/>
        </p:nvCxnSpPr>
        <p:spPr>
          <a:xfrm flipV="1">
            <a:off x="6258483" y="1845797"/>
            <a:ext cx="1775011" cy="115289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">
            <a:extLst>
              <a:ext uri="{FF2B5EF4-FFF2-40B4-BE49-F238E27FC236}">
                <a16:creationId xmlns:a16="http://schemas.microsoft.com/office/drawing/2014/main" id="{88FE238E-7801-4265-AAB2-BF785F7C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946" y="1923490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AWS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0BF7AA1D-9DED-4591-9A4B-92E47CA9F29A}"/>
              </a:ext>
            </a:extLst>
          </p:cNvPr>
          <p:cNvSpPr txBox="1">
            <a:spLocks noChangeArrowheads="1"/>
          </p:cNvSpPr>
          <p:nvPr/>
        </p:nvSpPr>
        <p:spPr bwMode="auto">
          <a:xfrm rot="19603972">
            <a:off x="6165123" y="2126286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4B272-3BE9-42EC-8500-D6DBA1D4F0DD}"/>
              </a:ext>
            </a:extLst>
          </p:cNvPr>
          <p:cNvCxnSpPr>
            <a:cxnSpLocks/>
          </p:cNvCxnSpPr>
          <p:nvPr/>
        </p:nvCxnSpPr>
        <p:spPr>
          <a:xfrm flipV="1">
            <a:off x="6258484" y="3388226"/>
            <a:ext cx="1775009" cy="205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">
            <a:extLst>
              <a:ext uri="{FF2B5EF4-FFF2-40B4-BE49-F238E27FC236}">
                <a16:creationId xmlns:a16="http://schemas.microsoft.com/office/drawing/2014/main" id="{80CA8583-269D-40D4-B54F-8C5E93357989}"/>
              </a:ext>
            </a:extLst>
          </p:cNvPr>
          <p:cNvSpPr txBox="1">
            <a:spLocks noChangeArrowheads="1"/>
          </p:cNvSpPr>
          <p:nvPr/>
        </p:nvSpPr>
        <p:spPr bwMode="auto">
          <a:xfrm rot="21556831">
            <a:off x="6387925" y="3019387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1BB2AC3-23BF-4739-9F78-1F75D3080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3043" y="2681788"/>
            <a:ext cx="1699933" cy="991628"/>
          </a:xfrm>
          <a:prstGeom prst="rect">
            <a:avLst/>
          </a:prstGeom>
        </p:spPr>
      </p:pic>
      <p:sp>
        <p:nvSpPr>
          <p:cNvPr id="26" name="文本框 2">
            <a:extLst>
              <a:ext uri="{FF2B5EF4-FFF2-40B4-BE49-F238E27FC236}">
                <a16:creationId xmlns:a16="http://schemas.microsoft.com/office/drawing/2014/main" id="{D3A84899-C2C1-4CDC-9F3E-C60C305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946" y="3751109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AWS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8D7A91-5826-4856-BDBC-F992532CF43A}"/>
              </a:ext>
            </a:extLst>
          </p:cNvPr>
          <p:cNvCxnSpPr>
            <a:cxnSpLocks/>
          </p:cNvCxnSpPr>
          <p:nvPr/>
        </p:nvCxnSpPr>
        <p:spPr>
          <a:xfrm>
            <a:off x="6258483" y="3845859"/>
            <a:ext cx="1721223" cy="12707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">
            <a:extLst>
              <a:ext uri="{FF2B5EF4-FFF2-40B4-BE49-F238E27FC236}">
                <a16:creationId xmlns:a16="http://schemas.microsoft.com/office/drawing/2014/main" id="{750D2B74-066B-4CBB-BC58-62DEF9F1DADB}"/>
              </a:ext>
            </a:extLst>
          </p:cNvPr>
          <p:cNvSpPr txBox="1">
            <a:spLocks noChangeArrowheads="1"/>
          </p:cNvSpPr>
          <p:nvPr/>
        </p:nvSpPr>
        <p:spPr bwMode="auto">
          <a:xfrm rot="2314195">
            <a:off x="6442655" y="4124198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Post-Build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4C11EA6A-73FE-44ED-AFC1-CD8A8E438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02" y="4859292"/>
            <a:ext cx="15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" panose="020B0606020104020203" pitchFamily="34" charset="0"/>
                <a:ea typeface="老報宋" pitchFamily="2" charset="-122"/>
              </a:rPr>
              <a:t>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 Condensed" panose="020B0606020104020203" pitchFamily="34" charset="0"/>
              <a:ea typeface="老報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4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63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华文楷体</vt:lpstr>
      <vt:lpstr>老報宋</vt:lpstr>
      <vt:lpstr>Arial</vt:lpstr>
      <vt:lpstr>Calibri</vt:lpstr>
      <vt:lpstr>Calibri Light</vt:lpstr>
      <vt:lpstr>Times New Roman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Xiangqing Ding</dc:creator>
  <cp:lastModifiedBy>Xiangqing Ding</cp:lastModifiedBy>
  <cp:revision>7</cp:revision>
  <dcterms:created xsi:type="dcterms:W3CDTF">2017-11-29T21:32:01Z</dcterms:created>
  <dcterms:modified xsi:type="dcterms:W3CDTF">2017-11-29T22:55:12Z</dcterms:modified>
</cp:coreProperties>
</file>