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62" r:id="rId5"/>
    <p:sldId id="263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4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9377F-B8E8-4100-8EDF-10862603B3B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D83A-83D5-4E6B-9B97-CA659FF6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EDA0-EE30-465D-89DD-D76AF89F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3AD81-098C-4EB7-AB1F-DBE095FB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FCCF-6A67-40FB-9254-E89AC46B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8357-3700-433E-9BF6-16FD28B5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43E80-8071-401A-8014-3ED9BF5F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1FE9-DB90-452E-ACF4-D02BDD33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BA166-55BC-4955-BD20-1335EC282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9363-5C48-4F8F-9CCC-D0113C06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E46A-9E49-4D7B-9535-4EA1B87C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6A26-6419-453B-A962-EEB318B6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67CA9-4644-42BB-A160-16B221426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7B363-8AA5-4A8E-A28A-BF57A815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0B5-64F0-4780-A243-CC339580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9B53-09A1-4678-B398-B6BDAA38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BAC9-9493-4396-8636-BD71EB1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613B-4FB6-4755-AE5E-EA487F2D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CCA0-B1C2-44CE-AA1D-47160FF3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38A44-4684-4CC0-A6C4-B0D0F373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E946-8D41-4518-8FEC-F201C4B7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EA0C-D45A-4279-85FC-8CCEBD19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DAFC-AEB9-44B6-8A7E-9BA77D78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F2F6-933C-42B4-AE9A-BFBD8076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6066-51CA-4041-8E1C-BED73985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CB3A4-FC00-4582-A874-A104BB05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0238-826C-4BBE-9399-AD6F5858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4F70-A8C3-44DB-907B-A814962E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CDDD-4300-4270-BF28-2FB5496E9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64CFF-0CF5-4880-927D-30FE8AB5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81DD-CBF6-46CA-A8F1-ECFEFE46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2F773-FFB1-4E41-94A4-37DCE33D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2AF6F-6A4D-4416-A444-8B524F6E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FA45-5C55-4F06-B932-6C16FAF2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14CBD-3771-4FC4-9D73-6B6B2249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49B98-EAE2-4562-B3C3-7CEBC266F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E971F-4F6E-4B91-B33A-07B0EECCC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44DD6-84F3-406F-AB59-4F03C8D25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98D03-2651-46F8-B609-FC9E8649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BFE46-2E7B-4E6F-97B8-3E8B51B6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4FA0A-F906-4FDC-9BBC-261FD721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5576-92C9-4DA5-BC56-30AE535B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7946C-0EE4-4A6A-B430-69086C32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6D478-FB28-4310-9DF3-FA7E74B2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3E5F5-8836-4BFD-842D-5ADFACD6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79F1D-0C84-408A-B963-3969170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E5C27-CD1C-4AFB-B3E7-6C43BA16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D065-4C1F-4737-ACE5-805CDD61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354E-826F-435F-8554-6CA300B9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406D-78C3-4D7B-A940-5E51650C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53EAC-B5D3-4475-8A26-78B55BE6D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ED6FB-D4C2-4851-B582-47CF670F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D3953-789E-4F06-945E-826A2E96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4C471-2E3D-47B3-9AC9-D2E57E55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79C0-2806-4485-AD4C-71C96B3F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41AF5-BD86-48B9-A245-C827EE0DE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0AA3-28B1-4C35-B21D-26DB0C4E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3C2B7-3272-4287-BFC7-3ADBFEEA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DEEE0-3651-4FFE-90AE-8D4393A1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3637-6E49-4ABA-BA2D-8D5BB634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DF43F-3833-4F6F-BE0C-FFEEF112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7AE07-C805-4D9F-9636-01D2C360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58BD-07F3-4C6B-8351-5A3BDBDDF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6F3D-D874-4CFB-B713-56E644B025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F56-03BF-4BFE-9E4F-9FE9EF64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7267-D60F-490F-BD6A-8C2E0143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10.svg"/><Relationship Id="rId4" Type="http://schemas.openxmlformats.org/officeDocument/2006/relationships/image" Target="../media/image20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>
            <a:extLst>
              <a:ext uri="{FF2B5EF4-FFF2-40B4-BE49-F238E27FC236}">
                <a16:creationId xmlns:a16="http://schemas.microsoft.com/office/drawing/2014/main" id="{7CB848FC-59FF-4EDD-8E4B-7CE2E5913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90" y="2526884"/>
            <a:ext cx="48670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6000" dirty="0">
                <a:latin typeface="Tw Cen MT Condensed" panose="020B0606020104020203" pitchFamily="34" charset="0"/>
                <a:ea typeface="华文楷体" pitchFamily="2" charset="-122"/>
                <a:cs typeface="Times New Roman" panose="02020603050405020304" pitchFamily="18" charset="0"/>
              </a:rPr>
              <a:t>DevOps Pipeline</a:t>
            </a:r>
            <a:endParaRPr lang="zh-CN" altLang="en-US" sz="4800" dirty="0">
              <a:latin typeface="Tw Cen MT Condensed" panose="020B0606020104020203" pitchFamily="34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B316ADFA-F770-41F0-AE34-D74FA5402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055" y="3429000"/>
            <a:ext cx="4467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Tw Cen MT Condensed" panose="020B0606020104020203" pitchFamily="34" charset="0"/>
                <a:ea typeface="老報宋" pitchFamily="2" charset="-122"/>
              </a:rPr>
              <a:t>————[11/30/2017]————</a:t>
            </a:r>
            <a:endParaRPr lang="zh-CN" altLang="en-US" sz="2800" dirty="0">
              <a:latin typeface="Tw Cen MT Condensed" panose="020B0606020104020203" pitchFamily="34" charset="0"/>
              <a:ea typeface="老報宋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610CD-35D6-4F7A-A460-C12C781A8FD7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3A393-C144-4ADF-B21C-8DB1E54D3740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73FCE539-3BAA-42DA-B5D8-96F4C0E43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90" y="3982998"/>
            <a:ext cx="4867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Tw Cen MT Condensed" panose="020B0606020104020203" pitchFamily="34" charset="0"/>
                <a:ea typeface="华文楷体" pitchFamily="2" charset="-122"/>
                <a:cs typeface="Times New Roman" panose="02020603050405020304" pitchFamily="18" charset="0"/>
              </a:rPr>
              <a:t>Dian Ding | Kai Lu | Xiangqing Ding | </a:t>
            </a:r>
            <a:r>
              <a:rPr lang="en-US" altLang="zh-CN" sz="2400" dirty="0" err="1">
                <a:latin typeface="Tw Cen MT Condensed" panose="020B0606020104020203" pitchFamily="34" charset="0"/>
                <a:ea typeface="华文楷体" pitchFamily="2" charset="-122"/>
                <a:cs typeface="Times New Roman" panose="02020603050405020304" pitchFamily="18" charset="0"/>
              </a:rPr>
              <a:t>Fuxing</a:t>
            </a:r>
            <a:r>
              <a:rPr lang="en-US" altLang="zh-CN" sz="2400" dirty="0">
                <a:latin typeface="Tw Cen MT Condensed" panose="020B0606020104020203" pitchFamily="34" charset="0"/>
                <a:ea typeface="华文楷体" pitchFamily="2" charset="-122"/>
                <a:cs typeface="Times New Roman" panose="02020603050405020304" pitchFamily="18" charset="0"/>
              </a:rPr>
              <a:t> Luan</a:t>
            </a:r>
            <a:endParaRPr lang="zh-CN" altLang="en-US" dirty="0">
              <a:latin typeface="Tw Cen MT Condensed" panose="020B0606020104020203" pitchFamily="34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53B6714-F1C6-40DD-82B7-94DB36A6E0A7}"/>
              </a:ext>
            </a:extLst>
          </p:cNvPr>
          <p:cNvGrpSpPr/>
          <p:nvPr/>
        </p:nvGrpSpPr>
        <p:grpSpPr>
          <a:xfrm>
            <a:off x="1747395" y="2930594"/>
            <a:ext cx="1516125" cy="1315375"/>
            <a:chOff x="1747395" y="2930594"/>
            <a:chExt cx="1516125" cy="131537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4975B59B-3EC9-4750-8894-DCF477A1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7826" y="2930594"/>
              <a:ext cx="915265" cy="915265"/>
            </a:xfrm>
            <a:prstGeom prst="rect">
              <a:avLst/>
            </a:prstGeom>
          </p:spPr>
        </p:pic>
        <p:sp>
          <p:nvSpPr>
            <p:cNvPr id="5" name="文本框 2">
              <a:extLst>
                <a:ext uri="{FF2B5EF4-FFF2-40B4-BE49-F238E27FC236}">
                  <a16:creationId xmlns:a16="http://schemas.microsoft.com/office/drawing/2014/main" id="{3F6B1B0B-C373-4864-A4CE-1C2883C70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7395" y="3845859"/>
              <a:ext cx="15161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Ansible Script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6FC1F5-5A4A-403F-9BF0-EF149917337E}"/>
              </a:ext>
            </a:extLst>
          </p:cNvPr>
          <p:cNvGrpSpPr/>
          <p:nvPr/>
        </p:nvGrpSpPr>
        <p:grpSpPr>
          <a:xfrm>
            <a:off x="4090706" y="2760569"/>
            <a:ext cx="2005294" cy="1790760"/>
            <a:chOff x="4090706" y="2760569"/>
            <a:chExt cx="2005294" cy="179076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1F1B444-4A6C-44CD-8028-586D418AA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90706" y="2760569"/>
              <a:ext cx="2005294" cy="1336862"/>
            </a:xfrm>
            <a:prstGeom prst="rect">
              <a:avLst/>
            </a:prstGeom>
          </p:spPr>
        </p:pic>
        <p:sp>
          <p:nvSpPr>
            <p:cNvPr id="6" name="文本框 2">
              <a:extLst>
                <a:ext uri="{FF2B5EF4-FFF2-40B4-BE49-F238E27FC236}">
                  <a16:creationId xmlns:a16="http://schemas.microsoft.com/office/drawing/2014/main" id="{EE640D60-44FE-4E25-99B8-D273D1493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648" y="4151219"/>
              <a:ext cx="15161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Jenkins Server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B66D70-3994-43C9-9C78-A2000DA23E3C}"/>
              </a:ext>
            </a:extLst>
          </p:cNvPr>
          <p:cNvCxnSpPr>
            <a:cxnSpLocks/>
          </p:cNvCxnSpPr>
          <p:nvPr/>
        </p:nvCxnSpPr>
        <p:spPr>
          <a:xfrm>
            <a:off x="3132041" y="3429000"/>
            <a:ext cx="85417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B03D8-47F7-4564-A9A7-4877F40C2BC8}"/>
              </a:ext>
            </a:extLst>
          </p:cNvPr>
          <p:cNvGrpSpPr/>
          <p:nvPr/>
        </p:nvGrpSpPr>
        <p:grpSpPr>
          <a:xfrm>
            <a:off x="8304672" y="1387130"/>
            <a:ext cx="1699933" cy="1684874"/>
            <a:chOff x="8243043" y="854169"/>
            <a:chExt cx="1699933" cy="168487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860A553-B22B-4FE1-9F3B-21CF333FD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43043" y="854169"/>
              <a:ext cx="1699933" cy="991628"/>
            </a:xfrm>
            <a:prstGeom prst="rect">
              <a:avLst/>
            </a:prstGeom>
          </p:spPr>
        </p:pic>
        <p:sp>
          <p:nvSpPr>
            <p:cNvPr id="16" name="文本框 2">
              <a:extLst>
                <a:ext uri="{FF2B5EF4-FFF2-40B4-BE49-F238E27FC236}">
                  <a16:creationId xmlns:a16="http://schemas.microsoft.com/office/drawing/2014/main" id="{88FE238E-7801-4265-AAB2-BF785F7C8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4946" y="1923490"/>
              <a:ext cx="15161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AWS EC2</a:t>
              </a:r>
            </a:p>
            <a:p>
              <a:pPr lvl="0" algn="ctr">
                <a:defRPr/>
              </a:pPr>
              <a:r>
                <a:rPr lang="en-US" altLang="zh-CN" sz="1400" dirty="0">
                  <a:latin typeface="Tw Cen MT Condensed" panose="020B0606020104020203" pitchFamily="34" charset="0"/>
                  <a:ea typeface="老報宋" pitchFamily="2" charset="-122"/>
                </a:rPr>
                <a:t>(checkbox.io instance)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C902A1-9B8E-495A-9690-51DBA913283F}"/>
              </a:ext>
            </a:extLst>
          </p:cNvPr>
          <p:cNvGrpSpPr/>
          <p:nvPr/>
        </p:nvGrpSpPr>
        <p:grpSpPr>
          <a:xfrm>
            <a:off x="6216145" y="2098241"/>
            <a:ext cx="1926044" cy="900454"/>
            <a:chOff x="6216145" y="2098241"/>
            <a:chExt cx="1926044" cy="90045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FCF3BD-F102-4044-BB48-B49440164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8483" y="2098241"/>
              <a:ext cx="1883706" cy="90045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2">
              <a:extLst>
                <a:ext uri="{FF2B5EF4-FFF2-40B4-BE49-F238E27FC236}">
                  <a16:creationId xmlns:a16="http://schemas.microsoft.com/office/drawing/2014/main" id="{0BF7AA1D-9DED-4591-9A4B-92E47CA9F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55269">
              <a:off x="6216145" y="2253704"/>
              <a:ext cx="15161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Post-Build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33576E-F06D-4187-B9EC-29EE01949BF8}"/>
              </a:ext>
            </a:extLst>
          </p:cNvPr>
          <p:cNvGrpSpPr/>
          <p:nvPr/>
        </p:nvGrpSpPr>
        <p:grpSpPr>
          <a:xfrm>
            <a:off x="8210548" y="4270812"/>
            <a:ext cx="1699933" cy="1684874"/>
            <a:chOff x="8243043" y="2681788"/>
            <a:chExt cx="1699933" cy="1684874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1BB2AC3-23BF-4739-9F78-1F75D308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43043" y="2681788"/>
              <a:ext cx="1699933" cy="991628"/>
            </a:xfrm>
            <a:prstGeom prst="rect">
              <a:avLst/>
            </a:prstGeom>
          </p:spPr>
        </p:pic>
        <p:sp>
          <p:nvSpPr>
            <p:cNvPr id="26" name="文本框 2">
              <a:extLst>
                <a:ext uri="{FF2B5EF4-FFF2-40B4-BE49-F238E27FC236}">
                  <a16:creationId xmlns:a16="http://schemas.microsoft.com/office/drawing/2014/main" id="{D3A84899-C2C1-4CDC-9F3E-C60C30597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4946" y="3751109"/>
              <a:ext cx="15161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AWS EC2</a:t>
              </a:r>
            </a:p>
            <a:p>
              <a:pPr algn="ctr">
                <a:defRPr/>
              </a:pPr>
              <a:r>
                <a:rPr lang="en-US" altLang="zh-CN" sz="1400" dirty="0">
                  <a:latin typeface="Tw Cen MT Condensed" panose="020B0606020104020203" pitchFamily="34" charset="0"/>
                  <a:ea typeface="老報宋" pitchFamily="2" charset="-122"/>
                </a:rPr>
                <a:t>(</a:t>
              </a:r>
              <a:r>
                <a:rPr lang="en-US" altLang="zh-CN" sz="1400" dirty="0" err="1">
                  <a:latin typeface="Tw Cen MT Condensed" panose="020B0606020104020203" pitchFamily="34" charset="0"/>
                  <a:ea typeface="老報宋" pitchFamily="2" charset="-122"/>
                </a:rPr>
                <a:t>iTrust</a:t>
              </a:r>
              <a:r>
                <a:rPr lang="en-US" altLang="zh-CN" sz="1400" dirty="0">
                  <a:latin typeface="Tw Cen MT Condensed" panose="020B0606020104020203" pitchFamily="34" charset="0"/>
                  <a:ea typeface="老報宋" pitchFamily="2" charset="-122"/>
                </a:rPr>
                <a:t> instance)</a:t>
              </a:r>
              <a:endParaRPr lang="zh-CN" altLang="en-US" sz="1400" dirty="0"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77C488-A4B7-4F59-B9D8-991FA193421D}"/>
              </a:ext>
            </a:extLst>
          </p:cNvPr>
          <p:cNvGrpSpPr/>
          <p:nvPr/>
        </p:nvGrpSpPr>
        <p:grpSpPr>
          <a:xfrm>
            <a:off x="6258483" y="3845859"/>
            <a:ext cx="1789582" cy="1072953"/>
            <a:chOff x="6258483" y="3845859"/>
            <a:chExt cx="1789582" cy="107295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C8D7A91-5826-4856-BDBC-F992532CF43A}"/>
                </a:ext>
              </a:extLst>
            </p:cNvPr>
            <p:cNvCxnSpPr>
              <a:cxnSpLocks/>
            </p:cNvCxnSpPr>
            <p:nvPr/>
          </p:nvCxnSpPr>
          <p:spPr>
            <a:xfrm>
              <a:off x="6258483" y="3845859"/>
              <a:ext cx="1789582" cy="107295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">
              <a:extLst>
                <a:ext uri="{FF2B5EF4-FFF2-40B4-BE49-F238E27FC236}">
                  <a16:creationId xmlns:a16="http://schemas.microsoft.com/office/drawing/2014/main" id="{750D2B74-066B-4CBB-BC58-62DEF9F1D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31318">
              <a:off x="6442273" y="3991968"/>
              <a:ext cx="15161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Post-Build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47D32B-D28D-4EE5-8D63-FA8F2F2ACC99}"/>
              </a:ext>
            </a:extLst>
          </p:cNvPr>
          <p:cNvGrpSpPr/>
          <p:nvPr/>
        </p:nvGrpSpPr>
        <p:grpSpPr>
          <a:xfrm>
            <a:off x="2724551" y="591452"/>
            <a:ext cx="980955" cy="1184745"/>
            <a:chOff x="9042600" y="1037665"/>
            <a:chExt cx="1516125" cy="1831096"/>
          </a:xfrm>
        </p:grpSpPr>
        <p:pic>
          <p:nvPicPr>
            <p:cNvPr id="24" name="Picture 2" descr="Image result for github ai image">
              <a:extLst>
                <a:ext uri="{FF2B5EF4-FFF2-40B4-BE49-F238E27FC236}">
                  <a16:creationId xmlns:a16="http://schemas.microsoft.com/office/drawing/2014/main" id="{2A140FF0-8639-4C41-90AB-C5544AF51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175" y="1037665"/>
              <a:ext cx="1402977" cy="1402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">
              <a:extLst>
                <a:ext uri="{FF2B5EF4-FFF2-40B4-BE49-F238E27FC236}">
                  <a16:creationId xmlns:a16="http://schemas.microsoft.com/office/drawing/2014/main" id="{01B3FF70-402B-4A2B-9ACD-C1B3636E9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2600" y="2440642"/>
              <a:ext cx="1516125" cy="428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1200" dirty="0">
                  <a:latin typeface="Tw Cen MT Condensed" panose="020B0606020104020203" pitchFamily="34" charset="0"/>
                  <a:ea typeface="老報宋" pitchFamily="2" charset="-122"/>
                </a:rPr>
                <a:t>c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heckbox.io Repo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BFAA4B-2092-4B8F-A841-48CDE9E93D5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705506" y="1637698"/>
            <a:ext cx="791564" cy="96490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0F948D-11D7-4DF1-A757-035054AB7701}"/>
              </a:ext>
            </a:extLst>
          </p:cNvPr>
          <p:cNvGrpSpPr/>
          <p:nvPr/>
        </p:nvGrpSpPr>
        <p:grpSpPr>
          <a:xfrm>
            <a:off x="5679824" y="582067"/>
            <a:ext cx="980955" cy="1184745"/>
            <a:chOff x="9042600" y="1037665"/>
            <a:chExt cx="1516125" cy="1831096"/>
          </a:xfrm>
        </p:grpSpPr>
        <p:pic>
          <p:nvPicPr>
            <p:cNvPr id="33" name="Picture 2" descr="Image result for github ai image">
              <a:extLst>
                <a:ext uri="{FF2B5EF4-FFF2-40B4-BE49-F238E27FC236}">
                  <a16:creationId xmlns:a16="http://schemas.microsoft.com/office/drawing/2014/main" id="{274DA249-257D-4520-8109-EC79B19E7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175" y="1037665"/>
              <a:ext cx="1402977" cy="1402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文本框 2">
              <a:extLst>
                <a:ext uri="{FF2B5EF4-FFF2-40B4-BE49-F238E27FC236}">
                  <a16:creationId xmlns:a16="http://schemas.microsoft.com/office/drawing/2014/main" id="{F3BCC94E-C6C5-4EF6-AAD5-54D177132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2600" y="2440642"/>
              <a:ext cx="1516125" cy="428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1200" dirty="0" err="1">
                  <a:latin typeface="Tw Cen MT Condensed" panose="020B0606020104020203" pitchFamily="34" charset="0"/>
                  <a:ea typeface="老報宋" pitchFamily="2" charset="-122"/>
                </a:rPr>
                <a:t>iTrust</a:t>
              </a:r>
              <a:r>
                <a:rPr lang="en-US" altLang="zh-CN" sz="1200" dirty="0">
                  <a:latin typeface="Tw Cen MT Condensed" panose="020B0606020104020203" pitchFamily="34" charset="0"/>
                  <a:ea typeface="老報宋" pitchFamily="2" charset="-122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Repo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A369D5-6E27-442A-B0A3-931A99C0CC1C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847665" y="1628313"/>
            <a:ext cx="832159" cy="9742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B30B1B3-8BE9-4841-AF62-0C8A78AFE040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DDA92A-E817-43C3-96BA-F92DC7358D0E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6017A0FA-A95D-4891-A4A9-BCB72A9D8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673" y="5961226"/>
            <a:ext cx="4933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Configuration Management &amp; Build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sp>
        <p:nvSpPr>
          <p:cNvPr id="50" name="Double Bracket 49">
            <a:extLst>
              <a:ext uri="{FF2B5EF4-FFF2-40B4-BE49-F238E27FC236}">
                <a16:creationId xmlns:a16="http://schemas.microsoft.com/office/drawing/2014/main" id="{7BDCA063-2818-4115-A483-2F83C8D1A630}"/>
              </a:ext>
            </a:extLst>
          </p:cNvPr>
          <p:cNvSpPr/>
          <p:nvPr/>
        </p:nvSpPr>
        <p:spPr>
          <a:xfrm>
            <a:off x="4432485" y="4528347"/>
            <a:ext cx="1163171" cy="894987"/>
          </a:xfrm>
          <a:prstGeom prst="bracketPair">
            <a:avLst>
              <a:gd name="adj" fmla="val 5259"/>
            </a:avLst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Installment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Plugins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Build Jobs</a:t>
            </a:r>
          </a:p>
        </p:txBody>
      </p:sp>
      <p:sp>
        <p:nvSpPr>
          <p:cNvPr id="53" name="Double Bracket 52">
            <a:extLst>
              <a:ext uri="{FF2B5EF4-FFF2-40B4-BE49-F238E27FC236}">
                <a16:creationId xmlns:a16="http://schemas.microsoft.com/office/drawing/2014/main" id="{7633B184-21AC-4F66-8DCC-D7C48DAE6022}"/>
              </a:ext>
            </a:extLst>
          </p:cNvPr>
          <p:cNvSpPr/>
          <p:nvPr/>
        </p:nvSpPr>
        <p:spPr>
          <a:xfrm>
            <a:off x="10055659" y="1489813"/>
            <a:ext cx="1488641" cy="894987"/>
          </a:xfrm>
          <a:prstGeom prst="bracketPair">
            <a:avLst>
              <a:gd name="adj" fmla="val 5259"/>
            </a:avLst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Dependency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Run Application</a:t>
            </a:r>
          </a:p>
        </p:txBody>
      </p:sp>
      <p:sp>
        <p:nvSpPr>
          <p:cNvPr id="54" name="Double Bracket 53">
            <a:extLst>
              <a:ext uri="{FF2B5EF4-FFF2-40B4-BE49-F238E27FC236}">
                <a16:creationId xmlns:a16="http://schemas.microsoft.com/office/drawing/2014/main" id="{A521928A-7A2C-4E23-B88F-6543CD60299B}"/>
              </a:ext>
            </a:extLst>
          </p:cNvPr>
          <p:cNvSpPr/>
          <p:nvPr/>
        </p:nvSpPr>
        <p:spPr>
          <a:xfrm>
            <a:off x="10004212" y="4451659"/>
            <a:ext cx="1488641" cy="894987"/>
          </a:xfrm>
          <a:prstGeom prst="bracketPair">
            <a:avLst>
              <a:gd name="adj" fmla="val 5259"/>
            </a:avLst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Dependency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Run Application</a:t>
            </a:r>
          </a:p>
        </p:txBody>
      </p:sp>
    </p:spTree>
    <p:extLst>
      <p:ext uri="{BB962C8B-B14F-4D97-AF65-F5344CB8AC3E}">
        <p14:creationId xmlns:p14="http://schemas.microsoft.com/office/powerpoint/2010/main" val="224824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 animBg="1"/>
      <p:bldP spid="53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1D903A2-EB02-41BD-A98C-87D18CB1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80" y="1111191"/>
            <a:ext cx="4438027" cy="3683672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7E1CC155-3363-4391-8955-965CBDAF7968}"/>
              </a:ext>
            </a:extLst>
          </p:cNvPr>
          <p:cNvGrpSpPr/>
          <p:nvPr/>
        </p:nvGrpSpPr>
        <p:grpSpPr>
          <a:xfrm>
            <a:off x="2189300" y="1741777"/>
            <a:ext cx="2896638" cy="1583007"/>
            <a:chOff x="2189300" y="1741777"/>
            <a:chExt cx="2896638" cy="158300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6174DE-914E-4469-B6A0-2D47C77CA1D9}"/>
                </a:ext>
              </a:extLst>
            </p:cNvPr>
            <p:cNvGrpSpPr/>
            <p:nvPr/>
          </p:nvGrpSpPr>
          <p:grpSpPr>
            <a:xfrm>
              <a:off x="2189300" y="1741777"/>
              <a:ext cx="1020050" cy="997603"/>
              <a:chOff x="6380084" y="1260021"/>
              <a:chExt cx="1516125" cy="1482761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A79EB7B4-9B6C-4093-B092-18D9D0D0C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82920" y="1260021"/>
                <a:ext cx="710454" cy="888068"/>
              </a:xfrm>
              <a:prstGeom prst="rect">
                <a:avLst/>
              </a:prstGeom>
            </p:spPr>
          </p:pic>
          <p:sp>
            <p:nvSpPr>
              <p:cNvPr id="30" name="文本框 2">
                <a:extLst>
                  <a:ext uri="{FF2B5EF4-FFF2-40B4-BE49-F238E27FC236}">
                    <a16:creationId xmlns:a16="http://schemas.microsoft.com/office/drawing/2014/main" id="{EA34BA9F-2A61-4CFA-87A8-068539716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0084" y="2148089"/>
                <a:ext cx="1516125" cy="594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lang="en-US" altLang="zh-CN" sz="1200" dirty="0">
                    <a:latin typeface="Tw Cen MT Condensed" panose="020B0606020104020203" pitchFamily="34" charset="0"/>
                    <a:ea typeface="老報宋" pitchFamily="2" charset="-122"/>
                  </a:rPr>
                  <a:t>Analysis Script</a:t>
                </a:r>
              </a:p>
              <a:p>
                <a:pPr lvl="0" algn="ctr">
                  <a:defRPr/>
                </a:pPr>
                <a:r>
                  <a:rPr lang="en-US" altLang="zh-CN" sz="800" dirty="0">
                    <a:latin typeface="Tw Cen MT Condensed" panose="020B0606020104020203" pitchFamily="34" charset="0"/>
                    <a:ea typeface="老報宋" pitchFamily="2" charset="-122"/>
                  </a:rPr>
                  <a:t>(</a:t>
                </a:r>
                <a:r>
                  <a:rPr lang="en-US" altLang="zh-CN" sz="800" dirty="0" err="1">
                    <a:latin typeface="Tw Cen MT Condensed" panose="020B0606020104020203" pitchFamily="34" charset="0"/>
                    <a:ea typeface="老報宋" pitchFamily="2" charset="-122"/>
                  </a:rPr>
                  <a:t>Esprima</a:t>
                </a:r>
                <a:r>
                  <a:rPr lang="en-US" altLang="zh-CN" sz="800" dirty="0">
                    <a:latin typeface="Tw Cen MT Condensed" panose="020B0606020104020203" pitchFamily="34" charset="0"/>
                    <a:ea typeface="老報宋" pitchFamily="2" charset="-122"/>
                  </a:rPr>
                  <a:t>, Visitor pattern)</a:t>
                </a:r>
                <a:endPara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162D04E-4C39-4A11-9F74-2CB8348F430B}"/>
                </a:ext>
              </a:extLst>
            </p:cNvPr>
            <p:cNvCxnSpPr>
              <a:cxnSpLocks/>
            </p:cNvCxnSpPr>
            <p:nvPr/>
          </p:nvCxnSpPr>
          <p:spPr>
            <a:xfrm>
              <a:off x="3068880" y="2365381"/>
              <a:ext cx="2017058" cy="95940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09C7E715-5C3D-403A-907E-01082A43D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5321" y="3259681"/>
            <a:ext cx="736921" cy="648743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8791F884-4C7C-4347-A059-2AFC210A1BA4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352438-FDEE-4D35-A615-F4726A5BEBB9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文本框 2">
            <a:extLst>
              <a:ext uri="{FF2B5EF4-FFF2-40B4-BE49-F238E27FC236}">
                <a16:creationId xmlns:a16="http://schemas.microsoft.com/office/drawing/2014/main" id="{A61A9ABD-A536-4236-B9EE-BE0C6ABD9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673" y="5961226"/>
            <a:ext cx="22674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Test &amp; Analysis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FCD8A9E-E8FD-4564-926D-8D1717992ABA}"/>
              </a:ext>
            </a:extLst>
          </p:cNvPr>
          <p:cNvGrpSpPr/>
          <p:nvPr/>
        </p:nvGrpSpPr>
        <p:grpSpPr>
          <a:xfrm>
            <a:off x="7506907" y="1111191"/>
            <a:ext cx="1882059" cy="907585"/>
            <a:chOff x="7506907" y="1111191"/>
            <a:chExt cx="1882059" cy="907585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0B2F035-B186-4984-ADBA-5135EA23D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907" y="1579913"/>
              <a:ext cx="1113424" cy="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C30145-6FA8-4977-B297-82BBA94628D8}"/>
                </a:ext>
              </a:extLst>
            </p:cNvPr>
            <p:cNvGrpSpPr/>
            <p:nvPr/>
          </p:nvGrpSpPr>
          <p:grpSpPr>
            <a:xfrm>
              <a:off x="8408011" y="1111191"/>
              <a:ext cx="980955" cy="907585"/>
              <a:chOff x="7133186" y="469009"/>
              <a:chExt cx="980955" cy="907585"/>
            </a:xfrm>
          </p:grpSpPr>
          <p:pic>
            <p:nvPicPr>
              <p:cNvPr id="13" name="Picture 2" descr="Image result for git branch image">
                <a:extLst>
                  <a:ext uri="{FF2B5EF4-FFF2-40B4-BE49-F238E27FC236}">
                    <a16:creationId xmlns:a16="http://schemas.microsoft.com/office/drawing/2014/main" id="{08D7C5E5-7639-411C-8764-E1A956F6F7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05" y="469009"/>
                <a:ext cx="442957" cy="708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文本框 2">
                <a:extLst>
                  <a:ext uri="{FF2B5EF4-FFF2-40B4-BE49-F238E27FC236}">
                    <a16:creationId xmlns:a16="http://schemas.microsoft.com/office/drawing/2014/main" id="{70EE78D6-2BEE-4C3A-8EC2-3C1726483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3186" y="1099595"/>
                <a:ext cx="98095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lang="en-US" altLang="zh-CN" sz="1200" dirty="0" err="1">
                    <a:latin typeface="Tw Cen MT Condensed" panose="020B0606020104020203" pitchFamily="34" charset="0"/>
                    <a:ea typeface="老報宋" pitchFamily="2" charset="-122"/>
                  </a:rPr>
                  <a:t>Fuzzer</a:t>
                </a:r>
                <a:r>
                  <a:rPr lang="en-US" altLang="zh-CN" sz="1200" dirty="0">
                    <a:latin typeface="Tw Cen MT Condensed" panose="020B0606020104020203" pitchFamily="34" charset="0"/>
                    <a:ea typeface="老報宋" pitchFamily="2" charset="-122"/>
                  </a:rPr>
                  <a:t> Branch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C75DDE9-1B69-44B1-AD2A-264AEB9D972C}"/>
              </a:ext>
            </a:extLst>
          </p:cNvPr>
          <p:cNvGrpSpPr/>
          <p:nvPr/>
        </p:nvGrpSpPr>
        <p:grpSpPr>
          <a:xfrm>
            <a:off x="5553677" y="4679576"/>
            <a:ext cx="981551" cy="1604815"/>
            <a:chOff x="5553677" y="4679576"/>
            <a:chExt cx="981551" cy="160481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A6DF60A-C582-434E-93AA-76837B141849}"/>
                </a:ext>
              </a:extLst>
            </p:cNvPr>
            <p:cNvGrpSpPr/>
            <p:nvPr/>
          </p:nvGrpSpPr>
          <p:grpSpPr>
            <a:xfrm>
              <a:off x="5553677" y="5406924"/>
              <a:ext cx="981551" cy="877467"/>
              <a:chOff x="6606806" y="4460036"/>
              <a:chExt cx="981551" cy="877467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B04E5E-A9CD-41FF-98AA-77B12E562476}"/>
                  </a:ext>
                </a:extLst>
              </p:cNvPr>
              <p:cNvSpPr/>
              <p:nvPr/>
            </p:nvSpPr>
            <p:spPr>
              <a:xfrm>
                <a:off x="6606806" y="5029726"/>
                <a:ext cx="9815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w Cen MT Condensed" panose="020B0606020104020203" pitchFamily="34" charset="0"/>
                    <a:ea typeface="老報宋" pitchFamily="2" charset="-122"/>
                  </a:rPr>
                  <a:t>junitResult.xml</a:t>
                </a:r>
                <a:endParaRPr lang="en-US" sz="2000" dirty="0"/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6F05964C-F576-4E70-957D-1AB369007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869706" y="4460036"/>
                <a:ext cx="455752" cy="569690"/>
              </a:xfrm>
              <a:prstGeom prst="rect">
                <a:avLst/>
              </a:prstGeom>
            </p:spPr>
          </p:pic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64F8E7C-4069-43EA-93E1-26ECE3C1C56B}"/>
                </a:ext>
              </a:extLst>
            </p:cNvPr>
            <p:cNvCxnSpPr>
              <a:cxnSpLocks/>
            </p:cNvCxnSpPr>
            <p:nvPr/>
          </p:nvCxnSpPr>
          <p:spPr>
            <a:xfrm>
              <a:off x="6044452" y="4679576"/>
              <a:ext cx="0" cy="58175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86BC550-7F07-41C7-BD5B-AC39669ABFA5}"/>
              </a:ext>
            </a:extLst>
          </p:cNvPr>
          <p:cNvGrpSpPr/>
          <p:nvPr/>
        </p:nvGrpSpPr>
        <p:grpSpPr>
          <a:xfrm>
            <a:off x="6482161" y="5322096"/>
            <a:ext cx="2019328" cy="1055646"/>
            <a:chOff x="6482161" y="5322096"/>
            <a:chExt cx="2019328" cy="1055646"/>
          </a:xfrm>
        </p:grpSpPr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DD8993A3-9537-405F-B8C0-7BA891D3D42E}"/>
                </a:ext>
              </a:extLst>
            </p:cNvPr>
            <p:cNvGrpSpPr/>
            <p:nvPr/>
          </p:nvGrpSpPr>
          <p:grpSpPr>
            <a:xfrm>
              <a:off x="7273269" y="5322096"/>
              <a:ext cx="1228220" cy="1055646"/>
              <a:chOff x="3906763" y="4434482"/>
              <a:chExt cx="1228220" cy="1055646"/>
            </a:xfrm>
          </p:grpSpPr>
          <p:pic>
            <p:nvPicPr>
              <p:cNvPr id="1030" name="Graphic 1029">
                <a:extLst>
                  <a:ext uri="{FF2B5EF4-FFF2-40B4-BE49-F238E27FC236}">
                    <a16:creationId xmlns:a16="http://schemas.microsoft.com/office/drawing/2014/main" id="{F4642267-B27F-4756-800B-D2133D055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267643" y="4434482"/>
                <a:ext cx="506459" cy="633074"/>
              </a:xfrm>
              <a:prstGeom prst="rect">
                <a:avLst/>
              </a:prstGeom>
            </p:spPr>
          </p:pic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2479D0EB-7C75-46F2-B3AB-D3CE562634EF}"/>
                  </a:ext>
                </a:extLst>
              </p:cNvPr>
              <p:cNvSpPr/>
              <p:nvPr/>
            </p:nvSpPr>
            <p:spPr>
              <a:xfrm>
                <a:off x="3906763" y="5028463"/>
                <a:ext cx="12282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1200" dirty="0">
                    <a:latin typeface="Tw Cen MT Condensed" panose="020B0606020104020203" pitchFamily="34" charset="0"/>
                    <a:ea typeface="老報宋" pitchFamily="2" charset="-122"/>
                  </a:rPr>
                  <a:t>Useless Detector Script</a:t>
                </a:r>
              </a:p>
              <a:p>
                <a:pPr lvl="0" algn="ctr">
                  <a:defRPr/>
                </a:pPr>
                <a:r>
                  <a:rPr lang="en-US" altLang="zh-CN" sz="1200" dirty="0">
                    <a:latin typeface="Tw Cen MT Condensed" panose="020B0606020104020203" pitchFamily="34" charset="0"/>
                    <a:ea typeface="老報宋" pitchFamily="2" charset="-122"/>
                  </a:rPr>
                  <a:t>(Python)</a:t>
                </a:r>
                <a:endParaRPr lang="zh-CN" altLang="en-US" sz="1200" dirty="0">
                  <a:latin typeface="Tw Cen MT Condensed" panose="020B0606020104020203" pitchFamily="34" charset="0"/>
                  <a:ea typeface="老報宋" pitchFamily="2" charset="-122"/>
                </a:endParaRPr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BF4C1EF-DD64-421F-B737-25505C0FC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2161" y="5684178"/>
              <a:ext cx="924112" cy="759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Double Bracket 85">
            <a:extLst>
              <a:ext uri="{FF2B5EF4-FFF2-40B4-BE49-F238E27FC236}">
                <a16:creationId xmlns:a16="http://schemas.microsoft.com/office/drawing/2014/main" id="{192A8F78-5F0F-47EA-9C2B-B02A218C7A0C}"/>
              </a:ext>
            </a:extLst>
          </p:cNvPr>
          <p:cNvSpPr/>
          <p:nvPr/>
        </p:nvSpPr>
        <p:spPr>
          <a:xfrm>
            <a:off x="8368484" y="5539983"/>
            <a:ext cx="980956" cy="351118"/>
          </a:xfrm>
          <a:prstGeom prst="bracketPair">
            <a:avLst>
              <a:gd name="adj" fmla="val 5259"/>
            </a:avLst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411/1164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61F8935-DD84-4436-94C8-2F806BAB91D3}"/>
              </a:ext>
            </a:extLst>
          </p:cNvPr>
          <p:cNvGrpSpPr/>
          <p:nvPr/>
        </p:nvGrpSpPr>
        <p:grpSpPr>
          <a:xfrm>
            <a:off x="7085260" y="3420095"/>
            <a:ext cx="2303706" cy="648743"/>
            <a:chOff x="7085260" y="3420095"/>
            <a:chExt cx="2303706" cy="648743"/>
          </a:xfrm>
        </p:grpSpPr>
        <p:pic>
          <p:nvPicPr>
            <p:cNvPr id="1028" name="Picture 4" descr="Image result for Jacoco">
              <a:extLst>
                <a:ext uri="{FF2B5EF4-FFF2-40B4-BE49-F238E27FC236}">
                  <a16:creationId xmlns:a16="http://schemas.microsoft.com/office/drawing/2014/main" id="{ADDFB01B-9BF8-4A9E-8023-8145D526D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1358" y="3420095"/>
              <a:ext cx="1687608" cy="648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1A7EF8D-532E-4E6B-9B4E-87217B98E144}"/>
                </a:ext>
              </a:extLst>
            </p:cNvPr>
            <p:cNvCxnSpPr>
              <a:cxnSpLocks/>
              <a:stCxn id="1028" idx="1"/>
            </p:cNvCxnSpPr>
            <p:nvPr/>
          </p:nvCxnSpPr>
          <p:spPr>
            <a:xfrm flipH="1" flipV="1">
              <a:off x="7085260" y="3744466"/>
              <a:ext cx="616098" cy="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68771E-E67E-4877-859D-1110573846F0}"/>
              </a:ext>
            </a:extLst>
          </p:cNvPr>
          <p:cNvGrpSpPr/>
          <p:nvPr/>
        </p:nvGrpSpPr>
        <p:grpSpPr>
          <a:xfrm>
            <a:off x="3569909" y="4360828"/>
            <a:ext cx="1717984" cy="1995215"/>
            <a:chOff x="3569909" y="4360828"/>
            <a:chExt cx="1717984" cy="19952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514CCE2-B454-4D24-999A-DCC01643540A}"/>
                </a:ext>
              </a:extLst>
            </p:cNvPr>
            <p:cNvGrpSpPr/>
            <p:nvPr/>
          </p:nvGrpSpPr>
          <p:grpSpPr>
            <a:xfrm>
              <a:off x="3569909" y="5300397"/>
              <a:ext cx="858505" cy="1055646"/>
              <a:chOff x="4091622" y="4434482"/>
              <a:chExt cx="858505" cy="1055646"/>
            </a:xfrm>
          </p:grpSpPr>
          <p:pic>
            <p:nvPicPr>
              <p:cNvPr id="95" name="Graphic 94">
                <a:extLst>
                  <a:ext uri="{FF2B5EF4-FFF2-40B4-BE49-F238E27FC236}">
                    <a16:creationId xmlns:a16="http://schemas.microsoft.com/office/drawing/2014/main" id="{8A3FE2A3-05E5-4032-B2A1-E028F388C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267643" y="4434482"/>
                <a:ext cx="506459" cy="633074"/>
              </a:xfrm>
              <a:prstGeom prst="rect">
                <a:avLst/>
              </a:prstGeom>
            </p:spPr>
          </p:pic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24CA85A-3A59-4C37-88E1-B3F63D8BC0E0}"/>
                  </a:ext>
                </a:extLst>
              </p:cNvPr>
              <p:cNvSpPr/>
              <p:nvPr/>
            </p:nvSpPr>
            <p:spPr>
              <a:xfrm>
                <a:off x="4091622" y="5028463"/>
                <a:ext cx="8585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1200" dirty="0">
                    <a:latin typeface="Tw Cen MT Condensed" panose="020B0606020104020203" pitchFamily="34" charset="0"/>
                    <a:ea typeface="老報宋" pitchFamily="2" charset="-122"/>
                  </a:rPr>
                  <a:t>Commit </a:t>
                </a:r>
                <a:r>
                  <a:rPr lang="en-US" altLang="zh-CN" sz="1200" dirty="0" err="1">
                    <a:latin typeface="Tw Cen MT Condensed" panose="020B0606020104020203" pitchFamily="34" charset="0"/>
                    <a:ea typeface="老報宋" pitchFamily="2" charset="-122"/>
                  </a:rPr>
                  <a:t>Fuzzer</a:t>
                </a:r>
                <a:endParaRPr lang="en-US" altLang="zh-CN" sz="1200" dirty="0">
                  <a:latin typeface="Tw Cen MT Condensed" panose="020B0606020104020203" pitchFamily="34" charset="0"/>
                  <a:ea typeface="老報宋" pitchFamily="2" charset="-122"/>
                </a:endParaRPr>
              </a:p>
              <a:p>
                <a:pPr lvl="0" algn="ctr">
                  <a:defRPr/>
                </a:pPr>
                <a:r>
                  <a:rPr lang="en-US" altLang="zh-CN" sz="1200" dirty="0">
                    <a:latin typeface="Tw Cen MT Condensed" panose="020B0606020104020203" pitchFamily="34" charset="0"/>
                    <a:ea typeface="老報宋" pitchFamily="2" charset="-122"/>
                  </a:rPr>
                  <a:t>(Java, Bash)</a:t>
                </a:r>
                <a:endParaRPr lang="zh-CN" altLang="en-US" sz="1200" dirty="0">
                  <a:latin typeface="Tw Cen MT Condensed" panose="020B0606020104020203" pitchFamily="34" charset="0"/>
                  <a:ea typeface="老報宋" pitchFamily="2" charset="-122"/>
                </a:endParaRPr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8C1C325-BA74-4C2E-8CE4-2F568E8F9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82" y="4360828"/>
              <a:ext cx="978111" cy="90740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62EC0FC-2267-425D-89E7-0A92E7C1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13" y="1269344"/>
            <a:ext cx="3679036" cy="305369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A9EB0C6-3138-401A-B1A5-36BED47C2F03}"/>
              </a:ext>
            </a:extLst>
          </p:cNvPr>
          <p:cNvGrpSpPr/>
          <p:nvPr/>
        </p:nvGrpSpPr>
        <p:grpSpPr>
          <a:xfrm>
            <a:off x="6789105" y="434741"/>
            <a:ext cx="1274649" cy="1222654"/>
            <a:chOff x="8246910" y="498075"/>
            <a:chExt cx="1274649" cy="1222654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5FFE385B-DFB7-4233-B456-E98DBEB5C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04228" y="498075"/>
              <a:ext cx="1160015" cy="676675"/>
            </a:xfrm>
            <a:prstGeom prst="rect">
              <a:avLst/>
            </a:prstGeom>
          </p:spPr>
        </p:pic>
        <p:sp>
          <p:nvSpPr>
            <p:cNvPr id="53" name="文本框 2">
              <a:extLst>
                <a:ext uri="{FF2B5EF4-FFF2-40B4-BE49-F238E27FC236}">
                  <a16:creationId xmlns:a16="http://schemas.microsoft.com/office/drawing/2014/main" id="{2CCC6C85-3DF6-463E-983B-50C77E233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6910" y="1182120"/>
              <a:ext cx="1274649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AWS EC2</a:t>
              </a:r>
            </a:p>
            <a:p>
              <a:pPr lvl="0" algn="ctr"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rPr>
                <a:t>Master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7FF83A-419E-469C-951B-C549D643CF10}"/>
              </a:ext>
            </a:extLst>
          </p:cNvPr>
          <p:cNvGrpSpPr/>
          <p:nvPr/>
        </p:nvGrpSpPr>
        <p:grpSpPr>
          <a:xfrm>
            <a:off x="6095999" y="786652"/>
            <a:ext cx="676811" cy="4502607"/>
            <a:chOff x="4128246" y="1593475"/>
            <a:chExt cx="2121325" cy="163552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F4CCCC-B3DA-40EA-8206-250C5AB5A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8246" y="1593475"/>
              <a:ext cx="0" cy="163552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E45EACB-4FB7-4A0B-AB63-14CBC9612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8246" y="1593475"/>
              <a:ext cx="212132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F0E579-D8B7-4107-B180-51E1897F9431}"/>
              </a:ext>
            </a:extLst>
          </p:cNvPr>
          <p:cNvGrpSpPr/>
          <p:nvPr/>
        </p:nvGrpSpPr>
        <p:grpSpPr>
          <a:xfrm>
            <a:off x="6096001" y="2260106"/>
            <a:ext cx="4456664" cy="1018605"/>
            <a:chOff x="6096001" y="2260106"/>
            <a:chExt cx="4456664" cy="10186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83ED6A-A815-4A8A-8730-F8CA5ED3ABBE}"/>
                </a:ext>
              </a:extLst>
            </p:cNvPr>
            <p:cNvGrpSpPr/>
            <p:nvPr/>
          </p:nvGrpSpPr>
          <p:grpSpPr>
            <a:xfrm>
              <a:off x="9278016" y="2288485"/>
              <a:ext cx="1274649" cy="990226"/>
              <a:chOff x="6496320" y="1274846"/>
              <a:chExt cx="1516125" cy="1177819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A05A780D-C83F-4BDB-A359-EA4B6E092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17926" y="1274846"/>
                <a:ext cx="1072915" cy="625867"/>
              </a:xfrm>
              <a:prstGeom prst="rect">
                <a:avLst/>
              </a:prstGeom>
            </p:spPr>
          </p:pic>
          <p:sp>
            <p:nvSpPr>
              <p:cNvPr id="39" name="文本框 2">
                <a:extLst>
                  <a:ext uri="{FF2B5EF4-FFF2-40B4-BE49-F238E27FC236}">
                    <a16:creationId xmlns:a16="http://schemas.microsoft.com/office/drawing/2014/main" id="{81D1E9D2-C9A9-408D-BAEC-502E33B84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6320" y="1898667"/>
                <a:ext cx="151612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rPr>
                  <a:t>AWS EC2</a:t>
                </a:r>
              </a:p>
              <a:p>
                <a:pPr lvl="0" algn="ctr"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rPr>
                  <a:t>Checkbox.io instance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DEC2DD7-3512-448A-B63D-C02AB41F3EED}"/>
                </a:ext>
              </a:extLst>
            </p:cNvPr>
            <p:cNvGrpSpPr/>
            <p:nvPr/>
          </p:nvGrpSpPr>
          <p:grpSpPr>
            <a:xfrm>
              <a:off x="6730253" y="2260891"/>
              <a:ext cx="1274649" cy="990226"/>
              <a:chOff x="6496320" y="1274846"/>
              <a:chExt cx="1516125" cy="1177819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A4EDB312-E02A-455D-B19A-C2101C8A8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17926" y="1274846"/>
                <a:ext cx="1072915" cy="625867"/>
              </a:xfrm>
              <a:prstGeom prst="rect">
                <a:avLst/>
              </a:prstGeom>
            </p:spPr>
          </p:pic>
          <p:sp>
            <p:nvSpPr>
              <p:cNvPr id="51" name="文本框 2">
                <a:extLst>
                  <a:ext uri="{FF2B5EF4-FFF2-40B4-BE49-F238E27FC236}">
                    <a16:creationId xmlns:a16="http://schemas.microsoft.com/office/drawing/2014/main" id="{94E1562D-6B32-4BD1-8693-47625260F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6320" y="1898667"/>
                <a:ext cx="151612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rPr>
                  <a:t>AWS EC2</a:t>
                </a:r>
              </a:p>
              <a:p>
                <a:pPr lvl="0" algn="ctr"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rPr>
                  <a:t>Checkbox.io instance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A78B6FE-D8D7-4F5B-A11C-9256D19E066F}"/>
                </a:ext>
              </a:extLst>
            </p:cNvPr>
            <p:cNvGrpSpPr/>
            <p:nvPr/>
          </p:nvGrpSpPr>
          <p:grpSpPr>
            <a:xfrm>
              <a:off x="8006438" y="2260106"/>
              <a:ext cx="1274649" cy="990226"/>
              <a:chOff x="6496320" y="1274846"/>
              <a:chExt cx="1516125" cy="1177819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C40362F-FE12-4750-859C-775A359EC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17926" y="1274846"/>
                <a:ext cx="1072915" cy="625867"/>
              </a:xfrm>
              <a:prstGeom prst="rect">
                <a:avLst/>
              </a:prstGeom>
            </p:spPr>
          </p:pic>
          <p:sp>
            <p:nvSpPr>
              <p:cNvPr id="69" name="文本框 2">
                <a:extLst>
                  <a:ext uri="{FF2B5EF4-FFF2-40B4-BE49-F238E27FC236}">
                    <a16:creationId xmlns:a16="http://schemas.microsoft.com/office/drawing/2014/main" id="{E6BA81DC-27F5-40D4-B2D2-4DF7022E90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6320" y="1898667"/>
                <a:ext cx="151612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rPr>
                  <a:t>AWS EC2</a:t>
                </a:r>
              </a:p>
              <a:p>
                <a:pPr lvl="0" algn="ctr"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rPr>
                  <a:t>Checkbox.io instance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endParaRPr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9C27840-7CE8-431C-ACC8-D7DE8DAA1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1" y="2629710"/>
              <a:ext cx="7504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C15C672-4576-4E91-A240-E2C65BFCECF9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16BAC9-0969-4DEB-A251-C8D94BDD2467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文本框 2">
            <a:extLst>
              <a:ext uri="{FF2B5EF4-FFF2-40B4-BE49-F238E27FC236}">
                <a16:creationId xmlns:a16="http://schemas.microsoft.com/office/drawing/2014/main" id="{51E2976F-D2EE-4499-8119-9A376B765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673" y="5961226"/>
            <a:ext cx="18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Deployment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2F23BC-731B-4DD3-9353-3A106DAD1222}"/>
              </a:ext>
            </a:extLst>
          </p:cNvPr>
          <p:cNvGrpSpPr/>
          <p:nvPr/>
        </p:nvGrpSpPr>
        <p:grpSpPr>
          <a:xfrm>
            <a:off x="3168095" y="434741"/>
            <a:ext cx="1643836" cy="953349"/>
            <a:chOff x="3168095" y="434741"/>
            <a:chExt cx="1643836" cy="9533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A28B915-EFE2-40FA-AC41-FC34A5668819}"/>
                </a:ext>
              </a:extLst>
            </p:cNvPr>
            <p:cNvGrpSpPr/>
            <p:nvPr/>
          </p:nvGrpSpPr>
          <p:grpSpPr>
            <a:xfrm>
              <a:off x="3240669" y="434741"/>
              <a:ext cx="1571262" cy="856406"/>
              <a:chOff x="1583615" y="510428"/>
              <a:chExt cx="1781735" cy="971123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1D9262D7-D55F-406E-980B-FE02B652D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05318" y="510428"/>
                <a:ext cx="538330" cy="672913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387974B-F74D-4210-B202-3E99E77596F9}"/>
                  </a:ext>
                </a:extLst>
              </p:cNvPr>
              <p:cNvSpPr/>
              <p:nvPr/>
            </p:nvSpPr>
            <p:spPr>
              <a:xfrm>
                <a:off x="1583615" y="1142997"/>
                <a:ext cx="178173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1600" dirty="0">
                    <a:latin typeface="Tw Cen MT Condensed" panose="020B0606020104020203" pitchFamily="34" charset="0"/>
                    <a:ea typeface="老報宋" pitchFamily="2" charset="-122"/>
                  </a:rPr>
                  <a:t>Git Hook</a:t>
                </a:r>
                <a:endParaRPr lang="en-US" sz="1000" dirty="0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AF699D9-4FD7-40E3-BE72-3C8290CA8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8095" y="938819"/>
              <a:ext cx="523123" cy="44927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60FA5A7-22E3-4EAF-8E5B-8A38AA658B82}"/>
                </a:ext>
              </a:extLst>
            </p:cNvPr>
            <p:cNvCxnSpPr>
              <a:cxnSpLocks/>
            </p:cNvCxnSpPr>
            <p:nvPr/>
          </p:nvCxnSpPr>
          <p:spPr>
            <a:xfrm>
              <a:off x="4327691" y="945533"/>
              <a:ext cx="447581" cy="36048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Double Bracket 39">
            <a:extLst>
              <a:ext uri="{FF2B5EF4-FFF2-40B4-BE49-F238E27FC236}">
                <a16:creationId xmlns:a16="http://schemas.microsoft.com/office/drawing/2014/main" id="{B411232D-BEDF-4B7B-A786-82366CAFA6B3}"/>
              </a:ext>
            </a:extLst>
          </p:cNvPr>
          <p:cNvSpPr/>
          <p:nvPr/>
        </p:nvSpPr>
        <p:spPr>
          <a:xfrm>
            <a:off x="8222571" y="465309"/>
            <a:ext cx="1721623" cy="894987"/>
          </a:xfrm>
          <a:prstGeom prst="bracketPair">
            <a:avLst>
              <a:gd name="adj" fmla="val 5259"/>
            </a:avLst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w Cen MT Condensed" panose="020B0606020104020203" pitchFamily="34" charset="0"/>
              </a:rPr>
              <a:t>Redis</a:t>
            </a:r>
            <a:r>
              <a:rPr lang="en-US" dirty="0">
                <a:latin typeface="Tw Cen MT Condensed" panose="020B0606020104020203" pitchFamily="34" charset="0"/>
              </a:rPr>
              <a:t> Server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Load Balancer (Nginx)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Shared MongoDB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3FA8D3-BC6E-4A8B-A1C3-B5CF424508B7}"/>
              </a:ext>
            </a:extLst>
          </p:cNvPr>
          <p:cNvCxnSpPr>
            <a:cxnSpLocks/>
          </p:cNvCxnSpPr>
          <p:nvPr/>
        </p:nvCxnSpPr>
        <p:spPr>
          <a:xfrm flipH="1">
            <a:off x="5079422" y="3434292"/>
            <a:ext cx="106588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447303-B71E-4BD3-A868-05105B77161B}"/>
              </a:ext>
            </a:extLst>
          </p:cNvPr>
          <p:cNvGrpSpPr/>
          <p:nvPr/>
        </p:nvGrpSpPr>
        <p:grpSpPr>
          <a:xfrm>
            <a:off x="6117669" y="4667241"/>
            <a:ext cx="3897197" cy="1063073"/>
            <a:chOff x="6117669" y="4667241"/>
            <a:chExt cx="3897197" cy="106307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0D56061-F565-4798-BB71-A016E7EAC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7669" y="5289259"/>
              <a:ext cx="11235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110D24-3E26-40DE-9AE6-9375FAB161BC}"/>
                </a:ext>
              </a:extLst>
            </p:cNvPr>
            <p:cNvGrpSpPr/>
            <p:nvPr/>
          </p:nvGrpSpPr>
          <p:grpSpPr>
            <a:xfrm>
              <a:off x="7291005" y="4667241"/>
              <a:ext cx="1274649" cy="1063073"/>
              <a:chOff x="6496320" y="1274846"/>
              <a:chExt cx="1516125" cy="1264467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1874667F-BF7F-4590-8049-9676E8D7E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17926" y="1274846"/>
                <a:ext cx="1072915" cy="625867"/>
              </a:xfrm>
              <a:prstGeom prst="rect">
                <a:avLst/>
              </a:prstGeom>
            </p:spPr>
          </p:pic>
          <p:sp>
            <p:nvSpPr>
              <p:cNvPr id="45" name="文本框 2">
                <a:extLst>
                  <a:ext uri="{FF2B5EF4-FFF2-40B4-BE49-F238E27FC236}">
                    <a16:creationId xmlns:a16="http://schemas.microsoft.com/office/drawing/2014/main" id="{7C7448BC-C455-4597-948C-089C79740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6320" y="1898667"/>
                <a:ext cx="1516125" cy="640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rPr>
                  <a:t>AWS EC2</a:t>
                </a:r>
              </a:p>
              <a:p>
                <a:pPr lvl="0" algn="ctr">
                  <a:defRPr/>
                </a:pPr>
                <a:r>
                  <a:rPr kumimoji="0" lang="en-US" altLang="zh-CN" sz="11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rPr>
                  <a:t>iTrust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rPr>
                  <a:t> instance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640E1C4-F730-4AB6-A86E-48216A888C6D}"/>
                </a:ext>
              </a:extLst>
            </p:cNvPr>
            <p:cNvGrpSpPr/>
            <p:nvPr/>
          </p:nvGrpSpPr>
          <p:grpSpPr>
            <a:xfrm>
              <a:off x="8740217" y="4667241"/>
              <a:ext cx="1274649" cy="1063073"/>
              <a:chOff x="6496320" y="1274846"/>
              <a:chExt cx="1516125" cy="1264467"/>
            </a:xfrm>
          </p:grpSpPr>
          <p:pic>
            <p:nvPicPr>
              <p:cNvPr id="47" name="Graphic 46">
                <a:extLst>
                  <a:ext uri="{FF2B5EF4-FFF2-40B4-BE49-F238E27FC236}">
                    <a16:creationId xmlns:a16="http://schemas.microsoft.com/office/drawing/2014/main" id="{547B14C1-947C-4AE2-BEF4-5EB519DE7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17926" y="1274846"/>
                <a:ext cx="1072915" cy="625867"/>
              </a:xfrm>
              <a:prstGeom prst="rect">
                <a:avLst/>
              </a:prstGeom>
            </p:spPr>
          </p:pic>
          <p:sp>
            <p:nvSpPr>
              <p:cNvPr id="55" name="文本框 2">
                <a:extLst>
                  <a:ext uri="{FF2B5EF4-FFF2-40B4-BE49-F238E27FC236}">
                    <a16:creationId xmlns:a16="http://schemas.microsoft.com/office/drawing/2014/main" id="{B9F382CB-D322-445F-8EC1-12B3872C66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6320" y="1898667"/>
                <a:ext cx="1516125" cy="640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rPr>
                  <a:t>AWS EC2</a:t>
                </a:r>
              </a:p>
              <a:p>
                <a:pPr lvl="0" algn="ctr">
                  <a:defRPr/>
                </a:pPr>
                <a:r>
                  <a:rPr kumimoji="0" lang="en-US" altLang="zh-CN" sz="11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rPr>
                  <a:t>iTrust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rPr>
                  <a:t> instance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" panose="020B0606020104020203" pitchFamily="34" charset="0"/>
                  <a:ea typeface="老報宋" pitchFamily="2" charset="-122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599D5D4-AF4C-4E79-A783-436F9F627A06}"/>
              </a:ext>
            </a:extLst>
          </p:cNvPr>
          <p:cNvGrpSpPr/>
          <p:nvPr/>
        </p:nvGrpSpPr>
        <p:grpSpPr>
          <a:xfrm>
            <a:off x="7313332" y="1357831"/>
            <a:ext cx="2515225" cy="780251"/>
            <a:chOff x="7313332" y="1357831"/>
            <a:chExt cx="2515225" cy="78025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E31F34-8F38-4AB0-83C9-B68625794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3332" y="1649240"/>
              <a:ext cx="0" cy="48884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A6B482-993B-4E7B-A6A1-E71E213A0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5166" y="1515940"/>
              <a:ext cx="732865" cy="60721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3F27DBD-AB55-4C21-89F3-A8763DB458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2642" y="1357831"/>
              <a:ext cx="1985915" cy="78025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E2612B-A44B-4D4E-AECE-007442F9FDD0}"/>
              </a:ext>
            </a:extLst>
          </p:cNvPr>
          <p:cNvGrpSpPr/>
          <p:nvPr/>
        </p:nvGrpSpPr>
        <p:grpSpPr>
          <a:xfrm>
            <a:off x="6494929" y="1916207"/>
            <a:ext cx="4329537" cy="1711194"/>
            <a:chOff x="6494929" y="1916207"/>
            <a:chExt cx="4329537" cy="17111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A08196-63E4-44DE-BF47-D7214DC46EE6}"/>
                </a:ext>
              </a:extLst>
            </p:cNvPr>
            <p:cNvSpPr/>
            <p:nvPr/>
          </p:nvSpPr>
          <p:spPr>
            <a:xfrm>
              <a:off x="6494929" y="1916207"/>
              <a:ext cx="4282886" cy="1681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02F98D-9C74-437B-806E-6E967B731B9C}"/>
                </a:ext>
              </a:extLst>
            </p:cNvPr>
            <p:cNvSpPr/>
            <p:nvPr/>
          </p:nvSpPr>
          <p:spPr>
            <a:xfrm>
              <a:off x="9634717" y="3258069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w Cen MT Condensed" panose="020B0606020104020203" pitchFamily="34" charset="0"/>
                </a:rPr>
                <a:t>Nomad Cluster</a:t>
              </a:r>
              <a:endParaRPr lang="en-US" dirty="0">
                <a:latin typeface="Tw Cen MT Condensed" panose="020B0606020104020203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986F55E-C4E5-4730-B8F0-3C85CCF8035E}"/>
              </a:ext>
            </a:extLst>
          </p:cNvPr>
          <p:cNvGrpSpPr/>
          <p:nvPr/>
        </p:nvGrpSpPr>
        <p:grpSpPr>
          <a:xfrm>
            <a:off x="670092" y="1819548"/>
            <a:ext cx="1735471" cy="1778435"/>
            <a:chOff x="670092" y="1819548"/>
            <a:chExt cx="1735471" cy="177843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500297-2F27-4BB3-8C8F-A25309259348}"/>
                </a:ext>
              </a:extLst>
            </p:cNvPr>
            <p:cNvGrpSpPr/>
            <p:nvPr/>
          </p:nvGrpSpPr>
          <p:grpSpPr>
            <a:xfrm>
              <a:off x="670092" y="1819548"/>
              <a:ext cx="1735471" cy="1126326"/>
              <a:chOff x="905291" y="1811161"/>
              <a:chExt cx="1735471" cy="112632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2BC5D4A-A11C-4399-9920-9A07F1D54AD1}"/>
                  </a:ext>
                </a:extLst>
              </p:cNvPr>
              <p:cNvGrpSpPr/>
              <p:nvPr/>
            </p:nvGrpSpPr>
            <p:grpSpPr>
              <a:xfrm>
                <a:off x="905291" y="2075062"/>
                <a:ext cx="1166743" cy="862425"/>
                <a:chOff x="6275465" y="1260021"/>
                <a:chExt cx="1734158" cy="1281844"/>
              </a:xfrm>
            </p:grpSpPr>
            <p:pic>
              <p:nvPicPr>
                <p:cNvPr id="30" name="Graphic 29">
                  <a:extLst>
                    <a:ext uri="{FF2B5EF4-FFF2-40B4-BE49-F238E27FC236}">
                      <a16:creationId xmlns:a16="http://schemas.microsoft.com/office/drawing/2014/main" id="{AFFB2845-3094-46A4-9B2E-E7FB23891D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82920" y="1260021"/>
                  <a:ext cx="710454" cy="888068"/>
                </a:xfrm>
                <a:prstGeom prst="rect">
                  <a:avLst/>
                </a:prstGeom>
              </p:spPr>
            </p:pic>
            <p:sp>
              <p:nvSpPr>
                <p:cNvPr id="31" name="文本框 2">
                  <a:extLst>
                    <a:ext uri="{FF2B5EF4-FFF2-40B4-BE49-F238E27FC236}">
                      <a16:creationId xmlns:a16="http://schemas.microsoft.com/office/drawing/2014/main" id="{20262F4C-A0A6-4081-B7F7-B0EF25E5F3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75465" y="2084409"/>
                  <a:ext cx="1734158" cy="4574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lvl="0" algn="ctr">
                    <a:defRPr/>
                  </a:pPr>
                  <a:r>
                    <a:rPr lang="en-US" altLang="zh-CN" sz="1400" dirty="0">
                      <a:latin typeface="Tw Cen MT Condensed" panose="020B0606020104020203" pitchFamily="34" charset="0"/>
                      <a:ea typeface="老報宋" pitchFamily="2" charset="-122"/>
                    </a:rPr>
                    <a:t>Server.js</a:t>
                  </a:r>
                </a:p>
              </p:txBody>
            </p:sp>
          </p:grp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EDC8589-40A5-4BF9-96BB-8F8471A185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0172" y="1811161"/>
                <a:ext cx="810590" cy="447945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Double Bracket 71">
              <a:extLst>
                <a:ext uri="{FF2B5EF4-FFF2-40B4-BE49-F238E27FC236}">
                  <a16:creationId xmlns:a16="http://schemas.microsoft.com/office/drawing/2014/main" id="{F8B37239-1757-43AC-8718-9F69BF09C4DC}"/>
                </a:ext>
              </a:extLst>
            </p:cNvPr>
            <p:cNvSpPr/>
            <p:nvPr/>
          </p:nvSpPr>
          <p:spPr>
            <a:xfrm>
              <a:off x="717563" y="2928003"/>
              <a:ext cx="1065884" cy="669980"/>
            </a:xfrm>
            <a:prstGeom prst="bracketPair">
              <a:avLst>
                <a:gd name="adj" fmla="val 5259"/>
              </a:avLst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w Cen MT Condensed" panose="020B0606020104020203" pitchFamily="34" charset="0"/>
                </a:rPr>
                <a:t>Redis</a:t>
              </a:r>
              <a:r>
                <a:rPr lang="en-US" dirty="0">
                  <a:latin typeface="Tw Cen MT Condensed" panose="020B0606020104020203" pitchFamily="34" charset="0"/>
                </a:rPr>
                <a:t> Client</a:t>
              </a:r>
            </a:p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Feature Flag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7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CB0055-977C-4432-8E24-07A3DEDD3341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34DAD-8B86-47B0-AB94-4C3FA2A3C4A8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980EBA61-0683-4EAC-A14E-4D89549F9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673" y="5961226"/>
            <a:ext cx="1136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Special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pic>
        <p:nvPicPr>
          <p:cNvPr id="2050" name="Picture 2" descr="Image result for 克隆人">
            <a:extLst>
              <a:ext uri="{FF2B5EF4-FFF2-40B4-BE49-F238E27FC236}">
                <a16:creationId xmlns:a16="http://schemas.microsoft.com/office/drawing/2014/main" id="{6E9A1562-CDAA-47B2-8EFC-FE9F58F4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06" y="1227885"/>
            <a:ext cx="57150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hug life glasses">
            <a:extLst>
              <a:ext uri="{FF2B5EF4-FFF2-40B4-BE49-F238E27FC236}">
                <a16:creationId xmlns:a16="http://schemas.microsoft.com/office/drawing/2014/main" id="{240A56AA-A230-4C5E-BEC5-BB16D8E3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56" y="4147519"/>
            <a:ext cx="565439" cy="10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86424A-D39E-4959-A746-DCFAF90FE1A1}"/>
              </a:ext>
            </a:extLst>
          </p:cNvPr>
          <p:cNvCxnSpPr>
            <a:cxnSpLocks/>
          </p:cNvCxnSpPr>
          <p:nvPr/>
        </p:nvCxnSpPr>
        <p:spPr>
          <a:xfrm>
            <a:off x="6026152" y="4731630"/>
            <a:ext cx="0" cy="741323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2">
            <a:extLst>
              <a:ext uri="{FF2B5EF4-FFF2-40B4-BE49-F238E27FC236}">
                <a16:creationId xmlns:a16="http://schemas.microsoft.com/office/drawing/2014/main" id="{EBD7C23A-1F15-43C9-99D9-528FA00B9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089" y="5430059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Our pipeline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43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CB0055-977C-4432-8E24-07A3DEDD3341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34DAD-8B86-47B0-AB94-4C3FA2A3C4A8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980EBA61-0683-4EAC-A14E-4D89549F9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673" y="5961226"/>
            <a:ext cx="1136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Special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77F5D-1E56-41ED-919C-BBCF68E3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890" y="1697444"/>
            <a:ext cx="4172298" cy="3463111"/>
          </a:xfrm>
          <a:prstGeom prst="rect">
            <a:avLst/>
          </a:prstGeom>
        </p:spPr>
      </p:pic>
      <p:pic>
        <p:nvPicPr>
          <p:cNvPr id="4102" name="Picture 6" descr="Image result for Eslint">
            <a:extLst>
              <a:ext uri="{FF2B5EF4-FFF2-40B4-BE49-F238E27FC236}">
                <a16:creationId xmlns:a16="http://schemas.microsoft.com/office/drawing/2014/main" id="{B129A3F0-386C-4C6D-B4F9-2787811E0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18" y="1711458"/>
            <a:ext cx="2250076" cy="7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908767-388D-41AB-B769-8B95F9985E06}"/>
              </a:ext>
            </a:extLst>
          </p:cNvPr>
          <p:cNvCxnSpPr>
            <a:cxnSpLocks/>
          </p:cNvCxnSpPr>
          <p:nvPr/>
        </p:nvCxnSpPr>
        <p:spPr>
          <a:xfrm>
            <a:off x="3523129" y="2191871"/>
            <a:ext cx="90095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77C0DA-6B91-4B79-B9AE-1A193A372333}"/>
              </a:ext>
            </a:extLst>
          </p:cNvPr>
          <p:cNvGrpSpPr/>
          <p:nvPr/>
        </p:nvGrpSpPr>
        <p:grpSpPr>
          <a:xfrm>
            <a:off x="3032241" y="840180"/>
            <a:ext cx="1571262" cy="1050288"/>
            <a:chOff x="3240669" y="434741"/>
            <a:chExt cx="1571262" cy="105028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DA2C3B-1BA6-422D-B657-35FA39C845B7}"/>
                </a:ext>
              </a:extLst>
            </p:cNvPr>
            <p:cNvGrpSpPr/>
            <p:nvPr/>
          </p:nvGrpSpPr>
          <p:grpSpPr>
            <a:xfrm>
              <a:off x="3240669" y="434741"/>
              <a:ext cx="1571262" cy="1050288"/>
              <a:chOff x="1583615" y="510428"/>
              <a:chExt cx="1781735" cy="1190976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87371E2E-1A30-46D5-BDDD-C3225D4AB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05318" y="510428"/>
                <a:ext cx="538330" cy="672913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ECEE88-45A4-4EA4-93B1-8545D3BD329B}"/>
                  </a:ext>
                </a:extLst>
              </p:cNvPr>
              <p:cNvSpPr/>
              <p:nvPr/>
            </p:nvSpPr>
            <p:spPr>
              <a:xfrm>
                <a:off x="1583615" y="1142997"/>
                <a:ext cx="1781735" cy="55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1600" dirty="0">
                    <a:latin typeface="Tw Cen MT Condensed" panose="020B0606020104020203" pitchFamily="34" charset="0"/>
                    <a:ea typeface="老報宋" pitchFamily="2" charset="-122"/>
                  </a:rPr>
                  <a:t>Git Hook</a:t>
                </a:r>
                <a:endParaRPr lang="en-US" sz="1000" dirty="0">
                  <a:latin typeface="Tw Cen MT Condensed" panose="020B0606020104020203" pitchFamily="34" charset="0"/>
                  <a:ea typeface="老報宋" pitchFamily="2" charset="-122"/>
                </a:endParaRPr>
              </a:p>
              <a:p>
                <a:pPr lvl="0" algn="ctr">
                  <a:defRPr/>
                </a:pPr>
                <a:r>
                  <a:rPr lang="en-US" sz="1000" dirty="0">
                    <a:latin typeface="Tw Cen MT Condensed" panose="020B0606020104020203" pitchFamily="34" charset="0"/>
                    <a:ea typeface="老報宋" pitchFamily="2" charset="-122"/>
                  </a:rPr>
                  <a:t>(Pre-commit)</a:t>
                </a:r>
                <a:endParaRPr lang="en-US" sz="1600" dirty="0">
                  <a:latin typeface="Tw Cen MT Condensed" panose="020B0606020104020203" pitchFamily="34" charset="0"/>
                  <a:ea typeface="老報宋" pitchFamily="2" charset="-122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B39A64-2EE9-489B-9D95-66C30BE09081}"/>
                </a:ext>
              </a:extLst>
            </p:cNvPr>
            <p:cNvCxnSpPr>
              <a:cxnSpLocks/>
            </p:cNvCxnSpPr>
            <p:nvPr/>
          </p:nvCxnSpPr>
          <p:spPr>
            <a:xfrm>
              <a:off x="4327691" y="945533"/>
              <a:ext cx="447581" cy="36048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Double Bracket 19">
            <a:extLst>
              <a:ext uri="{FF2B5EF4-FFF2-40B4-BE49-F238E27FC236}">
                <a16:creationId xmlns:a16="http://schemas.microsoft.com/office/drawing/2014/main" id="{38BEDE38-CDD3-4EE0-A76E-B6EE7134F31F}"/>
              </a:ext>
            </a:extLst>
          </p:cNvPr>
          <p:cNvSpPr/>
          <p:nvPr/>
        </p:nvSpPr>
        <p:spPr>
          <a:xfrm>
            <a:off x="1686766" y="2559288"/>
            <a:ext cx="1656299" cy="869712"/>
          </a:xfrm>
          <a:prstGeom prst="bracketPair">
            <a:avLst>
              <a:gd name="adj" fmla="val 5259"/>
            </a:avLst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Clean Code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Customized Style</a:t>
            </a:r>
          </a:p>
          <a:p>
            <a:pPr algn="ctr"/>
            <a:r>
              <a:rPr lang="en-US" dirty="0">
                <a:latin typeface="Tw Cen MT Condensed" panose="020B0606020104020203" pitchFamily="34" charset="0"/>
              </a:rPr>
              <a:t>Save time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8E0AD2-66BA-4E89-8057-49493260E86B}"/>
              </a:ext>
            </a:extLst>
          </p:cNvPr>
          <p:cNvGrpSpPr/>
          <p:nvPr/>
        </p:nvGrpSpPr>
        <p:grpSpPr>
          <a:xfrm>
            <a:off x="7334628" y="1504820"/>
            <a:ext cx="4121222" cy="3185798"/>
            <a:chOff x="7334628" y="1504820"/>
            <a:chExt cx="4121222" cy="3185798"/>
          </a:xfrm>
        </p:grpSpPr>
        <p:pic>
          <p:nvPicPr>
            <p:cNvPr id="4104" name="Picture 8" descr="Image result for nginx">
              <a:extLst>
                <a:ext uri="{FF2B5EF4-FFF2-40B4-BE49-F238E27FC236}">
                  <a16:creationId xmlns:a16="http://schemas.microsoft.com/office/drawing/2014/main" id="{902DF66F-162E-4CF4-A21F-49576A49A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4702" y="1504820"/>
              <a:ext cx="1201171" cy="1201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15EACC-D5F7-4782-804A-35273A08BD0D}"/>
                </a:ext>
              </a:extLst>
            </p:cNvPr>
            <p:cNvGrpSpPr/>
            <p:nvPr/>
          </p:nvGrpSpPr>
          <p:grpSpPr>
            <a:xfrm>
              <a:off x="7334628" y="3627545"/>
              <a:ext cx="3897197" cy="1063073"/>
              <a:chOff x="6117669" y="4667241"/>
              <a:chExt cx="3897197" cy="1063073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D2E0054-FACC-4994-842D-1AD2A1BC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7669" y="5289259"/>
                <a:ext cx="11235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CA1B80-2403-444A-B722-DF7099BD926D}"/>
                  </a:ext>
                </a:extLst>
              </p:cNvPr>
              <p:cNvGrpSpPr/>
              <p:nvPr/>
            </p:nvGrpSpPr>
            <p:grpSpPr>
              <a:xfrm>
                <a:off x="7291005" y="4667241"/>
                <a:ext cx="1274649" cy="1063073"/>
                <a:chOff x="6496320" y="1274846"/>
                <a:chExt cx="1516125" cy="1264467"/>
              </a:xfrm>
            </p:grpSpPr>
            <p:pic>
              <p:nvPicPr>
                <p:cNvPr id="28" name="Graphic 27">
                  <a:extLst>
                    <a:ext uri="{FF2B5EF4-FFF2-40B4-BE49-F238E27FC236}">
                      <a16:creationId xmlns:a16="http://schemas.microsoft.com/office/drawing/2014/main" id="{D5067238-9218-44A1-A528-63B435DE23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7926" y="1274846"/>
                  <a:ext cx="1072915" cy="625867"/>
                </a:xfrm>
                <a:prstGeom prst="rect">
                  <a:avLst/>
                </a:prstGeom>
              </p:spPr>
            </p:pic>
            <p:sp>
              <p:nvSpPr>
                <p:cNvPr id="29" name="文本框 2">
                  <a:extLst>
                    <a:ext uri="{FF2B5EF4-FFF2-40B4-BE49-F238E27FC236}">
                      <a16:creationId xmlns:a16="http://schemas.microsoft.com/office/drawing/2014/main" id="{7E9BC29D-377D-4A8B-80E2-906AC306F4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96320" y="1898667"/>
                  <a:ext cx="1516125" cy="640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lvl="0" algn="ctr">
                    <a:defRPr/>
                  </a:pPr>
                  <a:r>
                    <a:rPr kumimoji="0" lang="en-US" altLang="zh-CN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w Cen MT Condensed" panose="020B0606020104020203" pitchFamily="34" charset="0"/>
                      <a:ea typeface="老報宋" pitchFamily="2" charset="-122"/>
                    </a:rPr>
                    <a:t>AWS EC2</a:t>
                  </a:r>
                </a:p>
                <a:p>
                  <a:pPr lvl="0" algn="ctr"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  <a:latin typeface="Tw Cen MT Condensed" panose="020B0606020104020203" pitchFamily="34" charset="0"/>
                      <a:ea typeface="老報宋" pitchFamily="2" charset="-122"/>
                    </a:rPr>
                    <a:t>iTrust</a:t>
                  </a: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w Cen MT Condensed" panose="020B0606020104020203" pitchFamily="34" charset="0"/>
                      <a:ea typeface="老報宋" pitchFamily="2" charset="-122"/>
                    </a:rPr>
                    <a:t> instance</a:t>
                  </a:r>
                  <a:endParaRPr kumimoji="0" lang="zh-CN" altLang="en-US" sz="105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E9618B0-7A6B-430B-8E0F-D3222E6AD0FB}"/>
                  </a:ext>
                </a:extLst>
              </p:cNvPr>
              <p:cNvGrpSpPr/>
              <p:nvPr/>
            </p:nvGrpSpPr>
            <p:grpSpPr>
              <a:xfrm>
                <a:off x="8740217" y="4667241"/>
                <a:ext cx="1274649" cy="1063073"/>
                <a:chOff x="6496320" y="1274846"/>
                <a:chExt cx="1516125" cy="1264467"/>
              </a:xfrm>
            </p:grpSpPr>
            <p:pic>
              <p:nvPicPr>
                <p:cNvPr id="26" name="Graphic 25">
                  <a:extLst>
                    <a:ext uri="{FF2B5EF4-FFF2-40B4-BE49-F238E27FC236}">
                      <a16:creationId xmlns:a16="http://schemas.microsoft.com/office/drawing/2014/main" id="{93FC89FD-C0FD-4295-A5B4-EDC9D9FCD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7926" y="1274846"/>
                  <a:ext cx="1072915" cy="625867"/>
                </a:xfrm>
                <a:prstGeom prst="rect">
                  <a:avLst/>
                </a:prstGeom>
              </p:spPr>
            </p:pic>
            <p:sp>
              <p:nvSpPr>
                <p:cNvPr id="27" name="文本框 2">
                  <a:extLst>
                    <a:ext uri="{FF2B5EF4-FFF2-40B4-BE49-F238E27FC236}">
                      <a16:creationId xmlns:a16="http://schemas.microsoft.com/office/drawing/2014/main" id="{D209E2AC-DAAB-4D75-BBA5-280EEEAB97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96320" y="1898667"/>
                  <a:ext cx="1516125" cy="640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lvl="0" algn="ctr">
                    <a:defRPr/>
                  </a:pPr>
                  <a:r>
                    <a:rPr kumimoji="0" lang="en-US" altLang="zh-CN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w Cen MT Condensed" panose="020B0606020104020203" pitchFamily="34" charset="0"/>
                      <a:ea typeface="老報宋" pitchFamily="2" charset="-122"/>
                    </a:rPr>
                    <a:t>AWS EC2</a:t>
                  </a:r>
                </a:p>
                <a:p>
                  <a:pPr lvl="0" algn="ctr"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  <a:latin typeface="Tw Cen MT Condensed" panose="020B0606020104020203" pitchFamily="34" charset="0"/>
                      <a:ea typeface="老報宋" pitchFamily="2" charset="-122"/>
                    </a:rPr>
                    <a:t>iTrust</a:t>
                  </a: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w Cen MT Condensed" panose="020B0606020104020203" pitchFamily="34" charset="0"/>
                      <a:ea typeface="老報宋" pitchFamily="2" charset="-122"/>
                    </a:rPr>
                    <a:t> instance</a:t>
                  </a:r>
                  <a:endParaRPr kumimoji="0" lang="zh-CN" altLang="en-US" sz="105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w Cen MT Condensed" panose="020B0606020104020203" pitchFamily="34" charset="0"/>
                    <a:ea typeface="老報宋" pitchFamily="2" charset="-122"/>
                  </a:endParaRPr>
                </a:p>
              </p:txBody>
            </p:sp>
          </p:grp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560D9-F05A-49C3-8A86-0818DEF92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5288" y="2759783"/>
              <a:ext cx="0" cy="75200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ouble Bracket 34">
              <a:extLst>
                <a:ext uri="{FF2B5EF4-FFF2-40B4-BE49-F238E27FC236}">
                  <a16:creationId xmlns:a16="http://schemas.microsoft.com/office/drawing/2014/main" id="{D10DAB52-C7CB-4CF9-9C60-0237C828E15B}"/>
                </a:ext>
              </a:extLst>
            </p:cNvPr>
            <p:cNvSpPr/>
            <p:nvPr/>
          </p:nvSpPr>
          <p:spPr>
            <a:xfrm>
              <a:off x="9799551" y="1752086"/>
              <a:ext cx="1656299" cy="869712"/>
            </a:xfrm>
            <a:prstGeom prst="bracketPair">
              <a:avLst>
                <a:gd name="adj" fmla="val 5259"/>
              </a:avLst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w Cen MT Condensed" panose="020B0606020104020203" pitchFamily="34" charset="0"/>
                </a:rPr>
                <a:t>Traffic Monitoring</a:t>
              </a:r>
            </a:p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Regression Analysis</a:t>
              </a:r>
            </a:p>
            <a:p>
              <a:pPr algn="ctr"/>
              <a:r>
                <a:rPr lang="en-US" dirty="0">
                  <a:latin typeface="Tw Cen MT Condensed" panose="020B0606020104020203" pitchFamily="34" charset="0"/>
                </a:rPr>
                <a:t>Auto Scaling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5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26DBD3-68E0-42AF-A22D-EFBE0611F30E}"/>
              </a:ext>
            </a:extLst>
          </p:cNvPr>
          <p:cNvSpPr/>
          <p:nvPr/>
        </p:nvSpPr>
        <p:spPr>
          <a:xfrm>
            <a:off x="0" y="0"/>
            <a:ext cx="12192000" cy="2218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121477-9FF8-4624-87F4-ED3C513200C7}"/>
              </a:ext>
            </a:extLst>
          </p:cNvPr>
          <p:cNvSpPr/>
          <p:nvPr/>
        </p:nvSpPr>
        <p:spPr>
          <a:xfrm>
            <a:off x="0" y="6427694"/>
            <a:ext cx="12192000" cy="4303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2544F601-5F27-4373-8E92-1C191F7FA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459" y="2816953"/>
            <a:ext cx="48670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6000" dirty="0">
                <a:latin typeface="Tw Cen MT Condensed" panose="020B0606020104020203" pitchFamily="34" charset="0"/>
                <a:ea typeface="华文楷体" pitchFamily="2" charset="-122"/>
                <a:cs typeface="Times New Roman" panose="02020603050405020304" pitchFamily="18" charset="0"/>
              </a:rPr>
              <a:t>Thank You!</a:t>
            </a:r>
            <a:endParaRPr lang="zh-CN" altLang="en-US" sz="4800" dirty="0">
              <a:latin typeface="Tw Cen MT Condensed" panose="020B0606020104020203" pitchFamily="34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3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911</TotalTime>
  <Words>168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华文楷体</vt:lpstr>
      <vt:lpstr>等线</vt:lpstr>
      <vt:lpstr>老報宋</vt:lpstr>
      <vt:lpstr>Arial</vt:lpstr>
      <vt:lpstr>Calibri</vt:lpstr>
      <vt:lpstr>Calibri Light</vt:lpstr>
      <vt:lpstr>Times New Roman</vt:lpstr>
      <vt:lpstr>Tw Cen MT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Xiangqing Ding</dc:creator>
  <cp:lastModifiedBy>Xiangqing Ding</cp:lastModifiedBy>
  <cp:revision>49</cp:revision>
  <dcterms:created xsi:type="dcterms:W3CDTF">2017-11-29T21:32:01Z</dcterms:created>
  <dcterms:modified xsi:type="dcterms:W3CDTF">2017-11-30T13:29:35Z</dcterms:modified>
</cp:coreProperties>
</file>