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27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02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EDA0-EE30-465D-89DD-D76AF89F0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3AD81-098C-4EB7-AB1F-DBE095FB8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DFCCF-6A67-40FB-9254-E89AC46B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C8357-3700-433E-9BF6-16FD28B5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43E80-8071-401A-8014-3ED9BF5F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3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1FE9-DB90-452E-ACF4-D02BDD33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BA166-55BC-4955-BD20-1335EC282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89363-5C48-4F8F-9CCC-D0113C06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E46A-9E49-4D7B-9535-4EA1B87C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6A26-6419-453B-A962-EEB318B6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267CA9-4644-42BB-A160-16B221426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7B363-8AA5-4A8E-A28A-BF57A8155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F0B5-64F0-4780-A243-CC339580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59B53-09A1-4678-B398-B6BDAA38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2BAC9-9493-4396-8636-BD71EB1F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613B-4FB6-4755-AE5E-EA487F2D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8CCA0-B1C2-44CE-AA1D-47160FF36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38A44-4684-4CC0-A6C4-B0D0F373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E946-8D41-4518-8FEC-F201C4B7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DEA0C-D45A-4279-85FC-8CCEBD19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8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DAFC-AEB9-44B6-8A7E-9BA77D78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FF2F6-933C-42B4-AE9A-BFBD80763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36066-51CA-4041-8E1C-BED73985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CB3A4-FC00-4582-A874-A104BB05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B0238-826C-4BBE-9399-AD6F5858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9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4F70-A8C3-44DB-907B-A814962E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5CDDD-4300-4270-BF28-2FB5496E9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64CFF-0CF5-4880-927D-30FE8AB55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C81DD-CBF6-46CA-A8F1-ECFEFE46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2F773-FFB1-4E41-94A4-37DCE33D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2AF6F-6A4D-4416-A444-8B524F6E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6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FA45-5C55-4F06-B932-6C16FAF2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14CBD-3771-4FC4-9D73-6B6B22495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49B98-EAE2-4562-B3C3-7CEBC266F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E971F-4F6E-4B91-B33A-07B0EECCC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44DD6-84F3-406F-AB59-4F03C8D25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98D03-2651-46F8-B609-FC9E8649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BFE46-2E7B-4E6F-97B8-3E8B51B6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4FA0A-F906-4FDC-9BBC-261FD721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4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5576-92C9-4DA5-BC56-30AE535B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7946C-0EE4-4A6A-B430-69086C32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6D478-FB28-4310-9DF3-FA7E74B2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3E5F5-8836-4BFD-842D-5ADFACD6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5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79F1D-0C84-408A-B963-3969170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E5C27-CD1C-4AFB-B3E7-6C43BA16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5D065-4C1F-4737-ACE5-805CDD61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7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354E-826F-435F-8554-6CA300B9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9406D-78C3-4D7B-A940-5E51650C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53EAC-B5D3-4475-8A26-78B55BE6D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ED6FB-D4C2-4851-B582-47CF670F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D3953-789E-4F06-945E-826A2E96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4C471-2E3D-47B3-9AC9-D2E57E55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79C0-2806-4485-AD4C-71C96B3F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41AF5-BD86-48B9-A245-C827EE0DE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0AA3-28B1-4C35-B21D-26DB0C4E4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3C2B7-3272-4287-BFC7-3ADBFEEA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DEEE0-3651-4FFE-90AE-8D4393A1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F3637-6E49-4ABA-BA2D-8D5BB634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7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DF43F-3833-4F6F-BE0C-FFEEF112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7AE07-C805-4D9F-9636-01D2C3601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E58BD-07F3-4C6B-8351-5A3BDBDDF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2F56-03BF-4BFE-9E4F-9FE9EF64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87267-D60F-490F-BD6A-8C2E0143D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7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65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63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47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24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772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18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069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74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43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12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Xiangqing Ding</dc:creator>
  <cp:lastModifiedBy>Xiangqing Ding</cp:lastModifiedBy>
  <cp:revision>2</cp:revision>
  <dcterms:created xsi:type="dcterms:W3CDTF">2017-11-29T21:32:01Z</dcterms:created>
  <dcterms:modified xsi:type="dcterms:W3CDTF">2017-11-29T21:32:40Z</dcterms:modified>
</cp:coreProperties>
</file>