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nJ22Ysg76nl19x947/KMA8ct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d7a635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fd7a63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fd7a6350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fd7a635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fd7a6350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fd7a635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34fd7a635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4fd7a63505_0_0"/>
          <p:cNvSpPr txBox="1"/>
          <p:nvPr/>
        </p:nvSpPr>
        <p:spPr>
          <a:xfrm>
            <a:off x="4365300" y="4869900"/>
            <a:ext cx="47787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Case Study: “</a:t>
            </a:r>
            <a:r>
              <a:rPr lang="en-US" sz="3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DemoBlaze.com” E-Commerce Application</a:t>
            </a:r>
            <a:endParaRPr sz="32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4fd7a63505_0_0"/>
          <p:cNvSpPr txBox="1"/>
          <p:nvPr/>
        </p:nvSpPr>
        <p:spPr>
          <a:xfrm>
            <a:off x="5120975" y="71700"/>
            <a:ext cx="40230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g34fd7a63505_0_0"/>
          <p:cNvSpPr txBox="1"/>
          <p:nvPr/>
        </p:nvSpPr>
        <p:spPr>
          <a:xfrm>
            <a:off x="0" y="0"/>
            <a:ext cx="48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Done By</a:t>
            </a:r>
            <a:r>
              <a:rPr lang="en-US" sz="21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rPr>
              <a:t>:Dina Abuqare ,Mark Qarra ,Bashir Rimawi</a:t>
            </a:r>
            <a:endParaRPr sz="2100">
              <a:solidFill>
                <a:srgbClr val="88888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Test Reports: emailable.xml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4950"/>
            <a:ext cx="8839200" cy="4322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220200" y="1346825"/>
            <a:ext cx="37794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Failed Test Cases: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6242450" y="6851850"/>
            <a:ext cx="1521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66575" y="1193200"/>
            <a:ext cx="6698100" cy="5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➢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33</a:t>
            </a: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test cases were designed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➢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Scenarios include: Positive, Negative, Boundary, and Edge Cases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➢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coverage ensured all major workflows were verified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Char char="➢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 aligned with SRS and business needs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25" y="4155500"/>
            <a:ext cx="6281376" cy="27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158750" y="6662375"/>
            <a:ext cx="10140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🔸 Challenge: Keeping track of test case progress.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🔸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Solution: Trello board for collaboration and status tracking.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🔸 Challenge: Tools like Selenium, TestNG, e can seem confusing as startups.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✅ Solution: Practice automating and group working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235575" y="6385850"/>
            <a:ext cx="1398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Bashir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❏"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project provided real-world experience in planning, designing, and executing QA tests.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❏"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implemented a structured testing process aligned with industry practices.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❏"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collaboration, effective use of tools, and hands-on testing helped us ensure the reliability of DemoBlaze.com.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66575" y="6585575"/>
            <a:ext cx="199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505925" y="797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274925" y="1149675"/>
            <a:ext cx="81192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This presentation outlines a structured QA testing approach for DemoBlaze.com,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 e-commerce website tested during our Automation Testing Project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 demonstrates how we applied concepts of test planning, workflow analysis, and SRS validation.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650" y="3156773"/>
            <a:ext cx="5438101" cy="35325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-10250" y="6616300"/>
            <a:ext cx="1428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d7a63505_0_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-US" sz="3859">
                <a:latin typeface="Georgia"/>
                <a:ea typeface="Georgia"/>
                <a:cs typeface="Georgia"/>
                <a:sym typeface="Georgia"/>
              </a:rPr>
              <a:t>Project Overview &amp; Scope of Testing</a:t>
            </a:r>
            <a:endParaRPr sz="3859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59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g34fd7a63505_0_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❖"/>
            </a:pPr>
            <a:r>
              <a:rPr lang="en-US"/>
              <a:t>Project: Automation testing for DemoBlaze.com, an e-commerce site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❖"/>
            </a:pPr>
            <a:r>
              <a:rPr lang="en-US"/>
              <a:t> Scope: Covers end-to-end workflows including login, product browsing, cart, and checkout,logout.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❖"/>
            </a:pPr>
            <a:r>
              <a:rPr lang="en-US"/>
              <a:t> Objective: Ensure the application functions correctly for both normal and edge-case user interactions.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4fd7a63505_0_31"/>
          <p:cNvSpPr txBox="1"/>
          <p:nvPr/>
        </p:nvSpPr>
        <p:spPr>
          <a:xfrm>
            <a:off x="7194950" y="6126300"/>
            <a:ext cx="1797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Bashir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 Overview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4331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DemoBlaze.com is an online electronics store.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Users can register, log in, search and browse products, add them to a cart, and purchase them online.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❏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includes essential e-commerce functionalities and basic admin features.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550" y="1525375"/>
            <a:ext cx="3870899" cy="487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312375" y="6493375"/>
            <a:ext cx="1336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73125" y="1600200"/>
            <a:ext cx="5166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🔹 Manual Testing: Primary method for UI and functional test cases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🔹 Automation Testing: Selenium used to automate repetitive tasks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🔹 Test Scenarios Designed Based on: SRS Document, Workflows, and Expected User Behavior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975" y="2780025"/>
            <a:ext cx="4071100" cy="32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204850" y="6524125"/>
            <a:ext cx="12597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Interaction Workflows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User Registration and Login - credential validation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Product Se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lection</a:t>
            </a: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by category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Cart Operations - add, view, delete items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Purchase </a:t>
            </a: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 - shipping, payment, and order confirmation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 User Logout - session termination and redirection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73825" y="6339750"/>
            <a:ext cx="1413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Bashir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7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Requirements Derived from SRS</a:t>
            </a:r>
            <a:endParaRPr sz="3759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User must register/login to use cart and </a:t>
            </a:r>
            <a:r>
              <a:rPr lang="en-US"/>
              <a:t>purchase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Products should be se</a:t>
            </a:r>
            <a:r>
              <a:rPr lang="en-US"/>
              <a:t>lectable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Shopping cart must maintain user selections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Payment process must be secure and reliable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System must support responsive design 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-10250" y="6385850"/>
            <a:ext cx="17208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 Environment and Tools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73125" y="1600050"/>
            <a:ext cx="54828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41862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❏"/>
            </a:pPr>
            <a:r>
              <a:rPr lang="en-US" sz="6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Browser: Chrome, Edge (Windows 11)</a:t>
            </a:r>
            <a:endParaRPr sz="6300">
              <a:latin typeface="Georgia"/>
              <a:ea typeface="Georgia"/>
              <a:cs typeface="Georgia"/>
              <a:sym typeface="Georgia"/>
            </a:endParaRPr>
          </a:p>
          <a:p>
            <a:pPr indent="-41862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❏"/>
            </a:pPr>
            <a:r>
              <a:rPr lang="en-US" sz="6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Internet: Wi-Fi</a:t>
            </a:r>
            <a:endParaRPr sz="6300">
              <a:latin typeface="Georgia"/>
              <a:ea typeface="Georgia"/>
              <a:cs typeface="Georgia"/>
              <a:sym typeface="Georgia"/>
            </a:endParaRPr>
          </a:p>
          <a:p>
            <a:pPr indent="-418623" lvl="0" marL="457200" rtl="0" algn="l">
              <a:spcBef>
                <a:spcPts val="640"/>
              </a:spcBef>
              <a:spcAft>
                <a:spcPts val="0"/>
              </a:spcAft>
              <a:buSzPct val="100000"/>
              <a:buFont typeface="Georgia"/>
              <a:buChar char="❏"/>
            </a:pPr>
            <a:r>
              <a:rPr lang="en-US" sz="6300">
                <a:latin typeface="Georgia"/>
                <a:ea typeface="Georgia"/>
                <a:cs typeface="Georgia"/>
                <a:sym typeface="Georgia"/>
              </a:rPr>
              <a:t>Trello: Task and project tracking</a:t>
            </a:r>
            <a:endParaRPr sz="6300">
              <a:latin typeface="Georgia"/>
              <a:ea typeface="Georgia"/>
              <a:cs typeface="Georgia"/>
              <a:sym typeface="Georgia"/>
            </a:endParaRPr>
          </a:p>
          <a:p>
            <a:pPr indent="-418623" lvl="0" marL="457200" rtl="0" algn="l">
              <a:spcBef>
                <a:spcPts val="640"/>
              </a:spcBef>
              <a:spcAft>
                <a:spcPts val="0"/>
              </a:spcAft>
              <a:buSzPct val="100000"/>
              <a:buFont typeface="Georgia"/>
              <a:buChar char="❏"/>
            </a:pPr>
            <a:r>
              <a:rPr lang="en-US" sz="6300">
                <a:latin typeface="Georgia"/>
                <a:ea typeface="Georgia"/>
                <a:cs typeface="Georgia"/>
                <a:sym typeface="Georgia"/>
              </a:rPr>
              <a:t>Selenium with Java: Automation</a:t>
            </a:r>
            <a:endParaRPr sz="6300">
              <a:latin typeface="Georgia"/>
              <a:ea typeface="Georgia"/>
              <a:cs typeface="Georgia"/>
              <a:sym typeface="Georgia"/>
            </a:endParaRPr>
          </a:p>
          <a:p>
            <a:pPr indent="-418623" lvl="0" marL="457200" rtl="0" algn="l">
              <a:spcBef>
                <a:spcPts val="640"/>
              </a:spcBef>
              <a:spcAft>
                <a:spcPts val="0"/>
              </a:spcAft>
              <a:buSzPct val="100000"/>
              <a:buFont typeface="Georgia"/>
              <a:buChar char="❏"/>
            </a:pPr>
            <a:r>
              <a:rPr lang="en-US" sz="6300">
                <a:latin typeface="Georgia"/>
                <a:ea typeface="Georgia"/>
                <a:cs typeface="Georgia"/>
                <a:sym typeface="Georgia"/>
              </a:rPr>
              <a:t>TestNG: Execution framework</a:t>
            </a:r>
            <a:endParaRPr sz="6300">
              <a:latin typeface="Georgia"/>
              <a:ea typeface="Georgia"/>
              <a:cs typeface="Georgia"/>
              <a:sym typeface="Georgia"/>
            </a:endParaRPr>
          </a:p>
          <a:p>
            <a:pPr indent="-418623" lvl="0" marL="457200" rtl="0" algn="l">
              <a:spcBef>
                <a:spcPts val="640"/>
              </a:spcBef>
              <a:spcAft>
                <a:spcPts val="0"/>
              </a:spcAft>
              <a:buSzPct val="100000"/>
              <a:buFont typeface="Georgia"/>
              <a:buChar char="❏"/>
            </a:pPr>
            <a:r>
              <a:rPr lang="en-US" sz="6300">
                <a:latin typeface="Georgia"/>
                <a:ea typeface="Georgia"/>
                <a:cs typeface="Georgia"/>
                <a:sym typeface="Georgia"/>
              </a:rPr>
              <a:t>Microsoft Excel/Word: Test data and documentation</a:t>
            </a:r>
            <a:endParaRPr sz="6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39" name="Google Shape;1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50" y="2417500"/>
            <a:ext cx="3492402" cy="28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81925" y="6508750"/>
            <a:ext cx="1213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Bashir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4fd7a6350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" y="2114950"/>
            <a:ext cx="8787576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4fd7a63505_0_1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Test Reports: emailable.xml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g34fd7a63505_0_16"/>
          <p:cNvSpPr txBox="1"/>
          <p:nvPr/>
        </p:nvSpPr>
        <p:spPr>
          <a:xfrm>
            <a:off x="220200" y="1346825"/>
            <a:ext cx="37794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Passed</a:t>
            </a: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Test Cases: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g34fd7a63505_0_16"/>
          <p:cNvSpPr txBox="1"/>
          <p:nvPr/>
        </p:nvSpPr>
        <p:spPr>
          <a:xfrm>
            <a:off x="6488275" y="7102775"/>
            <a:ext cx="11982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PC-Mark</dc:creator>
</cp:coreProperties>
</file>