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62" autoAdjust="0"/>
    <p:restoredTop sz="94660"/>
  </p:normalViewPr>
  <p:slideViewPr>
    <p:cSldViewPr>
      <p:cViewPr varScale="1">
        <p:scale>
          <a:sx n="69" d="100"/>
          <a:sy n="69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B173E76-5217-476C-A55D-B4434F4EA8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1A4451-E737-4441-A6D3-001C85A398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715695" y="990600"/>
            <a:ext cx="64075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OLAP(online </a:t>
            </a:r>
          </a:p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analytical processing)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6057" y="3886200"/>
            <a:ext cx="33634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spc="50" dirty="0" err="1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Bassant</a:t>
            </a:r>
            <a:r>
              <a:rPr lang="en-US" sz="2800" b="1" spc="50" dirty="0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Mahmoud </a:t>
            </a:r>
          </a:p>
          <a:p>
            <a:r>
              <a:rPr lang="en-US" sz="2800" b="1" spc="50" dirty="0" err="1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Basma</a:t>
            </a:r>
            <a:r>
              <a:rPr lang="en-US" sz="2800" b="1" spc="50" dirty="0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Hassan </a:t>
            </a:r>
          </a:p>
          <a:p>
            <a:r>
              <a:rPr lang="en-US" sz="2800" b="1" spc="50" dirty="0" err="1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Eman</a:t>
            </a:r>
            <a:r>
              <a:rPr lang="en-US" sz="2800" b="1" spc="50" dirty="0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Mohamed </a:t>
            </a:r>
          </a:p>
          <a:p>
            <a:r>
              <a:rPr lang="en-US" sz="2800" b="1" spc="50" dirty="0" err="1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Hanan</a:t>
            </a:r>
            <a:r>
              <a:rPr lang="en-US" sz="2800" b="1" spc="50" dirty="0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Hassona</a:t>
            </a:r>
            <a:r>
              <a:rPr lang="en-US" sz="2800" b="1" spc="50" dirty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</a:p>
          <a:p>
            <a:r>
              <a:rPr lang="en-US" sz="2800" b="1" spc="50" dirty="0" err="1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Aya</a:t>
            </a:r>
            <a:r>
              <a:rPr lang="en-US" sz="2800" b="1" spc="50" dirty="0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Rafat</a:t>
            </a:r>
            <a:r>
              <a:rPr lang="en-US" sz="2800" b="1" spc="50" dirty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</a:p>
          <a:p>
            <a:r>
              <a:rPr lang="en-US" sz="2800" b="1" spc="50" dirty="0" smtClean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Dina </a:t>
            </a:r>
            <a:r>
              <a:rPr lang="en-US" sz="2800" b="1" spc="50" dirty="0" err="1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Essam</a:t>
            </a:r>
            <a:r>
              <a:rPr lang="en-US" sz="2800" b="1" spc="50" dirty="0">
                <a:ln w="1270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06969" y="2962870"/>
            <a:ext cx="930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3155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By</a:t>
            </a:r>
            <a:r>
              <a:rPr lang="en-US" sz="5400" b="1" dirty="0" smtClean="0">
                <a:ln w="3155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31550" cmpd="sng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:</a:t>
            </a:r>
            <a:endParaRPr lang="en-US" sz="2800" b="1" cap="none" spc="0" dirty="0">
              <a:ln w="3155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5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968" y="381000"/>
            <a:ext cx="7629012" cy="50475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Overview</a:t>
            </a:r>
          </a:p>
          <a:p>
            <a:pPr algn="ctr"/>
            <a:endParaRPr lang="en-US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Disadvantage of relational database.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Appearance of OLAP.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WHAT IS OLAP?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Uses of OLAP.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Leading products of OLAP.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82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0922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Disadvantage of relational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79" y="1184683"/>
            <a:ext cx="5093794" cy="221660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923176" y="3522518"/>
            <a:ext cx="870497" cy="8382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64" y="4495800"/>
            <a:ext cx="2118520" cy="22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3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46364"/>
            <a:ext cx="48139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Appearance of OLAP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2" y="1676400"/>
            <a:ext cx="402963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3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917" y="346364"/>
            <a:ext cx="35021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IS OLAP?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6829" y="1671935"/>
            <a:ext cx="3521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O   l   A   P</a:t>
            </a:r>
            <a:endParaRPr lang="en-US" sz="5400" b="1" dirty="0">
              <a:ln w="10541" cmpd="sng">
                <a:noFill/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5" y="2622974"/>
            <a:ext cx="600363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9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5518" y="346364"/>
            <a:ext cx="30909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Uses of OLAP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13173"/>
            <a:ext cx="697338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 Mining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Knowledge Discovery</a:t>
            </a:r>
          </a:p>
          <a:p>
            <a:r>
              <a:rPr 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Database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1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4494" y="346364"/>
            <a:ext cx="5892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Leading products of OLAP</a:t>
            </a:r>
          </a:p>
        </p:txBody>
      </p:sp>
      <p:sp>
        <p:nvSpPr>
          <p:cNvPr id="3" name="Rectangle 2"/>
          <p:cNvSpPr/>
          <p:nvPr/>
        </p:nvSpPr>
        <p:spPr>
          <a:xfrm>
            <a:off x="429491" y="5029200"/>
            <a:ext cx="2700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Oracle’s express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8145" y="5015345"/>
            <a:ext cx="319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Hyperion solution’s </a:t>
            </a:r>
            <a:r>
              <a:rPr lang="en-US" b="1" dirty="0" err="1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ESSbase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267" y="2541714"/>
            <a:ext cx="3603464" cy="86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0" y="1658353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234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102</TotalTime>
  <Words>74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2016-11-28T08:59:09Z</dcterms:created>
  <dcterms:modified xsi:type="dcterms:W3CDTF">2016-12-05T17:16:19Z</dcterms:modified>
</cp:coreProperties>
</file>