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1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1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6D1A-85BB-457E-B433-57F9F98E08F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1AB4-59BA-44F1-9834-9BFDA5A2A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2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Grouping Attribute Recognition for Pedestrian with Joint Recurrent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IJCAI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5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Grouping to mine the intra-group attribute correlations including sematic dependency and spatial neighborhood</a:t>
            </a:r>
          </a:p>
          <a:p>
            <a:r>
              <a:rPr lang="en-US" altLang="zh-CN" dirty="0" smtClean="0"/>
              <a:t>Body Region Proposal to get spatial attention for the local attribute groups to focus on</a:t>
            </a:r>
          </a:p>
          <a:p>
            <a:r>
              <a:rPr lang="en-US" altLang="zh-CN" dirty="0" smtClean="0"/>
              <a:t>Sequential grouping attribute prediction with LSTM to mine the inter-group correlations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4" y="1586578"/>
            <a:ext cx="11225534" cy="461651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366" y="4434316"/>
            <a:ext cx="1891807" cy="7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690688"/>
            <a:ext cx="9972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 of Body Region Proposal and LSTM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6" y="2203192"/>
            <a:ext cx="5502803" cy="30864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47" y="1412789"/>
            <a:ext cx="490537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55" y="3746414"/>
            <a:ext cx="4784767" cy="276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098" y="30506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89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Grouping Attribute Recognition for Pedestrian with Joint Recurrent Learning</vt:lpstr>
      <vt:lpstr>Motivation</vt:lpstr>
      <vt:lpstr>Framework</vt:lpstr>
      <vt:lpstr>Experiment</vt:lpstr>
      <vt:lpstr>Effect of Body Region Proposal and LSTM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Attribute Recognition for Pedestrian with Joint Recurrent Learning</dc:title>
  <dc:creator>zhaoxin</dc:creator>
  <cp:lastModifiedBy>zhaoxin</cp:lastModifiedBy>
  <cp:revision>3</cp:revision>
  <dcterms:created xsi:type="dcterms:W3CDTF">2018-01-26T04:50:18Z</dcterms:created>
  <dcterms:modified xsi:type="dcterms:W3CDTF">2018-01-26T05:07:57Z</dcterms:modified>
</cp:coreProperties>
</file>