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AECB-FA5F-A447-BE0E-EE9535C38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9F31D-8C65-5043-B7BC-7F21664F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FE6B8-5DDD-F94D-BA65-77CF80B8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26E-ECE7-B644-B14A-3FCA489FDEFC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F969B-E4DA-E245-BD15-2CFA5A82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1340C-9F21-B547-A2CB-05DD6A80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9069-AAEE-BC47-8154-C8C99A9F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05B7-7DCB-6B49-BEDB-692461D9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3CCF7-0EC3-1F4E-9D73-2AA358B5C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541E-0E44-E948-AA1F-DE356B24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26E-ECE7-B644-B14A-3FCA489FDEFC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A4D1-5EAA-CF4C-9C30-A7069C8D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512E8-B6C7-E84A-8656-794D1F95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9069-AAEE-BC47-8154-C8C99A9F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6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25F7D-0ED1-4947-ACC9-61B31391B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19277-CDD6-BC4D-A430-39E90D140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3163-9FEB-984B-B73E-1EE8B80F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26E-ECE7-B644-B14A-3FCA489FDEFC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4DBE-BD6A-F842-910A-1A366756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271A5-98FB-EC40-BB53-D648707A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9069-AAEE-BC47-8154-C8C99A9F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317B-F230-C544-92E4-DBDBCBB1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7632-36EB-454F-9516-2BC84B3F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996E-C083-0549-B3BF-77FCC0AB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26E-ECE7-B644-B14A-3FCA489FDEFC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3E1BF-CFCC-494A-B2F4-3C836EE2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409CF-7C3F-A040-A157-2B1DA68A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9069-AAEE-BC47-8154-C8C99A9F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51DB-6C45-9C41-9942-D9F1519E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AE71A-B38C-3F44-BDFB-2F1AB8CB2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2614-D12D-1D4B-AF70-0F36C186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26E-ECE7-B644-B14A-3FCA489FDEFC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1569A-16EA-DD42-B0DC-96279652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49326-C81C-C14E-B6AF-EFA5CF08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9069-AAEE-BC47-8154-C8C99A9F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5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9F2C-F5B6-CB42-8326-8400EFD1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CF30-B3DF-8A4B-BEC9-C8389E14B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00458-EC39-1A4F-AE98-93AE763EF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951D-D6DA-6E4F-8829-2B0DBCC3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26E-ECE7-B644-B14A-3FCA489FDEFC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D27EB-8966-9747-874C-E88F4304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8FBD6-AAFA-1846-A1B5-07A3584C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9069-AAEE-BC47-8154-C8C99A9F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D762-B695-0644-BB68-0B2A8B80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D86DE-A398-DB48-83C9-F9FBA97B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B7630-7487-3F4F-943F-3DB09B925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9115F-B32E-974E-926A-B93986128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9D43A-98C2-2845-B856-F6C94E56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D54FC-126F-5E48-AEE0-04BD37E4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26E-ECE7-B644-B14A-3FCA489FDEFC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585D0-1D64-7141-A27A-6DF755AF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D58B2-B76A-B44B-967E-3422FF7C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9069-AAEE-BC47-8154-C8C99A9F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1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E1B4-5F4E-D14E-BFDB-FEAFD506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84907-8DA5-8946-9043-9B95E9D5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26E-ECE7-B644-B14A-3FCA489FDEFC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845FB-0536-A147-83BB-9DFAEC46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72047-E58C-4B41-BAC8-BB5887CF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9069-AAEE-BC47-8154-C8C99A9F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4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0A2E0-55B5-994A-9312-D3414ECC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26E-ECE7-B644-B14A-3FCA489FDEFC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B72D1-A569-C048-A690-D9B93E77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E2D81-CA90-304D-94B9-C682CB16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9069-AAEE-BC47-8154-C8C99A9F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7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F14B-BCE1-9F42-92AD-5493FCD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48FC-BA0B-C34B-94D1-A629EC25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2116F-9374-8141-82FF-21DDFBF52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25ACD-0D4E-0F4A-A8ED-C626E5E8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26E-ECE7-B644-B14A-3FCA489FDEFC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3A3DD-CA51-D946-9F48-FE19F402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BD5AA-430B-BB42-BF9A-2CFFE753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9069-AAEE-BC47-8154-C8C99A9F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5B4D-D569-C243-AE2A-2D912424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2EB16-152E-2241-8936-156E439ED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734FF-A0EF-7B4A-BA21-BBBA3DC5E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231FA-F4CA-C042-AEC5-5342A1CC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26E-ECE7-B644-B14A-3FCA489FDEFC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7A557-40C0-1B47-9E7E-12FD4062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1D65B-F729-2B43-997C-E2F11BF3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9069-AAEE-BC47-8154-C8C99A9F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C7E28-4777-3349-9261-9A8CA2CC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C241A-50DC-154B-85E9-7CFF6E62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B5AE-3EFA-3540-BEF9-8B0EB2972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B526E-ECE7-B644-B14A-3FCA489FDEFC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A0816-E243-1346-8C65-BF05DF141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B5EB-5563-7A4A-A2F2-A207B1B76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9069-AAEE-BC47-8154-C8C99A9F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tutorial/index.html" TargetMode="External"/><Relationship Id="rId2" Type="http://schemas.openxmlformats.org/officeDocument/2006/relationships/hyperlink" Target="https://docs.python.org/3.5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eqanswers.com/" TargetMode="External"/><Relationship Id="rId5" Type="http://schemas.openxmlformats.org/officeDocument/2006/relationships/hyperlink" Target="https://www.biostars.org/" TargetMode="External"/><Relationship Id="rId4" Type="http://schemas.openxmlformats.org/officeDocument/2006/relationships/hyperlink" Target="https://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EFE2-0589-B246-B7C1-33CCB7B10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300728"/>
            <a:ext cx="9144000" cy="2387600"/>
          </a:xfrm>
        </p:spPr>
        <p:txBody>
          <a:bodyPr/>
          <a:lstStyle/>
          <a:p>
            <a:r>
              <a:rPr lang="en-US" dirty="0"/>
              <a:t>Research before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DEE27-3C0A-D845-A118-F0E20FDEE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8328"/>
            <a:ext cx="9144000" cy="1655762"/>
          </a:xfrm>
        </p:spPr>
        <p:txBody>
          <a:bodyPr/>
          <a:lstStyle/>
          <a:p>
            <a:r>
              <a:rPr lang="en-US" dirty="0"/>
              <a:t>Or how to avoid writing code that’s already been written</a:t>
            </a:r>
          </a:p>
        </p:txBody>
      </p:sp>
      <p:pic>
        <p:nvPicPr>
          <p:cNvPr id="1026" name="Picture 2" descr="http://matthewlpowers.com/wp-content/uploads/2013/07/caveman_invent_casino_wheel_1557625.jpg">
            <a:extLst>
              <a:ext uri="{FF2B5EF4-FFF2-40B4-BE49-F238E27FC236}">
                <a16:creationId xmlns:a16="http://schemas.microsoft.com/office/drawing/2014/main" id="{71E7D560-4EFE-394B-AA3E-B95224C3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369" y="3319228"/>
            <a:ext cx="4500217" cy="321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4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13BC2-74BB-AA43-BCC4-5966967901CF}"/>
              </a:ext>
            </a:extLst>
          </p:cNvPr>
          <p:cNvSpPr txBox="1"/>
          <p:nvPr/>
        </p:nvSpPr>
        <p:spPr>
          <a:xfrm>
            <a:off x="1152939" y="927652"/>
            <a:ext cx="104000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same way that before carrying out an experiment you would review the available literature,</a:t>
            </a:r>
            <a:br>
              <a:rPr lang="en-US" dirty="0"/>
            </a:br>
            <a:r>
              <a:rPr lang="en-US" dirty="0"/>
              <a:t>it is sensible to research if there are resources that will make it easier for you to write your program.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has </a:t>
            </a:r>
            <a:r>
              <a:rPr lang="en-US" b="1" dirty="0"/>
              <a:t>MANY</a:t>
            </a:r>
            <a:r>
              <a:rPr lang="en-US" dirty="0"/>
              <a:t> function libraries (called modules) which can be easily installed using the </a:t>
            </a:r>
            <a:r>
              <a:rPr lang="en-US" b="1" dirty="0"/>
              <a:t>pip</a:t>
            </a:r>
            <a:r>
              <a:rPr lang="en-US" dirty="0"/>
              <a:t> command</a:t>
            </a:r>
            <a:br>
              <a:rPr lang="en-US" dirty="0"/>
            </a:br>
            <a:r>
              <a:rPr lang="en-US" dirty="0"/>
              <a:t>and then you can </a:t>
            </a:r>
            <a:r>
              <a:rPr lang="en-US" b="1" dirty="0"/>
              <a:t>import</a:t>
            </a:r>
            <a:r>
              <a:rPr lang="en-US" dirty="0"/>
              <a:t> them into your code.</a:t>
            </a:r>
            <a:br>
              <a:rPr lang="en-US" dirty="0"/>
            </a:br>
            <a:r>
              <a:rPr lang="en-US" dirty="0"/>
              <a:t>Look here for a searchable index </a:t>
            </a:r>
            <a:r>
              <a:rPr lang="en-US" dirty="0">
                <a:hlinkClick r:id="rId2"/>
              </a:rPr>
              <a:t>https://pypi.org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on </a:t>
            </a:r>
            <a:r>
              <a:rPr lang="en-US" dirty="0">
                <a:hlinkClick r:id="rId3"/>
              </a:rPr>
              <a:t>https://github.com</a:t>
            </a:r>
            <a:r>
              <a:rPr lang="en-US" dirty="0"/>
              <a:t> for examples of</a:t>
            </a:r>
            <a:br>
              <a:rPr lang="en-US" dirty="0"/>
            </a:br>
            <a:r>
              <a:rPr lang="en-US" dirty="0"/>
              <a:t>code from authors tackling similar problems.</a:t>
            </a:r>
            <a:br>
              <a:rPr lang="en-US" dirty="0"/>
            </a:br>
            <a:r>
              <a:rPr lang="en-US" dirty="0"/>
              <a:t>Useful place to learn programming tricks</a:t>
            </a:r>
            <a:br>
              <a:rPr lang="en-US" dirty="0"/>
            </a:br>
            <a:r>
              <a:rPr lang="en-US" dirty="0"/>
              <a:t>(Can find good and bad code on display here).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36B51-598B-1F47-9683-EBA360E7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952" y="2228885"/>
            <a:ext cx="5688092" cy="31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8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1228B-C5DF-0D43-A8BA-1F6C57B14E47}"/>
              </a:ext>
            </a:extLst>
          </p:cNvPr>
          <p:cNvSpPr txBox="1"/>
          <p:nvPr/>
        </p:nvSpPr>
        <p:spPr>
          <a:xfrm>
            <a:off x="1311964" y="1325217"/>
            <a:ext cx="84548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Read the Documentation</a:t>
            </a:r>
          </a:p>
          <a:p>
            <a:r>
              <a:rPr lang="en-US" dirty="0"/>
              <a:t>Python has extensive online documentation at </a:t>
            </a:r>
            <a:r>
              <a:rPr lang="en-US" dirty="0">
                <a:hlinkClick r:id="rId2"/>
              </a:rPr>
              <a:t>https://docs.python.org/3.5/index.html</a:t>
            </a:r>
            <a:r>
              <a:rPr lang="en-US" dirty="0"/>
              <a:t> </a:t>
            </a:r>
          </a:p>
          <a:p>
            <a:r>
              <a:rPr lang="en-US" dirty="0"/>
              <a:t>This is for Python 3.x. There are pages for Python 2.x as well.</a:t>
            </a:r>
            <a:br>
              <a:rPr lang="en-US" dirty="0"/>
            </a:br>
            <a:r>
              <a:rPr lang="en-US" dirty="0"/>
              <a:t>There is an extensive tutorial at:</a:t>
            </a:r>
            <a:br>
              <a:rPr lang="en-US" dirty="0"/>
            </a:br>
            <a:r>
              <a:rPr lang="en-US" dirty="0">
                <a:hlinkClick r:id="rId3"/>
              </a:rPr>
              <a:t>https://docs.python.org/3.5/tutorial/index.html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Online Fora</a:t>
            </a:r>
            <a:br>
              <a:rPr lang="en-US" dirty="0"/>
            </a:br>
            <a:r>
              <a:rPr lang="en-US" dirty="0"/>
              <a:t>Useful for searching but if you wish to post a query please follow the sites ‘Netiquette’ and check that the question hasn’t been asked before.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https://stackoverflow.com</a:t>
            </a:r>
            <a:r>
              <a:rPr lang="en-US" dirty="0"/>
              <a:t> – mostly programming but not just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https://www.biostars.org</a:t>
            </a:r>
            <a:r>
              <a:rPr lang="en-US" dirty="0"/>
              <a:t> - Bioinformatics Q&amp;A with some programming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http://seqanswers.com</a:t>
            </a:r>
            <a:r>
              <a:rPr lang="en-US" dirty="0"/>
              <a:t> - Similar to </a:t>
            </a:r>
            <a:r>
              <a:rPr lang="en-US" dirty="0" err="1"/>
              <a:t>Biostars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3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71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Research before writing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before writing</dc:title>
  <dc:creator>Microsoft Office User</dc:creator>
  <cp:lastModifiedBy>Microsoft Office User</cp:lastModifiedBy>
  <cp:revision>6</cp:revision>
  <dcterms:created xsi:type="dcterms:W3CDTF">2018-06-26T06:56:45Z</dcterms:created>
  <dcterms:modified xsi:type="dcterms:W3CDTF">2018-06-26T07:35:09Z</dcterms:modified>
</cp:coreProperties>
</file>