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2427-00C6-4A26-99A1-732E7C7F0D37}" type="doc">
      <dgm:prSet loTypeId="urn:microsoft.com/office/officeart/2008/layout/Vertical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793DFBF-C68C-46B4-AB9C-A6E5B6FDEFC8}">
      <dgm:prSet phldrT="[Text]"/>
      <dgm:spPr/>
      <dgm:t>
        <a:bodyPr/>
        <a:lstStyle/>
        <a:p>
          <a:endParaRPr lang="fr-FR" dirty="0"/>
        </a:p>
      </dgm:t>
    </dgm:pt>
    <dgm:pt modelId="{59AC7DFE-2BB7-4CC9-B2E2-130B76028678}" type="parTrans" cxnId="{FFFC1B64-EB6C-4422-800F-ABF19CAC83D5}">
      <dgm:prSet/>
      <dgm:spPr/>
      <dgm:t>
        <a:bodyPr/>
        <a:lstStyle/>
        <a:p>
          <a:endParaRPr lang="fr-FR"/>
        </a:p>
      </dgm:t>
    </dgm:pt>
    <dgm:pt modelId="{48715D97-B2B0-453B-A39E-96A782BA795A}" type="sibTrans" cxnId="{FFFC1B64-EB6C-4422-800F-ABF19CAC83D5}">
      <dgm:prSet/>
      <dgm:spPr/>
      <dgm:t>
        <a:bodyPr/>
        <a:lstStyle/>
        <a:p>
          <a:endParaRPr lang="fr-FR"/>
        </a:p>
      </dgm:t>
    </dgm:pt>
    <dgm:pt modelId="{FE35462D-1CEA-44B4-B7C5-222FA834DC84}">
      <dgm:prSet phldrT="[Text]"/>
      <dgm:spPr/>
      <dgm:t>
        <a:bodyPr/>
        <a:lstStyle/>
        <a:p>
          <a:r>
            <a:rPr lang="fr-FR" dirty="0"/>
            <a:t>PHP</a:t>
          </a:r>
        </a:p>
      </dgm:t>
    </dgm:pt>
    <dgm:pt modelId="{37CC9CDE-2502-4CC9-8BDF-56127E39D8B1}" type="parTrans" cxnId="{02C39926-9A6B-4547-8354-30042A8BFCCD}">
      <dgm:prSet/>
      <dgm:spPr/>
      <dgm:t>
        <a:bodyPr/>
        <a:lstStyle/>
        <a:p>
          <a:endParaRPr lang="fr-FR"/>
        </a:p>
      </dgm:t>
    </dgm:pt>
    <dgm:pt modelId="{21FED41D-3070-42CC-96A5-8A9CA6F55001}" type="sibTrans" cxnId="{02C39926-9A6B-4547-8354-30042A8BFCCD}">
      <dgm:prSet/>
      <dgm:spPr/>
      <dgm:t>
        <a:bodyPr/>
        <a:lstStyle/>
        <a:p>
          <a:endParaRPr lang="fr-FR"/>
        </a:p>
      </dgm:t>
    </dgm:pt>
    <dgm:pt modelId="{7EAFE7F2-24AC-4F44-B621-EEE47EEF0B07}">
      <dgm:prSet phldrT="[Text]"/>
      <dgm:spPr/>
      <dgm:t>
        <a:bodyPr/>
        <a:lstStyle/>
        <a:p>
          <a:endParaRPr lang="fr-FR" dirty="0"/>
        </a:p>
      </dgm:t>
    </dgm:pt>
    <dgm:pt modelId="{DF858AC3-9A58-4444-9A19-267C341F074F}" type="parTrans" cxnId="{C5D450B6-CC8A-44FA-A175-21161638CBCC}">
      <dgm:prSet/>
      <dgm:spPr/>
      <dgm:t>
        <a:bodyPr/>
        <a:lstStyle/>
        <a:p>
          <a:endParaRPr lang="fr-FR"/>
        </a:p>
      </dgm:t>
    </dgm:pt>
    <dgm:pt modelId="{349DADE7-4BF4-4652-AB2C-A6C4339CBCCB}" type="sibTrans" cxnId="{C5D450B6-CC8A-44FA-A175-21161638CBCC}">
      <dgm:prSet/>
      <dgm:spPr/>
      <dgm:t>
        <a:bodyPr/>
        <a:lstStyle/>
        <a:p>
          <a:endParaRPr lang="fr-FR"/>
        </a:p>
      </dgm:t>
    </dgm:pt>
    <dgm:pt modelId="{A5C66455-CB47-4ACA-8761-50D4FBE6698E}">
      <dgm:prSet phldrT="[Text]"/>
      <dgm:spPr/>
      <dgm:t>
        <a:bodyPr/>
        <a:lstStyle/>
        <a:p>
          <a:r>
            <a:rPr lang="fr-FR" dirty="0"/>
            <a:t>JavaScript</a:t>
          </a:r>
        </a:p>
      </dgm:t>
    </dgm:pt>
    <dgm:pt modelId="{675F327F-18E8-420C-8C4A-B85C33475663}" type="parTrans" cxnId="{CA289887-DF1B-465D-B59F-389E90119200}">
      <dgm:prSet/>
      <dgm:spPr/>
      <dgm:t>
        <a:bodyPr/>
        <a:lstStyle/>
        <a:p>
          <a:endParaRPr lang="fr-FR"/>
        </a:p>
      </dgm:t>
    </dgm:pt>
    <dgm:pt modelId="{F7003062-7FF2-4DF6-A8ED-602E3220A32A}" type="sibTrans" cxnId="{CA289887-DF1B-465D-B59F-389E90119200}">
      <dgm:prSet/>
      <dgm:spPr/>
      <dgm:t>
        <a:bodyPr/>
        <a:lstStyle/>
        <a:p>
          <a:endParaRPr lang="fr-FR"/>
        </a:p>
      </dgm:t>
    </dgm:pt>
    <dgm:pt modelId="{11A33213-18EB-423D-9757-C2E2A0AC2137}">
      <dgm:prSet phldrT="[Text]"/>
      <dgm:spPr/>
      <dgm:t>
        <a:bodyPr/>
        <a:lstStyle/>
        <a:p>
          <a:endParaRPr lang="fr-FR" dirty="0"/>
        </a:p>
      </dgm:t>
    </dgm:pt>
    <dgm:pt modelId="{07BE0DC9-68FB-4A37-BB53-013DBD5B6592}" type="parTrans" cxnId="{4CBA81E3-A0C2-40F9-9098-D0318FADD4E4}">
      <dgm:prSet/>
      <dgm:spPr/>
      <dgm:t>
        <a:bodyPr/>
        <a:lstStyle/>
        <a:p>
          <a:endParaRPr lang="fr-FR"/>
        </a:p>
      </dgm:t>
    </dgm:pt>
    <dgm:pt modelId="{DADBB0DE-FBA4-4C33-BF99-FF08FBB90203}" type="sibTrans" cxnId="{4CBA81E3-A0C2-40F9-9098-D0318FADD4E4}">
      <dgm:prSet/>
      <dgm:spPr/>
      <dgm:t>
        <a:bodyPr/>
        <a:lstStyle/>
        <a:p>
          <a:endParaRPr lang="fr-FR"/>
        </a:p>
      </dgm:t>
    </dgm:pt>
    <dgm:pt modelId="{DFFCE574-FCCC-40BA-8E48-9241F8751400}">
      <dgm:prSet phldrT="[Text]"/>
      <dgm:spPr/>
      <dgm:t>
        <a:bodyPr/>
        <a:lstStyle/>
        <a:p>
          <a:r>
            <a:rPr lang="fr-FR" dirty="0"/>
            <a:t>CSS</a:t>
          </a:r>
        </a:p>
      </dgm:t>
    </dgm:pt>
    <dgm:pt modelId="{26B893E9-6305-47E5-937B-1B69DFD7945F}" type="parTrans" cxnId="{D9038CCE-AB2E-485A-9BB2-8DEA44793629}">
      <dgm:prSet/>
      <dgm:spPr/>
      <dgm:t>
        <a:bodyPr/>
        <a:lstStyle/>
        <a:p>
          <a:endParaRPr lang="fr-FR"/>
        </a:p>
      </dgm:t>
    </dgm:pt>
    <dgm:pt modelId="{FE927B55-4197-4846-9632-38F32F100337}" type="sibTrans" cxnId="{D9038CCE-AB2E-485A-9BB2-8DEA44793629}">
      <dgm:prSet/>
      <dgm:spPr/>
      <dgm:t>
        <a:bodyPr/>
        <a:lstStyle/>
        <a:p>
          <a:endParaRPr lang="fr-FR"/>
        </a:p>
      </dgm:t>
    </dgm:pt>
    <dgm:pt modelId="{8B7C9757-1572-416C-82BB-4F9779AC7BF2}" type="pres">
      <dgm:prSet presAssocID="{D16C2427-00C6-4A26-99A1-732E7C7F0D37}" presName="Name0" presStyleCnt="0">
        <dgm:presLayoutVars>
          <dgm:chMax/>
          <dgm:chPref/>
          <dgm:dir/>
        </dgm:presLayoutVars>
      </dgm:prSet>
      <dgm:spPr/>
    </dgm:pt>
    <dgm:pt modelId="{6E32F7D8-FBC2-44FB-821E-80B74EBBE00F}" type="pres">
      <dgm:prSet presAssocID="{5793DFBF-C68C-46B4-AB9C-A6E5B6FDEFC8}" presName="parenttextcomposite" presStyleCnt="0"/>
      <dgm:spPr/>
    </dgm:pt>
    <dgm:pt modelId="{BA47A9EE-E01D-441B-931F-B9674CEE9B8D}" type="pres">
      <dgm:prSet presAssocID="{5793DFBF-C68C-46B4-AB9C-A6E5B6FDEFC8}" presName="parenttext" presStyleLbl="revTx" presStyleIdx="0" presStyleCnt="3" custLinFactNeighborY="3451">
        <dgm:presLayoutVars>
          <dgm:chMax/>
          <dgm:chPref val="2"/>
          <dgm:bulletEnabled val="1"/>
        </dgm:presLayoutVars>
      </dgm:prSet>
      <dgm:spPr/>
    </dgm:pt>
    <dgm:pt modelId="{A3D5E564-2954-40FB-8169-89F9DDF75D30}" type="pres">
      <dgm:prSet presAssocID="{5793DFBF-C68C-46B4-AB9C-A6E5B6FDEFC8}" presName="composite" presStyleCnt="0"/>
      <dgm:spPr/>
    </dgm:pt>
    <dgm:pt modelId="{F224011C-ABB8-4C30-BE6C-E2CF432209B3}" type="pres">
      <dgm:prSet presAssocID="{5793DFBF-C68C-46B4-AB9C-A6E5B6FDEFC8}" presName="chevron1" presStyleLbl="alignNode1" presStyleIdx="0" presStyleCnt="21"/>
      <dgm:spPr/>
    </dgm:pt>
    <dgm:pt modelId="{A7C7CB57-C364-449A-A3CE-EE27FC7F8818}" type="pres">
      <dgm:prSet presAssocID="{5793DFBF-C68C-46B4-AB9C-A6E5B6FDEFC8}" presName="chevron2" presStyleLbl="alignNode1" presStyleIdx="1" presStyleCnt="21"/>
      <dgm:spPr/>
    </dgm:pt>
    <dgm:pt modelId="{C2291339-C1CB-4FDE-8432-64810A93B780}" type="pres">
      <dgm:prSet presAssocID="{5793DFBF-C68C-46B4-AB9C-A6E5B6FDEFC8}" presName="chevron3" presStyleLbl="alignNode1" presStyleIdx="2" presStyleCnt="21"/>
      <dgm:spPr/>
    </dgm:pt>
    <dgm:pt modelId="{BF21A5EF-AFBC-4A34-B6CF-46BCB4A54742}" type="pres">
      <dgm:prSet presAssocID="{5793DFBF-C68C-46B4-AB9C-A6E5B6FDEFC8}" presName="chevron4" presStyleLbl="alignNode1" presStyleIdx="3" presStyleCnt="21"/>
      <dgm:spPr/>
    </dgm:pt>
    <dgm:pt modelId="{AFAD462D-D136-43BB-82F6-E48834980147}" type="pres">
      <dgm:prSet presAssocID="{5793DFBF-C68C-46B4-AB9C-A6E5B6FDEFC8}" presName="chevron5" presStyleLbl="alignNode1" presStyleIdx="4" presStyleCnt="21"/>
      <dgm:spPr/>
    </dgm:pt>
    <dgm:pt modelId="{7A2785D6-FB39-4024-836E-B08DD3DE1661}" type="pres">
      <dgm:prSet presAssocID="{5793DFBF-C68C-46B4-AB9C-A6E5B6FDEFC8}" presName="chevron6" presStyleLbl="alignNode1" presStyleIdx="5" presStyleCnt="21"/>
      <dgm:spPr/>
    </dgm:pt>
    <dgm:pt modelId="{BEAE5C71-3B2D-4EC9-A110-4F30EC7FC4EB}" type="pres">
      <dgm:prSet presAssocID="{5793DFBF-C68C-46B4-AB9C-A6E5B6FDEFC8}" presName="chevron7" presStyleLbl="alignNode1" presStyleIdx="6" presStyleCnt="21"/>
      <dgm:spPr/>
    </dgm:pt>
    <dgm:pt modelId="{2AEA85ED-F8D0-4938-A4A8-9715B24FDF4B}" type="pres">
      <dgm:prSet presAssocID="{5793DFBF-C68C-46B4-AB9C-A6E5B6FDEFC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307B584-C156-41EB-9AE3-4A01B9C7B2BC}" type="pres">
      <dgm:prSet presAssocID="{48715D97-B2B0-453B-A39E-96A782BA795A}" presName="sibTrans" presStyleCnt="0"/>
      <dgm:spPr/>
    </dgm:pt>
    <dgm:pt modelId="{460FFC82-46B3-4933-B67D-5DC2C0F85FBB}" type="pres">
      <dgm:prSet presAssocID="{7EAFE7F2-24AC-4F44-B621-EEE47EEF0B07}" presName="parenttextcomposite" presStyleCnt="0"/>
      <dgm:spPr/>
    </dgm:pt>
    <dgm:pt modelId="{8FF8A14E-469A-4115-BFB3-5702EC02DB91}" type="pres">
      <dgm:prSet presAssocID="{7EAFE7F2-24AC-4F44-B621-EEE47EEF0B07}" presName="parenttext" presStyleLbl="revTx" presStyleIdx="1" presStyleCnt="3" custScaleX="92776" custScaleY="93393">
        <dgm:presLayoutVars>
          <dgm:chMax/>
          <dgm:chPref val="2"/>
          <dgm:bulletEnabled val="1"/>
        </dgm:presLayoutVars>
      </dgm:prSet>
      <dgm:spPr/>
    </dgm:pt>
    <dgm:pt modelId="{14FE3662-40FD-4AC3-A2AA-2FBD8518B722}" type="pres">
      <dgm:prSet presAssocID="{7EAFE7F2-24AC-4F44-B621-EEE47EEF0B07}" presName="composite" presStyleCnt="0"/>
      <dgm:spPr/>
    </dgm:pt>
    <dgm:pt modelId="{B893B416-B3A5-4580-8053-747DAFF285F6}" type="pres">
      <dgm:prSet presAssocID="{7EAFE7F2-24AC-4F44-B621-EEE47EEF0B07}" presName="chevron1" presStyleLbl="alignNode1" presStyleIdx="7" presStyleCnt="21"/>
      <dgm:spPr/>
    </dgm:pt>
    <dgm:pt modelId="{5D95066D-C53A-49E1-961E-582BF2837F82}" type="pres">
      <dgm:prSet presAssocID="{7EAFE7F2-24AC-4F44-B621-EEE47EEF0B07}" presName="chevron2" presStyleLbl="alignNode1" presStyleIdx="8" presStyleCnt="21"/>
      <dgm:spPr/>
    </dgm:pt>
    <dgm:pt modelId="{E61900B7-0672-4587-8416-F5AA37F9B02F}" type="pres">
      <dgm:prSet presAssocID="{7EAFE7F2-24AC-4F44-B621-EEE47EEF0B07}" presName="chevron3" presStyleLbl="alignNode1" presStyleIdx="9" presStyleCnt="21"/>
      <dgm:spPr/>
    </dgm:pt>
    <dgm:pt modelId="{1628F2E5-0A10-4B2B-A2FE-0642FC02CCA7}" type="pres">
      <dgm:prSet presAssocID="{7EAFE7F2-24AC-4F44-B621-EEE47EEF0B07}" presName="chevron4" presStyleLbl="alignNode1" presStyleIdx="10" presStyleCnt="21"/>
      <dgm:spPr/>
    </dgm:pt>
    <dgm:pt modelId="{22596880-8A04-4E1F-92EB-DA2D8127E59E}" type="pres">
      <dgm:prSet presAssocID="{7EAFE7F2-24AC-4F44-B621-EEE47EEF0B07}" presName="chevron5" presStyleLbl="alignNode1" presStyleIdx="11" presStyleCnt="21"/>
      <dgm:spPr/>
    </dgm:pt>
    <dgm:pt modelId="{3AFC089D-02C1-4145-BCE0-8BDD7676D219}" type="pres">
      <dgm:prSet presAssocID="{7EAFE7F2-24AC-4F44-B621-EEE47EEF0B07}" presName="chevron6" presStyleLbl="alignNode1" presStyleIdx="12" presStyleCnt="21"/>
      <dgm:spPr/>
    </dgm:pt>
    <dgm:pt modelId="{7E734772-9F16-48BD-9276-EEB07B067DEB}" type="pres">
      <dgm:prSet presAssocID="{7EAFE7F2-24AC-4F44-B621-EEE47EEF0B07}" presName="chevron7" presStyleLbl="alignNode1" presStyleIdx="13" presStyleCnt="21"/>
      <dgm:spPr/>
    </dgm:pt>
    <dgm:pt modelId="{8DEEFB34-924A-4A2C-9859-385DA4D1140E}" type="pres">
      <dgm:prSet presAssocID="{7EAFE7F2-24AC-4F44-B621-EEE47EEF0B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B59D8D3-AA4D-4A52-BD64-39B088FA3CA6}" type="pres">
      <dgm:prSet presAssocID="{349DADE7-4BF4-4652-AB2C-A6C4339CBCCB}" presName="sibTrans" presStyleCnt="0"/>
      <dgm:spPr/>
    </dgm:pt>
    <dgm:pt modelId="{47A95014-DDB8-4D5F-AC35-15EFC1A78AE4}" type="pres">
      <dgm:prSet presAssocID="{11A33213-18EB-423D-9757-C2E2A0AC2137}" presName="parenttextcomposite" presStyleCnt="0"/>
      <dgm:spPr/>
    </dgm:pt>
    <dgm:pt modelId="{FF761632-3B45-429A-A609-D7A70742D9FD}" type="pres">
      <dgm:prSet presAssocID="{11A33213-18EB-423D-9757-C2E2A0AC2137}" presName="parenttext" presStyleLbl="revTx" presStyleIdx="2" presStyleCnt="3" custScaleX="114751" custScaleY="126074">
        <dgm:presLayoutVars>
          <dgm:chMax/>
          <dgm:chPref val="2"/>
          <dgm:bulletEnabled val="1"/>
        </dgm:presLayoutVars>
      </dgm:prSet>
      <dgm:spPr/>
    </dgm:pt>
    <dgm:pt modelId="{9B2DF51A-4A68-48C5-AEDA-280DC387B1B0}" type="pres">
      <dgm:prSet presAssocID="{11A33213-18EB-423D-9757-C2E2A0AC2137}" presName="composite" presStyleCnt="0"/>
      <dgm:spPr/>
    </dgm:pt>
    <dgm:pt modelId="{1327189C-8ABA-4A4B-99D6-04B170F0B035}" type="pres">
      <dgm:prSet presAssocID="{11A33213-18EB-423D-9757-C2E2A0AC2137}" presName="chevron1" presStyleLbl="alignNode1" presStyleIdx="14" presStyleCnt="21"/>
      <dgm:spPr/>
    </dgm:pt>
    <dgm:pt modelId="{6AFE2918-11C8-4418-82AD-890E640CC5C2}" type="pres">
      <dgm:prSet presAssocID="{11A33213-18EB-423D-9757-C2E2A0AC2137}" presName="chevron2" presStyleLbl="alignNode1" presStyleIdx="15" presStyleCnt="21"/>
      <dgm:spPr/>
    </dgm:pt>
    <dgm:pt modelId="{F6258521-3C0A-4FF2-879D-0C6B38D4E0CA}" type="pres">
      <dgm:prSet presAssocID="{11A33213-18EB-423D-9757-C2E2A0AC2137}" presName="chevron3" presStyleLbl="alignNode1" presStyleIdx="16" presStyleCnt="21"/>
      <dgm:spPr/>
    </dgm:pt>
    <dgm:pt modelId="{9783BD5C-3A8F-4D71-86CD-C302E3D46023}" type="pres">
      <dgm:prSet presAssocID="{11A33213-18EB-423D-9757-C2E2A0AC2137}" presName="chevron4" presStyleLbl="alignNode1" presStyleIdx="17" presStyleCnt="21"/>
      <dgm:spPr/>
    </dgm:pt>
    <dgm:pt modelId="{0CE380FD-8082-4C9F-8027-F2A7A499233E}" type="pres">
      <dgm:prSet presAssocID="{11A33213-18EB-423D-9757-C2E2A0AC2137}" presName="chevron5" presStyleLbl="alignNode1" presStyleIdx="18" presStyleCnt="21"/>
      <dgm:spPr/>
    </dgm:pt>
    <dgm:pt modelId="{57907998-F576-4456-9397-5DEFC4B37C55}" type="pres">
      <dgm:prSet presAssocID="{11A33213-18EB-423D-9757-C2E2A0AC2137}" presName="chevron6" presStyleLbl="alignNode1" presStyleIdx="19" presStyleCnt="21"/>
      <dgm:spPr/>
    </dgm:pt>
    <dgm:pt modelId="{0471B056-55CB-423A-AE6E-723DC10ADA13}" type="pres">
      <dgm:prSet presAssocID="{11A33213-18EB-423D-9757-C2E2A0AC2137}" presName="chevron7" presStyleLbl="alignNode1" presStyleIdx="20" presStyleCnt="21"/>
      <dgm:spPr/>
    </dgm:pt>
    <dgm:pt modelId="{13C56930-82E8-40DB-9FCA-B53734835242}" type="pres">
      <dgm:prSet presAssocID="{11A33213-18EB-423D-9757-C2E2A0AC213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61F8310-5821-406D-A6AF-6EB8FDE48377}" type="presOf" srcId="{7EAFE7F2-24AC-4F44-B621-EEE47EEF0B07}" destId="{8FF8A14E-469A-4115-BFB3-5702EC02DB91}" srcOrd="0" destOrd="0" presId="urn:microsoft.com/office/officeart/2008/layout/VerticalAccentList"/>
    <dgm:cxn modelId="{02C39926-9A6B-4547-8354-30042A8BFCCD}" srcId="{5793DFBF-C68C-46B4-AB9C-A6E5B6FDEFC8}" destId="{FE35462D-1CEA-44B4-B7C5-222FA834DC84}" srcOrd="0" destOrd="0" parTransId="{37CC9CDE-2502-4CC9-8BDF-56127E39D8B1}" sibTransId="{21FED41D-3070-42CC-96A5-8A9CA6F55001}"/>
    <dgm:cxn modelId="{CB664D28-7C6E-4C37-8E57-600E66348F94}" type="presOf" srcId="{A5C66455-CB47-4ACA-8761-50D4FBE6698E}" destId="{8DEEFB34-924A-4A2C-9859-385DA4D1140E}" srcOrd="0" destOrd="0" presId="urn:microsoft.com/office/officeart/2008/layout/VerticalAccentList"/>
    <dgm:cxn modelId="{4BAB5833-0BA4-465F-89AC-741DED1B8965}" type="presOf" srcId="{DFFCE574-FCCC-40BA-8E48-9241F8751400}" destId="{13C56930-82E8-40DB-9FCA-B53734835242}" srcOrd="0" destOrd="0" presId="urn:microsoft.com/office/officeart/2008/layout/VerticalAccentList"/>
    <dgm:cxn modelId="{FFFC1B64-EB6C-4422-800F-ABF19CAC83D5}" srcId="{D16C2427-00C6-4A26-99A1-732E7C7F0D37}" destId="{5793DFBF-C68C-46B4-AB9C-A6E5B6FDEFC8}" srcOrd="0" destOrd="0" parTransId="{59AC7DFE-2BB7-4CC9-B2E2-130B76028678}" sibTransId="{48715D97-B2B0-453B-A39E-96A782BA795A}"/>
    <dgm:cxn modelId="{9E7BD748-362F-4341-9B5B-7E72E2EF8DBE}" type="presOf" srcId="{11A33213-18EB-423D-9757-C2E2A0AC2137}" destId="{FF761632-3B45-429A-A609-D7A70742D9FD}" srcOrd="0" destOrd="0" presId="urn:microsoft.com/office/officeart/2008/layout/VerticalAccentList"/>
    <dgm:cxn modelId="{CA289887-DF1B-465D-B59F-389E90119200}" srcId="{7EAFE7F2-24AC-4F44-B621-EEE47EEF0B07}" destId="{A5C66455-CB47-4ACA-8761-50D4FBE6698E}" srcOrd="0" destOrd="0" parTransId="{675F327F-18E8-420C-8C4A-B85C33475663}" sibTransId="{F7003062-7FF2-4DF6-A8ED-602E3220A32A}"/>
    <dgm:cxn modelId="{6AEC53B2-C771-4C65-ACCF-87B7A546CB9D}" type="presOf" srcId="{D16C2427-00C6-4A26-99A1-732E7C7F0D37}" destId="{8B7C9757-1572-416C-82BB-4F9779AC7BF2}" srcOrd="0" destOrd="0" presId="urn:microsoft.com/office/officeart/2008/layout/VerticalAccentList"/>
    <dgm:cxn modelId="{C5D450B6-CC8A-44FA-A175-21161638CBCC}" srcId="{D16C2427-00C6-4A26-99A1-732E7C7F0D37}" destId="{7EAFE7F2-24AC-4F44-B621-EEE47EEF0B07}" srcOrd="1" destOrd="0" parTransId="{DF858AC3-9A58-4444-9A19-267C341F074F}" sibTransId="{349DADE7-4BF4-4652-AB2C-A6C4339CBCCB}"/>
    <dgm:cxn modelId="{D9038CCE-AB2E-485A-9BB2-8DEA44793629}" srcId="{11A33213-18EB-423D-9757-C2E2A0AC2137}" destId="{DFFCE574-FCCC-40BA-8E48-9241F8751400}" srcOrd="0" destOrd="0" parTransId="{26B893E9-6305-47E5-937B-1B69DFD7945F}" sibTransId="{FE927B55-4197-4846-9632-38F32F100337}"/>
    <dgm:cxn modelId="{FB8334DC-D8CA-48F6-99CB-CA7E2D475366}" type="presOf" srcId="{FE35462D-1CEA-44B4-B7C5-222FA834DC84}" destId="{2AEA85ED-F8D0-4938-A4A8-9715B24FDF4B}" srcOrd="0" destOrd="0" presId="urn:microsoft.com/office/officeart/2008/layout/VerticalAccentList"/>
    <dgm:cxn modelId="{29B3A9DE-4C8F-4EC9-9C9A-F7FFCBE3F7DC}" type="presOf" srcId="{5793DFBF-C68C-46B4-AB9C-A6E5B6FDEFC8}" destId="{BA47A9EE-E01D-441B-931F-B9674CEE9B8D}" srcOrd="0" destOrd="0" presId="urn:microsoft.com/office/officeart/2008/layout/VerticalAccentList"/>
    <dgm:cxn modelId="{4CBA81E3-A0C2-40F9-9098-D0318FADD4E4}" srcId="{D16C2427-00C6-4A26-99A1-732E7C7F0D37}" destId="{11A33213-18EB-423D-9757-C2E2A0AC2137}" srcOrd="2" destOrd="0" parTransId="{07BE0DC9-68FB-4A37-BB53-013DBD5B6592}" sibTransId="{DADBB0DE-FBA4-4C33-BF99-FF08FBB90203}"/>
    <dgm:cxn modelId="{0EF251F1-CF0F-49DA-AE4E-6E2868F155C8}" type="presParOf" srcId="{8B7C9757-1572-416C-82BB-4F9779AC7BF2}" destId="{6E32F7D8-FBC2-44FB-821E-80B74EBBE00F}" srcOrd="0" destOrd="0" presId="urn:microsoft.com/office/officeart/2008/layout/VerticalAccentList"/>
    <dgm:cxn modelId="{2E979D15-10EE-4C58-BC2F-703089AAA889}" type="presParOf" srcId="{6E32F7D8-FBC2-44FB-821E-80B74EBBE00F}" destId="{BA47A9EE-E01D-441B-931F-B9674CEE9B8D}" srcOrd="0" destOrd="0" presId="urn:microsoft.com/office/officeart/2008/layout/VerticalAccentList"/>
    <dgm:cxn modelId="{D276F15D-2F27-49B9-B036-3610109B49DA}" type="presParOf" srcId="{8B7C9757-1572-416C-82BB-4F9779AC7BF2}" destId="{A3D5E564-2954-40FB-8169-89F9DDF75D30}" srcOrd="1" destOrd="0" presId="urn:microsoft.com/office/officeart/2008/layout/VerticalAccentList"/>
    <dgm:cxn modelId="{CAAF13BF-588C-44DD-9EF8-EB24FB7C3926}" type="presParOf" srcId="{A3D5E564-2954-40FB-8169-89F9DDF75D30}" destId="{F224011C-ABB8-4C30-BE6C-E2CF432209B3}" srcOrd="0" destOrd="0" presId="urn:microsoft.com/office/officeart/2008/layout/VerticalAccentList"/>
    <dgm:cxn modelId="{4B3C4589-D8BB-42C1-8F62-77006BE6CA34}" type="presParOf" srcId="{A3D5E564-2954-40FB-8169-89F9DDF75D30}" destId="{A7C7CB57-C364-449A-A3CE-EE27FC7F8818}" srcOrd="1" destOrd="0" presId="urn:microsoft.com/office/officeart/2008/layout/VerticalAccentList"/>
    <dgm:cxn modelId="{AB3FFE88-3E57-4342-B648-D2F921C2FEA3}" type="presParOf" srcId="{A3D5E564-2954-40FB-8169-89F9DDF75D30}" destId="{C2291339-C1CB-4FDE-8432-64810A93B780}" srcOrd="2" destOrd="0" presId="urn:microsoft.com/office/officeart/2008/layout/VerticalAccentList"/>
    <dgm:cxn modelId="{66910CB3-00F5-42EA-9FD0-5D66353DA2B0}" type="presParOf" srcId="{A3D5E564-2954-40FB-8169-89F9DDF75D30}" destId="{BF21A5EF-AFBC-4A34-B6CF-46BCB4A54742}" srcOrd="3" destOrd="0" presId="urn:microsoft.com/office/officeart/2008/layout/VerticalAccentList"/>
    <dgm:cxn modelId="{E4AC37E5-C94D-4762-9288-BC57AFAF36F9}" type="presParOf" srcId="{A3D5E564-2954-40FB-8169-89F9DDF75D30}" destId="{AFAD462D-D136-43BB-82F6-E48834980147}" srcOrd="4" destOrd="0" presId="urn:microsoft.com/office/officeart/2008/layout/VerticalAccentList"/>
    <dgm:cxn modelId="{AE90653F-D947-4A4D-B9BF-9448EDC6BB13}" type="presParOf" srcId="{A3D5E564-2954-40FB-8169-89F9DDF75D30}" destId="{7A2785D6-FB39-4024-836E-B08DD3DE1661}" srcOrd="5" destOrd="0" presId="urn:microsoft.com/office/officeart/2008/layout/VerticalAccentList"/>
    <dgm:cxn modelId="{C0EEA255-9FCD-409B-A963-6F46335D0DFB}" type="presParOf" srcId="{A3D5E564-2954-40FB-8169-89F9DDF75D30}" destId="{BEAE5C71-3B2D-4EC9-A110-4F30EC7FC4EB}" srcOrd="6" destOrd="0" presId="urn:microsoft.com/office/officeart/2008/layout/VerticalAccentList"/>
    <dgm:cxn modelId="{8CD7932E-CE6F-4688-987E-5205B4F4FC35}" type="presParOf" srcId="{A3D5E564-2954-40FB-8169-89F9DDF75D30}" destId="{2AEA85ED-F8D0-4938-A4A8-9715B24FDF4B}" srcOrd="7" destOrd="0" presId="urn:microsoft.com/office/officeart/2008/layout/VerticalAccentList"/>
    <dgm:cxn modelId="{35EA31D8-192E-4934-816B-1342E6D99A8F}" type="presParOf" srcId="{8B7C9757-1572-416C-82BB-4F9779AC7BF2}" destId="{0307B584-C156-41EB-9AE3-4A01B9C7B2BC}" srcOrd="2" destOrd="0" presId="urn:microsoft.com/office/officeart/2008/layout/VerticalAccentList"/>
    <dgm:cxn modelId="{9AAD727C-90F2-4BB3-A40A-480C931FFD63}" type="presParOf" srcId="{8B7C9757-1572-416C-82BB-4F9779AC7BF2}" destId="{460FFC82-46B3-4933-B67D-5DC2C0F85FBB}" srcOrd="3" destOrd="0" presId="urn:microsoft.com/office/officeart/2008/layout/VerticalAccentList"/>
    <dgm:cxn modelId="{671190CA-326F-4947-9400-E40D75B575C6}" type="presParOf" srcId="{460FFC82-46B3-4933-B67D-5DC2C0F85FBB}" destId="{8FF8A14E-469A-4115-BFB3-5702EC02DB91}" srcOrd="0" destOrd="0" presId="urn:microsoft.com/office/officeart/2008/layout/VerticalAccentList"/>
    <dgm:cxn modelId="{0F261F02-B590-430D-8740-4D7B88E0A233}" type="presParOf" srcId="{8B7C9757-1572-416C-82BB-4F9779AC7BF2}" destId="{14FE3662-40FD-4AC3-A2AA-2FBD8518B722}" srcOrd="4" destOrd="0" presId="urn:microsoft.com/office/officeart/2008/layout/VerticalAccentList"/>
    <dgm:cxn modelId="{EEF4E216-817D-448B-9150-D7D14A20ABA1}" type="presParOf" srcId="{14FE3662-40FD-4AC3-A2AA-2FBD8518B722}" destId="{B893B416-B3A5-4580-8053-747DAFF285F6}" srcOrd="0" destOrd="0" presId="urn:microsoft.com/office/officeart/2008/layout/VerticalAccentList"/>
    <dgm:cxn modelId="{9AC28FC8-D66A-4E0C-A79B-92D8E1649411}" type="presParOf" srcId="{14FE3662-40FD-4AC3-A2AA-2FBD8518B722}" destId="{5D95066D-C53A-49E1-961E-582BF2837F82}" srcOrd="1" destOrd="0" presId="urn:microsoft.com/office/officeart/2008/layout/VerticalAccentList"/>
    <dgm:cxn modelId="{2A7BB71C-8EA3-4DD3-8067-3979DC55BCC4}" type="presParOf" srcId="{14FE3662-40FD-4AC3-A2AA-2FBD8518B722}" destId="{E61900B7-0672-4587-8416-F5AA37F9B02F}" srcOrd="2" destOrd="0" presId="urn:microsoft.com/office/officeart/2008/layout/VerticalAccentList"/>
    <dgm:cxn modelId="{C71AA6A4-268A-468C-89DE-1B765C2428DF}" type="presParOf" srcId="{14FE3662-40FD-4AC3-A2AA-2FBD8518B722}" destId="{1628F2E5-0A10-4B2B-A2FE-0642FC02CCA7}" srcOrd="3" destOrd="0" presId="urn:microsoft.com/office/officeart/2008/layout/VerticalAccentList"/>
    <dgm:cxn modelId="{21DFFD65-3029-4E92-859D-E7CFD10CBAFC}" type="presParOf" srcId="{14FE3662-40FD-4AC3-A2AA-2FBD8518B722}" destId="{22596880-8A04-4E1F-92EB-DA2D8127E59E}" srcOrd="4" destOrd="0" presId="urn:microsoft.com/office/officeart/2008/layout/VerticalAccentList"/>
    <dgm:cxn modelId="{3FD6B249-DA6F-48A7-B482-21C96D0A36EB}" type="presParOf" srcId="{14FE3662-40FD-4AC3-A2AA-2FBD8518B722}" destId="{3AFC089D-02C1-4145-BCE0-8BDD7676D219}" srcOrd="5" destOrd="0" presId="urn:microsoft.com/office/officeart/2008/layout/VerticalAccentList"/>
    <dgm:cxn modelId="{814E1EAF-58C6-4100-8638-87103030F799}" type="presParOf" srcId="{14FE3662-40FD-4AC3-A2AA-2FBD8518B722}" destId="{7E734772-9F16-48BD-9276-EEB07B067DEB}" srcOrd="6" destOrd="0" presId="urn:microsoft.com/office/officeart/2008/layout/VerticalAccentList"/>
    <dgm:cxn modelId="{D5793DC5-B447-4F41-8011-548AC1C1BDEB}" type="presParOf" srcId="{14FE3662-40FD-4AC3-A2AA-2FBD8518B722}" destId="{8DEEFB34-924A-4A2C-9859-385DA4D1140E}" srcOrd="7" destOrd="0" presId="urn:microsoft.com/office/officeart/2008/layout/VerticalAccentList"/>
    <dgm:cxn modelId="{279DBDBF-21F2-42A4-ADE6-006FCC25DD06}" type="presParOf" srcId="{8B7C9757-1572-416C-82BB-4F9779AC7BF2}" destId="{CB59D8D3-AA4D-4A52-BD64-39B088FA3CA6}" srcOrd="5" destOrd="0" presId="urn:microsoft.com/office/officeart/2008/layout/VerticalAccentList"/>
    <dgm:cxn modelId="{F1160331-2945-467B-B83D-96900FA00534}" type="presParOf" srcId="{8B7C9757-1572-416C-82BB-4F9779AC7BF2}" destId="{47A95014-DDB8-4D5F-AC35-15EFC1A78AE4}" srcOrd="6" destOrd="0" presId="urn:microsoft.com/office/officeart/2008/layout/VerticalAccentList"/>
    <dgm:cxn modelId="{98CA9270-E7D8-4744-9694-6C8903BC6BCB}" type="presParOf" srcId="{47A95014-DDB8-4D5F-AC35-15EFC1A78AE4}" destId="{FF761632-3B45-429A-A609-D7A70742D9FD}" srcOrd="0" destOrd="0" presId="urn:microsoft.com/office/officeart/2008/layout/VerticalAccentList"/>
    <dgm:cxn modelId="{145F3642-123A-46A4-9FB2-8A6B906A020D}" type="presParOf" srcId="{8B7C9757-1572-416C-82BB-4F9779AC7BF2}" destId="{9B2DF51A-4A68-48C5-AEDA-280DC387B1B0}" srcOrd="7" destOrd="0" presId="urn:microsoft.com/office/officeart/2008/layout/VerticalAccentList"/>
    <dgm:cxn modelId="{F9764136-2C98-4A6C-B762-A5BCCD32DA48}" type="presParOf" srcId="{9B2DF51A-4A68-48C5-AEDA-280DC387B1B0}" destId="{1327189C-8ABA-4A4B-99D6-04B170F0B035}" srcOrd="0" destOrd="0" presId="urn:microsoft.com/office/officeart/2008/layout/VerticalAccentList"/>
    <dgm:cxn modelId="{375C21FA-E95C-488D-83DF-D460CE7BD105}" type="presParOf" srcId="{9B2DF51A-4A68-48C5-AEDA-280DC387B1B0}" destId="{6AFE2918-11C8-4418-82AD-890E640CC5C2}" srcOrd="1" destOrd="0" presId="urn:microsoft.com/office/officeart/2008/layout/VerticalAccentList"/>
    <dgm:cxn modelId="{2079DFA4-A351-4631-853C-EB1674B71E72}" type="presParOf" srcId="{9B2DF51A-4A68-48C5-AEDA-280DC387B1B0}" destId="{F6258521-3C0A-4FF2-879D-0C6B38D4E0CA}" srcOrd="2" destOrd="0" presId="urn:microsoft.com/office/officeart/2008/layout/VerticalAccentList"/>
    <dgm:cxn modelId="{2C6DB6BC-0E46-4EFF-9B2D-5B2EF3A35D07}" type="presParOf" srcId="{9B2DF51A-4A68-48C5-AEDA-280DC387B1B0}" destId="{9783BD5C-3A8F-4D71-86CD-C302E3D46023}" srcOrd="3" destOrd="0" presId="urn:microsoft.com/office/officeart/2008/layout/VerticalAccentList"/>
    <dgm:cxn modelId="{0D0CE568-7766-4D07-83D7-01802F0DBBB2}" type="presParOf" srcId="{9B2DF51A-4A68-48C5-AEDA-280DC387B1B0}" destId="{0CE380FD-8082-4C9F-8027-F2A7A499233E}" srcOrd="4" destOrd="0" presId="urn:microsoft.com/office/officeart/2008/layout/VerticalAccentList"/>
    <dgm:cxn modelId="{8DC2B7BF-F767-4E82-8B52-A12EBFF89735}" type="presParOf" srcId="{9B2DF51A-4A68-48C5-AEDA-280DC387B1B0}" destId="{57907998-F576-4456-9397-5DEFC4B37C55}" srcOrd="5" destOrd="0" presId="urn:microsoft.com/office/officeart/2008/layout/VerticalAccentList"/>
    <dgm:cxn modelId="{27411F03-5E0C-4D31-9753-F13E2F3296E9}" type="presParOf" srcId="{9B2DF51A-4A68-48C5-AEDA-280DC387B1B0}" destId="{0471B056-55CB-423A-AE6E-723DC10ADA13}" srcOrd="6" destOrd="0" presId="urn:microsoft.com/office/officeart/2008/layout/VerticalAccentList"/>
    <dgm:cxn modelId="{3F81B65F-0525-4A37-9353-BC0B6ABC0C4E}" type="presParOf" srcId="{9B2DF51A-4A68-48C5-AEDA-280DC387B1B0}" destId="{13C56930-82E8-40DB-9FCA-B5373483524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3919-2F04-4FE0-9071-351EA7AA3C6B}" type="doc">
      <dgm:prSet loTypeId="urn:microsoft.com/office/officeart/2008/layout/VerticalAccentLis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48DA2BA8-F465-4A56-A1D4-0AB7E158E9A9}">
      <dgm:prSet phldrT="[Text]"/>
      <dgm:spPr/>
      <dgm:t>
        <a:bodyPr/>
        <a:lstStyle/>
        <a:p>
          <a:endParaRPr lang="fr-FR" dirty="0"/>
        </a:p>
      </dgm:t>
    </dgm:pt>
    <dgm:pt modelId="{4E9FF038-73CC-472C-8510-E29230B7095B}" type="parTrans" cxnId="{B9122B07-973E-4C38-B49D-F1DB584A63B8}">
      <dgm:prSet/>
      <dgm:spPr/>
      <dgm:t>
        <a:bodyPr/>
        <a:lstStyle/>
        <a:p>
          <a:endParaRPr lang="fr-FR"/>
        </a:p>
      </dgm:t>
    </dgm:pt>
    <dgm:pt modelId="{7947A781-33BC-42EC-AAF3-4440163AA941}" type="sibTrans" cxnId="{B9122B07-973E-4C38-B49D-F1DB584A63B8}">
      <dgm:prSet/>
      <dgm:spPr/>
      <dgm:t>
        <a:bodyPr/>
        <a:lstStyle/>
        <a:p>
          <a:endParaRPr lang="fr-FR"/>
        </a:p>
      </dgm:t>
    </dgm:pt>
    <dgm:pt modelId="{1405FF1B-751E-4BCD-BEAE-AE409F66CCC4}">
      <dgm:prSet phldrT="[Text]" custT="1"/>
      <dgm:spPr/>
      <dgm:t>
        <a:bodyPr/>
        <a:lstStyle/>
        <a:p>
          <a:r>
            <a:rPr lang="fr-FR" sz="3600" dirty="0"/>
            <a:t>SQL</a:t>
          </a:r>
        </a:p>
      </dgm:t>
    </dgm:pt>
    <dgm:pt modelId="{552858E3-630D-4502-AFDA-19D145FA9685}" type="parTrans" cxnId="{5A2AE966-B9AE-41CE-AA9F-C56A42494211}">
      <dgm:prSet/>
      <dgm:spPr/>
      <dgm:t>
        <a:bodyPr/>
        <a:lstStyle/>
        <a:p>
          <a:endParaRPr lang="fr-FR"/>
        </a:p>
      </dgm:t>
    </dgm:pt>
    <dgm:pt modelId="{93B56EAC-17C5-4821-93B1-4AC54DAF4799}" type="sibTrans" cxnId="{5A2AE966-B9AE-41CE-AA9F-C56A42494211}">
      <dgm:prSet/>
      <dgm:spPr/>
      <dgm:t>
        <a:bodyPr/>
        <a:lstStyle/>
        <a:p>
          <a:endParaRPr lang="fr-FR"/>
        </a:p>
      </dgm:t>
    </dgm:pt>
    <dgm:pt modelId="{FFD32502-4AC3-4081-A476-E5E55E98DD59}" type="pres">
      <dgm:prSet presAssocID="{06693919-2F04-4FE0-9071-351EA7AA3C6B}" presName="Name0" presStyleCnt="0">
        <dgm:presLayoutVars>
          <dgm:chMax/>
          <dgm:chPref/>
          <dgm:dir/>
        </dgm:presLayoutVars>
      </dgm:prSet>
      <dgm:spPr/>
    </dgm:pt>
    <dgm:pt modelId="{499D04F4-CE4C-49A0-A5DC-5A195EC0A8BE}" type="pres">
      <dgm:prSet presAssocID="{48DA2BA8-F465-4A56-A1D4-0AB7E158E9A9}" presName="parenttextcomposite" presStyleCnt="0"/>
      <dgm:spPr/>
    </dgm:pt>
    <dgm:pt modelId="{CC66956E-1A98-4DED-B7A2-FE98656A872C}" type="pres">
      <dgm:prSet presAssocID="{48DA2BA8-F465-4A56-A1D4-0AB7E158E9A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C4074D1-C315-42E5-884B-11FF770C85AE}" type="pres">
      <dgm:prSet presAssocID="{48DA2BA8-F465-4A56-A1D4-0AB7E158E9A9}" presName="composite" presStyleCnt="0"/>
      <dgm:spPr/>
    </dgm:pt>
    <dgm:pt modelId="{39BED083-0AEE-4265-BE9B-D41ABDC85E12}" type="pres">
      <dgm:prSet presAssocID="{48DA2BA8-F465-4A56-A1D4-0AB7E158E9A9}" presName="chevron1" presStyleLbl="alignNode1" presStyleIdx="0" presStyleCnt="7"/>
      <dgm:spPr/>
    </dgm:pt>
    <dgm:pt modelId="{305C32A6-31D5-4108-9C7F-E49A099CEF92}" type="pres">
      <dgm:prSet presAssocID="{48DA2BA8-F465-4A56-A1D4-0AB7E158E9A9}" presName="chevron2" presStyleLbl="alignNode1" presStyleIdx="1" presStyleCnt="7"/>
      <dgm:spPr/>
    </dgm:pt>
    <dgm:pt modelId="{C58266E2-3D11-40C7-9C19-D6EC168E1093}" type="pres">
      <dgm:prSet presAssocID="{48DA2BA8-F465-4A56-A1D4-0AB7E158E9A9}" presName="chevron3" presStyleLbl="alignNode1" presStyleIdx="2" presStyleCnt="7"/>
      <dgm:spPr/>
    </dgm:pt>
    <dgm:pt modelId="{D1888708-9ACF-4C72-9E1D-E2E867B33874}" type="pres">
      <dgm:prSet presAssocID="{48DA2BA8-F465-4A56-A1D4-0AB7E158E9A9}" presName="chevron4" presStyleLbl="alignNode1" presStyleIdx="3" presStyleCnt="7"/>
      <dgm:spPr/>
    </dgm:pt>
    <dgm:pt modelId="{319CCB6B-C97D-4506-A6B1-60C2334959CC}" type="pres">
      <dgm:prSet presAssocID="{48DA2BA8-F465-4A56-A1D4-0AB7E158E9A9}" presName="chevron5" presStyleLbl="alignNode1" presStyleIdx="4" presStyleCnt="7"/>
      <dgm:spPr/>
    </dgm:pt>
    <dgm:pt modelId="{E0934183-5B8F-47F6-B172-4448B2C7FA3F}" type="pres">
      <dgm:prSet presAssocID="{48DA2BA8-F465-4A56-A1D4-0AB7E158E9A9}" presName="chevron6" presStyleLbl="alignNode1" presStyleIdx="5" presStyleCnt="7"/>
      <dgm:spPr/>
    </dgm:pt>
    <dgm:pt modelId="{3B65244E-724B-494F-80C0-3DDAAE124A8B}" type="pres">
      <dgm:prSet presAssocID="{48DA2BA8-F465-4A56-A1D4-0AB7E158E9A9}" presName="chevron7" presStyleLbl="alignNode1" presStyleIdx="6" presStyleCnt="7"/>
      <dgm:spPr/>
    </dgm:pt>
    <dgm:pt modelId="{B55A401D-8220-4DC7-AE3E-331673B0F55C}" type="pres">
      <dgm:prSet presAssocID="{48DA2BA8-F465-4A56-A1D4-0AB7E158E9A9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9122B07-973E-4C38-B49D-F1DB584A63B8}" srcId="{06693919-2F04-4FE0-9071-351EA7AA3C6B}" destId="{48DA2BA8-F465-4A56-A1D4-0AB7E158E9A9}" srcOrd="0" destOrd="0" parTransId="{4E9FF038-73CC-472C-8510-E29230B7095B}" sibTransId="{7947A781-33BC-42EC-AAF3-4440163AA941}"/>
    <dgm:cxn modelId="{5A2AE966-B9AE-41CE-AA9F-C56A42494211}" srcId="{48DA2BA8-F465-4A56-A1D4-0AB7E158E9A9}" destId="{1405FF1B-751E-4BCD-BEAE-AE409F66CCC4}" srcOrd="0" destOrd="0" parTransId="{552858E3-630D-4502-AFDA-19D145FA9685}" sibTransId="{93B56EAC-17C5-4821-93B1-4AC54DAF4799}"/>
    <dgm:cxn modelId="{40B60669-1238-4101-80B0-8B5CAB0D77E2}" type="presOf" srcId="{1405FF1B-751E-4BCD-BEAE-AE409F66CCC4}" destId="{B55A401D-8220-4DC7-AE3E-331673B0F55C}" srcOrd="0" destOrd="0" presId="urn:microsoft.com/office/officeart/2008/layout/VerticalAccentList"/>
    <dgm:cxn modelId="{E426C580-B618-4302-B31C-072D8439FD0C}" type="presOf" srcId="{06693919-2F04-4FE0-9071-351EA7AA3C6B}" destId="{FFD32502-4AC3-4081-A476-E5E55E98DD59}" srcOrd="0" destOrd="0" presId="urn:microsoft.com/office/officeart/2008/layout/VerticalAccentList"/>
    <dgm:cxn modelId="{BF7B34E2-FB13-4D8B-8EBA-E125D52C2C8A}" type="presOf" srcId="{48DA2BA8-F465-4A56-A1D4-0AB7E158E9A9}" destId="{CC66956E-1A98-4DED-B7A2-FE98656A872C}" srcOrd="0" destOrd="0" presId="urn:microsoft.com/office/officeart/2008/layout/VerticalAccentList"/>
    <dgm:cxn modelId="{312132FB-BA97-4E88-A6D0-391F3572C140}" type="presParOf" srcId="{FFD32502-4AC3-4081-A476-E5E55E98DD59}" destId="{499D04F4-CE4C-49A0-A5DC-5A195EC0A8BE}" srcOrd="0" destOrd="0" presId="urn:microsoft.com/office/officeart/2008/layout/VerticalAccentList"/>
    <dgm:cxn modelId="{DFFDF449-AFDF-4D2F-B2E4-0F64D5795993}" type="presParOf" srcId="{499D04F4-CE4C-49A0-A5DC-5A195EC0A8BE}" destId="{CC66956E-1A98-4DED-B7A2-FE98656A872C}" srcOrd="0" destOrd="0" presId="urn:microsoft.com/office/officeart/2008/layout/VerticalAccentList"/>
    <dgm:cxn modelId="{3CBAB0E0-7EBA-4293-9BD4-249A2290D101}" type="presParOf" srcId="{FFD32502-4AC3-4081-A476-E5E55E98DD59}" destId="{5C4074D1-C315-42E5-884B-11FF770C85AE}" srcOrd="1" destOrd="0" presId="urn:microsoft.com/office/officeart/2008/layout/VerticalAccentList"/>
    <dgm:cxn modelId="{BE0FF9B2-D010-44D5-952B-A98E65BECE9F}" type="presParOf" srcId="{5C4074D1-C315-42E5-884B-11FF770C85AE}" destId="{39BED083-0AEE-4265-BE9B-D41ABDC85E12}" srcOrd="0" destOrd="0" presId="urn:microsoft.com/office/officeart/2008/layout/VerticalAccentList"/>
    <dgm:cxn modelId="{1DEE67EB-5644-4DA6-A3AD-1197C688C0FB}" type="presParOf" srcId="{5C4074D1-C315-42E5-884B-11FF770C85AE}" destId="{305C32A6-31D5-4108-9C7F-E49A099CEF92}" srcOrd="1" destOrd="0" presId="urn:microsoft.com/office/officeart/2008/layout/VerticalAccentList"/>
    <dgm:cxn modelId="{F9033800-F05E-4C10-931E-29E2B59CF9AD}" type="presParOf" srcId="{5C4074D1-C315-42E5-884B-11FF770C85AE}" destId="{C58266E2-3D11-40C7-9C19-D6EC168E1093}" srcOrd="2" destOrd="0" presId="urn:microsoft.com/office/officeart/2008/layout/VerticalAccentList"/>
    <dgm:cxn modelId="{A8D47E57-59FF-4C39-85EF-0CEC400BE268}" type="presParOf" srcId="{5C4074D1-C315-42E5-884B-11FF770C85AE}" destId="{D1888708-9ACF-4C72-9E1D-E2E867B33874}" srcOrd="3" destOrd="0" presId="urn:microsoft.com/office/officeart/2008/layout/VerticalAccentList"/>
    <dgm:cxn modelId="{AEC9DD23-7DB9-40A4-8A0F-915FE405A276}" type="presParOf" srcId="{5C4074D1-C315-42E5-884B-11FF770C85AE}" destId="{319CCB6B-C97D-4506-A6B1-60C2334959CC}" srcOrd="4" destOrd="0" presId="urn:microsoft.com/office/officeart/2008/layout/VerticalAccentList"/>
    <dgm:cxn modelId="{C170F3B1-A00D-4A3E-81C9-3FC356C74855}" type="presParOf" srcId="{5C4074D1-C315-42E5-884B-11FF770C85AE}" destId="{E0934183-5B8F-47F6-B172-4448B2C7FA3F}" srcOrd="5" destOrd="0" presId="urn:microsoft.com/office/officeart/2008/layout/VerticalAccentList"/>
    <dgm:cxn modelId="{13398662-6D1E-4366-820E-85FF1D51F0AF}" type="presParOf" srcId="{5C4074D1-C315-42E5-884B-11FF770C85AE}" destId="{3B65244E-724B-494F-80C0-3DDAAE124A8B}" srcOrd="6" destOrd="0" presId="urn:microsoft.com/office/officeart/2008/layout/VerticalAccentList"/>
    <dgm:cxn modelId="{3ABB7039-8A09-4AE5-90F7-BC6C4C1C1B14}" type="presParOf" srcId="{5C4074D1-C315-42E5-884B-11FF770C85AE}" destId="{B55A401D-8220-4DC7-AE3E-331673B0F55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A9EE-E01D-441B-931F-B9674CEE9B8D}">
      <dsp:nvSpPr>
        <dsp:cNvPr id="0" name=""/>
        <dsp:cNvSpPr/>
      </dsp:nvSpPr>
      <dsp:spPr>
        <a:xfrm>
          <a:off x="1589164" y="16318"/>
          <a:ext cx="4485545" cy="40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1589164" y="16318"/>
        <a:ext cx="4485545" cy="407776"/>
      </dsp:txXfrm>
    </dsp:sp>
    <dsp:sp modelId="{F224011C-ABB8-4C30-BE6C-E2CF432209B3}">
      <dsp:nvSpPr>
        <dsp:cNvPr id="0" name=""/>
        <dsp:cNvSpPr/>
      </dsp:nvSpPr>
      <dsp:spPr>
        <a:xfrm>
          <a:off x="158916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7CB57-C364-449A-A3CE-EE27FC7F8818}">
      <dsp:nvSpPr>
        <dsp:cNvPr id="0" name=""/>
        <dsp:cNvSpPr/>
      </dsp:nvSpPr>
      <dsp:spPr>
        <a:xfrm>
          <a:off x="221963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"/>
                <a:satOff val="739"/>
                <a:lumOff val="143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"/>
                <a:satOff val="739"/>
                <a:lumOff val="143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"/>
                <a:satOff val="739"/>
                <a:lumOff val="143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91339-C1CB-4FDE-8432-64810A93B780}">
      <dsp:nvSpPr>
        <dsp:cNvPr id="0" name=""/>
        <dsp:cNvSpPr/>
      </dsp:nvSpPr>
      <dsp:spPr>
        <a:xfrm>
          <a:off x="285059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"/>
                <a:satOff val="1478"/>
                <a:lumOff val="28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"/>
                <a:satOff val="1478"/>
                <a:lumOff val="28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"/>
                <a:satOff val="1478"/>
                <a:lumOff val="28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1A5EF-AFBC-4A34-B6CF-46BCB4A54742}">
      <dsp:nvSpPr>
        <dsp:cNvPr id="0" name=""/>
        <dsp:cNvSpPr/>
      </dsp:nvSpPr>
      <dsp:spPr>
        <a:xfrm>
          <a:off x="3481067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68043"/>
                <a:satOff val="2217"/>
                <a:lumOff val="43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68043"/>
                <a:satOff val="2217"/>
                <a:lumOff val="43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68043"/>
                <a:satOff val="2217"/>
                <a:lumOff val="43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462D-D136-43BB-82F6-E48834980147}">
      <dsp:nvSpPr>
        <dsp:cNvPr id="0" name=""/>
        <dsp:cNvSpPr/>
      </dsp:nvSpPr>
      <dsp:spPr>
        <a:xfrm>
          <a:off x="411203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90724"/>
                <a:satOff val="2956"/>
                <a:lumOff val="57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90724"/>
                <a:satOff val="2956"/>
                <a:lumOff val="57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90724"/>
                <a:satOff val="2956"/>
                <a:lumOff val="57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785D6-FB39-4024-836E-B08DD3DE1661}">
      <dsp:nvSpPr>
        <dsp:cNvPr id="0" name=""/>
        <dsp:cNvSpPr/>
      </dsp:nvSpPr>
      <dsp:spPr>
        <a:xfrm>
          <a:off x="474250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13405"/>
                <a:satOff val="3695"/>
                <a:lumOff val="71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13405"/>
                <a:satOff val="3695"/>
                <a:lumOff val="71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13405"/>
                <a:satOff val="3695"/>
                <a:lumOff val="71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E5C71-3B2D-4EC9-A110-4F30EC7FC4EB}">
      <dsp:nvSpPr>
        <dsp:cNvPr id="0" name=""/>
        <dsp:cNvSpPr/>
      </dsp:nvSpPr>
      <dsp:spPr>
        <a:xfrm>
          <a:off x="537346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36086"/>
                <a:satOff val="4434"/>
                <a:lumOff val="86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36086"/>
                <a:satOff val="4434"/>
                <a:lumOff val="86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36086"/>
                <a:satOff val="4434"/>
                <a:lumOff val="86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A85ED-F8D0-4938-A4A8-9715B24FDF4B}">
      <dsp:nvSpPr>
        <dsp:cNvPr id="0" name=""/>
        <dsp:cNvSpPr/>
      </dsp:nvSpPr>
      <dsp:spPr>
        <a:xfrm>
          <a:off x="1589164" y="493088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PHP</a:t>
          </a:r>
        </a:p>
      </dsp:txBody>
      <dsp:txXfrm>
        <a:off x="1589164" y="493088"/>
        <a:ext cx="4543857" cy="664525"/>
      </dsp:txXfrm>
    </dsp:sp>
    <dsp:sp modelId="{8FF8A14E-469A-4115-BFB3-5702EC02DB91}">
      <dsp:nvSpPr>
        <dsp:cNvPr id="0" name=""/>
        <dsp:cNvSpPr/>
      </dsp:nvSpPr>
      <dsp:spPr>
        <a:xfrm>
          <a:off x="1589164" y="1287281"/>
          <a:ext cx="4161509" cy="3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1589164" y="1287281"/>
        <a:ext cx="4161509" cy="380835"/>
      </dsp:txXfrm>
    </dsp:sp>
    <dsp:sp modelId="{B893B416-B3A5-4580-8053-747DAFF285F6}">
      <dsp:nvSpPr>
        <dsp:cNvPr id="0" name=""/>
        <dsp:cNvSpPr/>
      </dsp:nvSpPr>
      <dsp:spPr>
        <a:xfrm>
          <a:off x="158916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58767"/>
                <a:satOff val="5173"/>
                <a:lumOff val="100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58767"/>
                <a:satOff val="5173"/>
                <a:lumOff val="100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58767"/>
                <a:satOff val="5173"/>
                <a:lumOff val="100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5066D-C53A-49E1-961E-582BF2837F82}">
      <dsp:nvSpPr>
        <dsp:cNvPr id="0" name=""/>
        <dsp:cNvSpPr/>
      </dsp:nvSpPr>
      <dsp:spPr>
        <a:xfrm>
          <a:off x="221963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81448"/>
                <a:satOff val="5912"/>
                <a:lumOff val="114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81448"/>
                <a:satOff val="5912"/>
                <a:lumOff val="114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81448"/>
                <a:satOff val="5912"/>
                <a:lumOff val="114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00B7-0672-4587-8416-F5AA37F9B02F}">
      <dsp:nvSpPr>
        <dsp:cNvPr id="0" name=""/>
        <dsp:cNvSpPr/>
      </dsp:nvSpPr>
      <dsp:spPr>
        <a:xfrm>
          <a:off x="285059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4129"/>
                <a:satOff val="6651"/>
                <a:lumOff val="129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4129"/>
                <a:satOff val="6651"/>
                <a:lumOff val="129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4129"/>
                <a:satOff val="6651"/>
                <a:lumOff val="129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8F2E5-0A10-4B2B-A2FE-0642FC02CCA7}">
      <dsp:nvSpPr>
        <dsp:cNvPr id="0" name=""/>
        <dsp:cNvSpPr/>
      </dsp:nvSpPr>
      <dsp:spPr>
        <a:xfrm>
          <a:off x="3481067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0"/>
                <a:satOff val="7390"/>
                <a:lumOff val="143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0"/>
                <a:satOff val="7390"/>
                <a:lumOff val="143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0"/>
                <a:satOff val="7390"/>
                <a:lumOff val="143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96880-8A04-4E1F-92EB-DA2D8127E59E}">
      <dsp:nvSpPr>
        <dsp:cNvPr id="0" name=""/>
        <dsp:cNvSpPr/>
      </dsp:nvSpPr>
      <dsp:spPr>
        <a:xfrm>
          <a:off x="411203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49491"/>
                <a:satOff val="8129"/>
                <a:lumOff val="1577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49491"/>
                <a:satOff val="8129"/>
                <a:lumOff val="1577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49491"/>
                <a:satOff val="8129"/>
                <a:lumOff val="1577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C089D-02C1-4145-BCE0-8BDD7676D219}">
      <dsp:nvSpPr>
        <dsp:cNvPr id="0" name=""/>
        <dsp:cNvSpPr/>
      </dsp:nvSpPr>
      <dsp:spPr>
        <a:xfrm>
          <a:off x="474250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72172"/>
                <a:satOff val="8868"/>
                <a:lumOff val="17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72172"/>
                <a:satOff val="8868"/>
                <a:lumOff val="17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72172"/>
                <a:satOff val="8868"/>
                <a:lumOff val="17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34772-9F16-48BD-9276-EEB07B067DEB}">
      <dsp:nvSpPr>
        <dsp:cNvPr id="0" name=""/>
        <dsp:cNvSpPr/>
      </dsp:nvSpPr>
      <dsp:spPr>
        <a:xfrm>
          <a:off x="537346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94853"/>
                <a:satOff val="9607"/>
                <a:lumOff val="1863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94853"/>
                <a:satOff val="9607"/>
                <a:lumOff val="1863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94853"/>
                <a:satOff val="9607"/>
                <a:lumOff val="1863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EFB34-924A-4A2C-9859-385DA4D1140E}">
      <dsp:nvSpPr>
        <dsp:cNvPr id="0" name=""/>
        <dsp:cNvSpPr/>
      </dsp:nvSpPr>
      <dsp:spPr>
        <a:xfrm>
          <a:off x="1589164" y="1751182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226810"/>
              <a:satOff val="7390"/>
              <a:lumOff val="1433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JavaScript</a:t>
          </a:r>
        </a:p>
      </dsp:txBody>
      <dsp:txXfrm>
        <a:off x="1589164" y="1751182"/>
        <a:ext cx="4543857" cy="664525"/>
      </dsp:txXfrm>
    </dsp:sp>
    <dsp:sp modelId="{FF761632-3B45-429A-A609-D7A70742D9FD}">
      <dsp:nvSpPr>
        <dsp:cNvPr id="0" name=""/>
        <dsp:cNvSpPr/>
      </dsp:nvSpPr>
      <dsp:spPr>
        <a:xfrm>
          <a:off x="1589164" y="2545375"/>
          <a:ext cx="5147208" cy="51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>
        <a:off x="1589164" y="2545375"/>
        <a:ext cx="5147208" cy="514100"/>
      </dsp:txXfrm>
    </dsp:sp>
    <dsp:sp modelId="{1327189C-8ABA-4A4B-99D6-04B170F0B035}">
      <dsp:nvSpPr>
        <dsp:cNvPr id="0" name=""/>
        <dsp:cNvSpPr/>
      </dsp:nvSpPr>
      <dsp:spPr>
        <a:xfrm>
          <a:off x="158916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17534"/>
                <a:satOff val="10346"/>
                <a:lumOff val="200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17534"/>
                <a:satOff val="10346"/>
                <a:lumOff val="200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17534"/>
                <a:satOff val="10346"/>
                <a:lumOff val="200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918-11C8-4418-82AD-890E640CC5C2}">
      <dsp:nvSpPr>
        <dsp:cNvPr id="0" name=""/>
        <dsp:cNvSpPr/>
      </dsp:nvSpPr>
      <dsp:spPr>
        <a:xfrm>
          <a:off x="221963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40215"/>
                <a:satOff val="11085"/>
                <a:lumOff val="215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40215"/>
                <a:satOff val="11085"/>
                <a:lumOff val="215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40215"/>
                <a:satOff val="11085"/>
                <a:lumOff val="215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58521-3C0A-4FF2-879D-0C6B38D4E0CA}">
      <dsp:nvSpPr>
        <dsp:cNvPr id="0" name=""/>
        <dsp:cNvSpPr/>
      </dsp:nvSpPr>
      <dsp:spPr>
        <a:xfrm>
          <a:off x="285059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62896"/>
                <a:satOff val="11824"/>
                <a:lumOff val="22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62896"/>
                <a:satOff val="11824"/>
                <a:lumOff val="22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62896"/>
                <a:satOff val="11824"/>
                <a:lumOff val="22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3BD5C-3A8F-4D71-86CD-C302E3D46023}">
      <dsp:nvSpPr>
        <dsp:cNvPr id="0" name=""/>
        <dsp:cNvSpPr/>
      </dsp:nvSpPr>
      <dsp:spPr>
        <a:xfrm>
          <a:off x="3481067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85577"/>
                <a:satOff val="12563"/>
                <a:lumOff val="243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85577"/>
                <a:satOff val="12563"/>
                <a:lumOff val="243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85577"/>
                <a:satOff val="12563"/>
                <a:lumOff val="243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380FD-8082-4C9F-8027-F2A7A499233E}">
      <dsp:nvSpPr>
        <dsp:cNvPr id="0" name=""/>
        <dsp:cNvSpPr/>
      </dsp:nvSpPr>
      <dsp:spPr>
        <a:xfrm>
          <a:off x="411203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08258"/>
                <a:satOff val="13302"/>
                <a:lumOff val="2580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08258"/>
                <a:satOff val="13302"/>
                <a:lumOff val="2580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08258"/>
                <a:satOff val="13302"/>
                <a:lumOff val="2580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07998-F576-4456-9397-5DEFC4B37C55}">
      <dsp:nvSpPr>
        <dsp:cNvPr id="0" name=""/>
        <dsp:cNvSpPr/>
      </dsp:nvSpPr>
      <dsp:spPr>
        <a:xfrm>
          <a:off x="474250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30939"/>
                <a:satOff val="14041"/>
                <a:lumOff val="272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30939"/>
                <a:satOff val="14041"/>
                <a:lumOff val="272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30939"/>
                <a:satOff val="14041"/>
                <a:lumOff val="272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1B056-55CB-423A-AE6E-723DC10ADA13}">
      <dsp:nvSpPr>
        <dsp:cNvPr id="0" name=""/>
        <dsp:cNvSpPr/>
      </dsp:nvSpPr>
      <dsp:spPr>
        <a:xfrm>
          <a:off x="537346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0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0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0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6930-82E8-40DB-9FCA-B53734835242}">
      <dsp:nvSpPr>
        <dsp:cNvPr id="0" name=""/>
        <dsp:cNvSpPr/>
      </dsp:nvSpPr>
      <dsp:spPr>
        <a:xfrm>
          <a:off x="1589164" y="3142541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53620"/>
              <a:satOff val="14780"/>
              <a:lumOff val="286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</a:p>
      </dsp:txBody>
      <dsp:txXfrm>
        <a:off x="1589164" y="3142541"/>
        <a:ext cx="4543857" cy="664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956E-1A98-4DED-B7A2-FE98656A872C}">
      <dsp:nvSpPr>
        <dsp:cNvPr id="0" name=""/>
        <dsp:cNvSpPr/>
      </dsp:nvSpPr>
      <dsp:spPr>
        <a:xfrm>
          <a:off x="393106" y="438"/>
          <a:ext cx="4447560" cy="40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93106" y="438"/>
        <a:ext cx="4447560" cy="404323"/>
      </dsp:txXfrm>
    </dsp:sp>
    <dsp:sp modelId="{39BED083-0AEE-4265-BE9B-D41ABDC85E12}">
      <dsp:nvSpPr>
        <dsp:cNvPr id="0" name=""/>
        <dsp:cNvSpPr/>
      </dsp:nvSpPr>
      <dsp:spPr>
        <a:xfrm>
          <a:off x="39310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5C32A6-31D5-4108-9C7F-E49A099CEF92}">
      <dsp:nvSpPr>
        <dsp:cNvPr id="0" name=""/>
        <dsp:cNvSpPr/>
      </dsp:nvSpPr>
      <dsp:spPr>
        <a:xfrm>
          <a:off x="101823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266E2-3D11-40C7-9C19-D6EC168E1093}">
      <dsp:nvSpPr>
        <dsp:cNvPr id="0" name=""/>
        <dsp:cNvSpPr/>
      </dsp:nvSpPr>
      <dsp:spPr>
        <a:xfrm>
          <a:off x="1643859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8708-9ACF-4C72-9E1D-E2E867B33874}">
      <dsp:nvSpPr>
        <dsp:cNvPr id="0" name=""/>
        <dsp:cNvSpPr/>
      </dsp:nvSpPr>
      <dsp:spPr>
        <a:xfrm>
          <a:off x="2268988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CB6B-C97D-4506-A6B1-60C2334959CC}">
      <dsp:nvSpPr>
        <dsp:cNvPr id="0" name=""/>
        <dsp:cNvSpPr/>
      </dsp:nvSpPr>
      <dsp:spPr>
        <a:xfrm>
          <a:off x="2894612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34183-5B8F-47F6-B172-4448B2C7FA3F}">
      <dsp:nvSpPr>
        <dsp:cNvPr id="0" name=""/>
        <dsp:cNvSpPr/>
      </dsp:nvSpPr>
      <dsp:spPr>
        <a:xfrm>
          <a:off x="3519741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5244E-724B-494F-80C0-3DDAAE124A8B}">
      <dsp:nvSpPr>
        <dsp:cNvPr id="0" name=""/>
        <dsp:cNvSpPr/>
      </dsp:nvSpPr>
      <dsp:spPr>
        <a:xfrm>
          <a:off x="4145365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401D-8220-4DC7-AE3E-331673B0F55C}">
      <dsp:nvSpPr>
        <dsp:cNvPr id="0" name=""/>
        <dsp:cNvSpPr/>
      </dsp:nvSpPr>
      <dsp:spPr>
        <a:xfrm>
          <a:off x="393106" y="487123"/>
          <a:ext cx="4505378" cy="6588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SQL</a:t>
          </a:r>
        </a:p>
      </dsp:txBody>
      <dsp:txXfrm>
        <a:off x="393106" y="487123"/>
        <a:ext cx="4505378" cy="65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33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0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89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31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4225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0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6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58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5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7FA-F0F7-45F7-8F23-92ACB601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332-0D5E-478F-A5A7-7C9DDE4E8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Sujet: Attribution des places de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D47-F9F2-45D6-BA33-83357C387407}"/>
              </a:ext>
            </a:extLst>
          </p:cNvPr>
          <p:cNvSpPr txBox="1"/>
          <p:nvPr/>
        </p:nvSpPr>
        <p:spPr>
          <a:xfrm>
            <a:off x="10114961" y="480767"/>
            <a:ext cx="155542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2018/2019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8602-7397-439E-A628-DFB965F86876}"/>
              </a:ext>
            </a:extLst>
          </p:cNvPr>
          <p:cNvSpPr txBox="1"/>
          <p:nvPr/>
        </p:nvSpPr>
        <p:spPr>
          <a:xfrm>
            <a:off x="867266" y="480767"/>
            <a:ext cx="242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BELRHAZI Dina</a:t>
            </a:r>
          </a:p>
          <a:p>
            <a:r>
              <a:rPr lang="fr-FR" dirty="0"/>
              <a:t>ROSSINOT Guillaume</a:t>
            </a:r>
          </a:p>
        </p:txBody>
      </p:sp>
    </p:spTree>
    <p:extLst>
      <p:ext uri="{BB962C8B-B14F-4D97-AF65-F5344CB8AC3E}">
        <p14:creationId xmlns:p14="http://schemas.microsoft.com/office/powerpoint/2010/main" val="2935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F909-D46C-4D65-A4CD-9D28AB5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83" y="847763"/>
            <a:ext cx="5146926" cy="951136"/>
          </a:xfrm>
        </p:spPr>
        <p:txBody>
          <a:bodyPr>
            <a:no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59B-5CFE-4BE2-ADB7-022702BA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212" y="2340424"/>
            <a:ext cx="7846142" cy="2843803"/>
          </a:xfrm>
        </p:spPr>
        <p:txBody>
          <a:bodyPr>
            <a:normAutofit/>
          </a:bodyPr>
          <a:lstStyle/>
          <a:p>
            <a:r>
              <a:rPr lang="fr-FR" sz="2400" b="0" cap="none" spc="0" dirty="0">
                <a:ln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	 </a:t>
            </a:r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	   MCD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Répartition des tâches	   Langages utilisés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Planning			   Conclusion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Maquette	    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fr-FR" sz="2400" cap="none" spc="0" dirty="0">
                <a:ln/>
                <a:solidFill>
                  <a:schemeClr val="accent3"/>
                </a:solidFill>
              </a:rPr>
              <a:t>	</a:t>
            </a:r>
            <a:endParaRPr lang="fr-FR" sz="2400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B3F19B9-7B48-4E08-8574-C9E8C7FCE78A}"/>
              </a:ext>
            </a:extLst>
          </p:cNvPr>
          <p:cNvSpPr/>
          <p:nvPr/>
        </p:nvSpPr>
        <p:spPr>
          <a:xfrm>
            <a:off x="3111960" y="295905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6639D9D6-E6D8-42F3-943E-18EBF0934AC1}"/>
              </a:ext>
            </a:extLst>
          </p:cNvPr>
          <p:cNvSpPr/>
          <p:nvPr/>
        </p:nvSpPr>
        <p:spPr>
          <a:xfrm>
            <a:off x="3111960" y="2497740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CE4E14F9-B583-48AF-8C04-BFE86EFF9F43}"/>
              </a:ext>
            </a:extLst>
          </p:cNvPr>
          <p:cNvSpPr/>
          <p:nvPr/>
        </p:nvSpPr>
        <p:spPr>
          <a:xfrm>
            <a:off x="3111960" y="3414485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F3C8960F-817A-47BF-B2D0-6AE85B924F80}"/>
              </a:ext>
            </a:extLst>
          </p:cNvPr>
          <p:cNvSpPr/>
          <p:nvPr/>
        </p:nvSpPr>
        <p:spPr>
          <a:xfrm>
            <a:off x="3111960" y="390181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40742E03-ED48-4BAA-B997-C97068FB336A}"/>
              </a:ext>
            </a:extLst>
          </p:cNvPr>
          <p:cNvSpPr/>
          <p:nvPr/>
        </p:nvSpPr>
        <p:spPr>
          <a:xfrm>
            <a:off x="6995701" y="2959052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38CE7ADB-80B7-458D-81D6-60460345517B}"/>
              </a:ext>
            </a:extLst>
          </p:cNvPr>
          <p:cNvSpPr/>
          <p:nvPr/>
        </p:nvSpPr>
        <p:spPr>
          <a:xfrm>
            <a:off x="6995701" y="3414484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554F53EF-B07E-4FCE-B092-9CCE70E3A332}"/>
              </a:ext>
            </a:extLst>
          </p:cNvPr>
          <p:cNvSpPr/>
          <p:nvPr/>
        </p:nvSpPr>
        <p:spPr>
          <a:xfrm>
            <a:off x="6995701" y="249773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75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128E-CA68-40E5-87DF-DF4F042A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36868"/>
            <a:ext cx="10178322" cy="1492132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F16-01F9-4FAD-842D-C1BB0D22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45245"/>
            <a:ext cx="10178322" cy="1142999"/>
          </a:xfrm>
        </p:spPr>
        <p:txBody>
          <a:bodyPr/>
          <a:lstStyle/>
          <a:p>
            <a:r>
              <a:rPr lang="fr-FR" sz="3600" dirty="0"/>
              <a:t>Thème : Répartition de places de parking</a:t>
            </a:r>
          </a:p>
          <a:p>
            <a:endParaRPr lang="fr-FR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15B8405-148B-4BBE-B4AF-4B494ACEB878}"/>
              </a:ext>
            </a:extLst>
          </p:cNvPr>
          <p:cNvSpPr/>
          <p:nvPr/>
        </p:nvSpPr>
        <p:spPr>
          <a:xfrm>
            <a:off x="4964559" y="577624"/>
            <a:ext cx="2262882" cy="114299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9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E58-41E4-419E-9DED-330D078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25378"/>
          </a:xfrm>
        </p:spPr>
        <p:txBody>
          <a:bodyPr/>
          <a:lstStyle/>
          <a:p>
            <a:r>
              <a:rPr lang="fr-FR" dirty="0"/>
              <a:t>	  Répartition des tâches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10BB-F164-4CCC-9A93-706B9B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941476"/>
            <a:ext cx="4800600" cy="632529"/>
          </a:xfrm>
        </p:spPr>
        <p:txBody>
          <a:bodyPr/>
          <a:lstStyle/>
          <a:p>
            <a:r>
              <a:rPr lang="fr-FR" sz="2400" dirty="0"/>
              <a:t>Dina (chef de projet)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394A-4B06-4E58-B491-884FA1CA2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300" dirty="0"/>
              <a:t>Mise en forme du planning </a:t>
            </a:r>
          </a:p>
          <a:p>
            <a:r>
              <a:rPr lang="fr-FR" sz="2300" dirty="0"/>
              <a:t>La description de la présentation</a:t>
            </a:r>
          </a:p>
          <a:p>
            <a:r>
              <a:rPr lang="fr-FR" sz="2300" dirty="0"/>
              <a:t>La maquette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1B516-B10E-4CA9-8F47-6CC2C39D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941475"/>
            <a:ext cx="4800600" cy="632529"/>
          </a:xfrm>
        </p:spPr>
        <p:txBody>
          <a:bodyPr/>
          <a:lstStyle/>
          <a:p>
            <a:r>
              <a:rPr lang="fr-FR" sz="2400" dirty="0"/>
              <a:t>guillaume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33E1-C9BB-4423-926A-FA6B756004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2300" dirty="0"/>
              <a:t>La bdd</a:t>
            </a:r>
          </a:p>
          <a:p>
            <a:r>
              <a:rPr lang="fr-FR" sz="2300" dirty="0"/>
              <a:t>Le mcd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D62A8DC-3AD4-4B4E-BB50-3C7FE9FBD425}"/>
              </a:ext>
            </a:extLst>
          </p:cNvPr>
          <p:cNvSpPr/>
          <p:nvPr/>
        </p:nvSpPr>
        <p:spPr>
          <a:xfrm>
            <a:off x="1147975" y="47581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08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303-39C9-49E1-9B63-CB0E487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E130C-74BD-4E85-B425-04336B91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179772"/>
            <a:ext cx="9382531" cy="5491654"/>
          </a:xfrm>
        </p:spPr>
      </p:pic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1CDD77C5-0943-43E6-BE97-28040998F954}"/>
              </a:ext>
            </a:extLst>
          </p:cNvPr>
          <p:cNvSpPr/>
          <p:nvPr/>
        </p:nvSpPr>
        <p:spPr>
          <a:xfrm>
            <a:off x="1380204" y="45873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084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665-3E92-4E57-B0CD-2EE1B26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915" y="410738"/>
            <a:ext cx="3092115" cy="541762"/>
          </a:xfrm>
        </p:spPr>
        <p:txBody>
          <a:bodyPr>
            <a:noAutofit/>
          </a:bodyPr>
          <a:lstStyle/>
          <a:p>
            <a:r>
              <a:rPr lang="fr-FR" sz="3200" dirty="0"/>
              <a:t>Maquette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D09BD-4BF5-4E79-98FC-F4C65CEB4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8" y="116304"/>
            <a:ext cx="4707924" cy="66253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584-1C26-4C2B-B70E-1D427516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800" dirty="0"/>
              <a:t>Logiciel :</a:t>
            </a:r>
          </a:p>
          <a:p>
            <a:r>
              <a:rPr lang="fr-FR" sz="2800" dirty="0"/>
              <a:t>- </a:t>
            </a:r>
            <a:r>
              <a:rPr lang="fr-FR" sz="2800" dirty="0" err="1"/>
              <a:t>Canva</a:t>
            </a:r>
            <a:endParaRPr lang="fr-FR" sz="2800" dirty="0"/>
          </a:p>
          <a:p>
            <a:endParaRPr lang="fr-FR" dirty="0"/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3E6E48FE-65FB-470A-9072-6CC0CD36A564}"/>
              </a:ext>
            </a:extLst>
          </p:cNvPr>
          <p:cNvSpPr/>
          <p:nvPr/>
        </p:nvSpPr>
        <p:spPr>
          <a:xfrm>
            <a:off x="7886953" y="514304"/>
            <a:ext cx="647404" cy="33463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103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MCD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6043C-D8C2-4510-A588-9999669BF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0088"/>
            <a:ext cx="6492582" cy="61363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Mocodo</a:t>
            </a:r>
            <a:endParaRPr lang="fr-FR" sz="2400" dirty="0"/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9979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50-6865-4973-B7C4-FD6B3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Langages utilisés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477C1-5F0D-469B-B3AF-5A2F739D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02331"/>
              </p:ext>
            </p:extLst>
          </p:nvPr>
        </p:nvGraphicFramePr>
        <p:xfrm>
          <a:off x="1093839" y="939114"/>
          <a:ext cx="8325537" cy="389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7E477-09D4-47B0-910F-269F8BC7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951494"/>
              </p:ext>
            </p:extLst>
          </p:nvPr>
        </p:nvGraphicFramePr>
        <p:xfrm>
          <a:off x="2288628" y="4773810"/>
          <a:ext cx="5579201" cy="122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FA5E8BC9-60D3-4E05-BBE0-5D6099FABF5C}"/>
              </a:ext>
            </a:extLst>
          </p:cNvPr>
          <p:cNvSpPr/>
          <p:nvPr/>
        </p:nvSpPr>
        <p:spPr>
          <a:xfrm>
            <a:off x="1251678" y="421241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ED6-009D-447B-A462-43F7463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65943"/>
            <a:ext cx="10318418" cy="402743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A74627CC-237F-4858-9C66-CF75A4E23C40}"/>
              </a:ext>
            </a:extLst>
          </p:cNvPr>
          <p:cNvSpPr/>
          <p:nvPr/>
        </p:nvSpPr>
        <p:spPr>
          <a:xfrm>
            <a:off x="5144222" y="1324457"/>
            <a:ext cx="2187019" cy="109577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35345796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3274</TotalTime>
  <Words>76</Words>
  <Application>Microsoft Office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présentation</vt:lpstr>
      <vt:lpstr>sommaire</vt:lpstr>
      <vt:lpstr>Présentation du projet</vt:lpstr>
      <vt:lpstr>   Répartition des tâches</vt:lpstr>
      <vt:lpstr>     planning</vt:lpstr>
      <vt:lpstr>Maquette</vt:lpstr>
      <vt:lpstr>MCD</vt:lpstr>
      <vt:lpstr>    Langages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Dina</dc:creator>
  <cp:lastModifiedBy>Guillaume ROSSINOT</cp:lastModifiedBy>
  <cp:revision>24</cp:revision>
  <dcterms:created xsi:type="dcterms:W3CDTF">2018-09-16T11:57:57Z</dcterms:created>
  <dcterms:modified xsi:type="dcterms:W3CDTF">2018-09-28T08:11:00Z</dcterms:modified>
</cp:coreProperties>
</file>