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5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</a:t>
          </a:r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A5C66455-CB47-4ACA-8761-50D4FBE6698E}">
      <dgm:prSet phldrT="[Text]"/>
      <dgm:spPr/>
      <dgm:t>
        <a:bodyPr/>
        <a:lstStyle/>
        <a:p>
          <a:r>
            <a:rPr lang="fr-FR" dirty="0"/>
            <a:t>JavaScript</a:t>
          </a:r>
        </a:p>
      </dgm:t>
    </dgm:pt>
    <dgm:pt modelId="{675F327F-18E8-420C-8C4A-B85C33475663}" type="parTrans" cxnId="{CA289887-DF1B-465D-B59F-389E90119200}">
      <dgm:prSet/>
      <dgm:spPr/>
      <dgm:t>
        <a:bodyPr/>
        <a:lstStyle/>
        <a:p>
          <a:endParaRPr lang="fr-FR"/>
        </a:p>
      </dgm:t>
    </dgm:pt>
    <dgm:pt modelId="{F7003062-7FF2-4DF6-A8ED-602E3220A32A}" type="sibTrans" cxnId="{CA289887-DF1B-465D-B59F-389E90119200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14FE3662-40FD-4AC3-A2AA-2FBD8518B722}" type="pres">
      <dgm:prSet presAssocID="{7EAFE7F2-24AC-4F44-B621-EEE47EEF0B07}" presName="composite" presStyleCnt="0"/>
      <dgm:spPr/>
    </dgm:pt>
    <dgm:pt modelId="{B893B416-B3A5-4580-8053-747DAFF285F6}" type="pres">
      <dgm:prSet presAssocID="{7EAFE7F2-24AC-4F44-B621-EEE47EEF0B07}" presName="chevron1" presStyleLbl="alignNode1" presStyleIdx="7" presStyleCnt="21"/>
      <dgm:spPr/>
    </dgm:pt>
    <dgm:pt modelId="{5D95066D-C53A-49E1-961E-582BF2837F82}" type="pres">
      <dgm:prSet presAssocID="{7EAFE7F2-24AC-4F44-B621-EEE47EEF0B07}" presName="chevron2" presStyleLbl="alignNode1" presStyleIdx="8" presStyleCnt="21"/>
      <dgm:spPr/>
    </dgm:pt>
    <dgm:pt modelId="{E61900B7-0672-4587-8416-F5AA37F9B02F}" type="pres">
      <dgm:prSet presAssocID="{7EAFE7F2-24AC-4F44-B621-EEE47EEF0B07}" presName="chevron3" presStyleLbl="alignNode1" presStyleIdx="9" presStyleCnt="21"/>
      <dgm:spPr/>
    </dgm:pt>
    <dgm:pt modelId="{1628F2E5-0A10-4B2B-A2FE-0642FC02CCA7}" type="pres">
      <dgm:prSet presAssocID="{7EAFE7F2-24AC-4F44-B621-EEE47EEF0B07}" presName="chevron4" presStyleLbl="alignNode1" presStyleIdx="10" presStyleCnt="21"/>
      <dgm:spPr/>
    </dgm:pt>
    <dgm:pt modelId="{22596880-8A04-4E1F-92EB-DA2D8127E59E}" type="pres">
      <dgm:prSet presAssocID="{7EAFE7F2-24AC-4F44-B621-EEE47EEF0B07}" presName="chevron5" presStyleLbl="alignNode1" presStyleIdx="11" presStyleCnt="21"/>
      <dgm:spPr/>
    </dgm:pt>
    <dgm:pt modelId="{3AFC089D-02C1-4145-BCE0-8BDD7676D219}" type="pres">
      <dgm:prSet presAssocID="{7EAFE7F2-24AC-4F44-B621-EEE47EEF0B07}" presName="chevron6" presStyleLbl="alignNode1" presStyleIdx="12" presStyleCnt="21"/>
      <dgm:spPr/>
    </dgm:pt>
    <dgm:pt modelId="{7E734772-9F16-48BD-9276-EEB07B067DEB}" type="pres">
      <dgm:prSet presAssocID="{7EAFE7F2-24AC-4F44-B621-EEE47EEF0B07}" presName="chevron7" presStyleLbl="alignNode1" presStyleIdx="13" presStyleCnt="21"/>
      <dgm:spPr/>
    </dgm:pt>
    <dgm:pt modelId="{8DEEFB34-924A-4A2C-9859-385DA4D1140E}" type="pres">
      <dgm:prSet presAssocID="{7EAFE7F2-24AC-4F44-B621-EEE47EEF0B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CB664D28-7C6E-4C37-8E57-600E66348F94}" type="presOf" srcId="{A5C66455-CB47-4ACA-8761-50D4FBE6698E}" destId="{8DEEFB34-924A-4A2C-9859-385DA4D1140E}" srcOrd="0" destOrd="0" presId="urn:microsoft.com/office/officeart/2008/layout/VerticalAccentList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CA289887-DF1B-465D-B59F-389E90119200}" srcId="{7EAFE7F2-24AC-4F44-B621-EEE47EEF0B07}" destId="{A5C66455-CB47-4ACA-8761-50D4FBE6698E}" srcOrd="0" destOrd="0" parTransId="{675F327F-18E8-420C-8C4A-B85C33475663}" sibTransId="{F7003062-7FF2-4DF6-A8ED-602E3220A32A}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0F261F02-B590-430D-8740-4D7B88E0A233}" type="presParOf" srcId="{8B7C9757-1572-416C-82BB-4F9779AC7BF2}" destId="{14FE3662-40FD-4AC3-A2AA-2FBD8518B722}" srcOrd="4" destOrd="0" presId="urn:microsoft.com/office/officeart/2008/layout/VerticalAccentList"/>
    <dgm:cxn modelId="{EEF4E216-817D-448B-9150-D7D14A20ABA1}" type="presParOf" srcId="{14FE3662-40FD-4AC3-A2AA-2FBD8518B722}" destId="{B893B416-B3A5-4580-8053-747DAFF285F6}" srcOrd="0" destOrd="0" presId="urn:microsoft.com/office/officeart/2008/layout/VerticalAccentList"/>
    <dgm:cxn modelId="{9AC28FC8-D66A-4E0C-A79B-92D8E1649411}" type="presParOf" srcId="{14FE3662-40FD-4AC3-A2AA-2FBD8518B722}" destId="{5D95066D-C53A-49E1-961E-582BF2837F82}" srcOrd="1" destOrd="0" presId="urn:microsoft.com/office/officeart/2008/layout/VerticalAccentList"/>
    <dgm:cxn modelId="{2A7BB71C-8EA3-4DD3-8067-3979DC55BCC4}" type="presParOf" srcId="{14FE3662-40FD-4AC3-A2AA-2FBD8518B722}" destId="{E61900B7-0672-4587-8416-F5AA37F9B02F}" srcOrd="2" destOrd="0" presId="urn:microsoft.com/office/officeart/2008/layout/VerticalAccentList"/>
    <dgm:cxn modelId="{C71AA6A4-268A-468C-89DE-1B765C2428DF}" type="presParOf" srcId="{14FE3662-40FD-4AC3-A2AA-2FBD8518B722}" destId="{1628F2E5-0A10-4B2B-A2FE-0642FC02CCA7}" srcOrd="3" destOrd="0" presId="urn:microsoft.com/office/officeart/2008/layout/VerticalAccentList"/>
    <dgm:cxn modelId="{21DFFD65-3029-4E92-859D-E7CFD10CBAFC}" type="presParOf" srcId="{14FE3662-40FD-4AC3-A2AA-2FBD8518B722}" destId="{22596880-8A04-4E1F-92EB-DA2D8127E59E}" srcOrd="4" destOrd="0" presId="urn:microsoft.com/office/officeart/2008/layout/VerticalAccentList"/>
    <dgm:cxn modelId="{3FD6B249-DA6F-48A7-B482-21C96D0A36EB}" type="presParOf" srcId="{14FE3662-40FD-4AC3-A2AA-2FBD8518B722}" destId="{3AFC089D-02C1-4145-BCE0-8BDD7676D219}" srcOrd="5" destOrd="0" presId="urn:microsoft.com/office/officeart/2008/layout/VerticalAccentList"/>
    <dgm:cxn modelId="{814E1EAF-58C6-4100-8638-87103030F799}" type="presParOf" srcId="{14FE3662-40FD-4AC3-A2AA-2FBD8518B722}" destId="{7E734772-9F16-48BD-9276-EEB07B067DEB}" srcOrd="6" destOrd="0" presId="urn:microsoft.com/office/officeart/2008/layout/VerticalAccentList"/>
    <dgm:cxn modelId="{D5793DC5-B447-4F41-8011-548AC1C1BDEB}" type="presParOf" srcId="{14FE3662-40FD-4AC3-A2AA-2FBD8518B722}" destId="{8DEEFB34-924A-4A2C-9859-385DA4D1140E}" srcOrd="7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589164" y="16318"/>
          <a:ext cx="4485545" cy="40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1589164" y="16318"/>
        <a:ext cx="4485545" cy="407776"/>
      </dsp:txXfrm>
    </dsp:sp>
    <dsp:sp modelId="{F224011C-ABB8-4C30-BE6C-E2CF432209B3}">
      <dsp:nvSpPr>
        <dsp:cNvPr id="0" name=""/>
        <dsp:cNvSpPr/>
      </dsp:nvSpPr>
      <dsp:spPr>
        <a:xfrm>
          <a:off x="158916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221963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"/>
                <a:satOff val="739"/>
                <a:lumOff val="14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"/>
                <a:satOff val="739"/>
                <a:lumOff val="14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"/>
                <a:satOff val="739"/>
                <a:lumOff val="14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85059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"/>
                <a:satOff val="1478"/>
                <a:lumOff val="28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"/>
                <a:satOff val="1478"/>
                <a:lumOff val="28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"/>
                <a:satOff val="1478"/>
                <a:lumOff val="28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481067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8043"/>
                <a:satOff val="2217"/>
                <a:lumOff val="43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8043"/>
                <a:satOff val="2217"/>
                <a:lumOff val="43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8043"/>
                <a:satOff val="2217"/>
                <a:lumOff val="43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1203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90724"/>
                <a:satOff val="2956"/>
                <a:lumOff val="57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90724"/>
                <a:satOff val="2956"/>
                <a:lumOff val="57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90724"/>
                <a:satOff val="2956"/>
                <a:lumOff val="57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74250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37346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36086"/>
                <a:satOff val="4434"/>
                <a:lumOff val="86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36086"/>
                <a:satOff val="4434"/>
                <a:lumOff val="86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36086"/>
                <a:satOff val="4434"/>
                <a:lumOff val="86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589164" y="493088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</a:t>
          </a:r>
        </a:p>
      </dsp:txBody>
      <dsp:txXfrm>
        <a:off x="1589164" y="493088"/>
        <a:ext cx="4543857" cy="664525"/>
      </dsp:txXfrm>
    </dsp:sp>
    <dsp:sp modelId="{8FF8A14E-469A-4115-BFB3-5702EC02DB91}">
      <dsp:nvSpPr>
        <dsp:cNvPr id="0" name=""/>
        <dsp:cNvSpPr/>
      </dsp:nvSpPr>
      <dsp:spPr>
        <a:xfrm>
          <a:off x="1589164" y="1287281"/>
          <a:ext cx="4161509" cy="3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1589164" y="1287281"/>
        <a:ext cx="4161509" cy="380835"/>
      </dsp:txXfrm>
    </dsp:sp>
    <dsp:sp modelId="{B893B416-B3A5-4580-8053-747DAFF285F6}">
      <dsp:nvSpPr>
        <dsp:cNvPr id="0" name=""/>
        <dsp:cNvSpPr/>
      </dsp:nvSpPr>
      <dsp:spPr>
        <a:xfrm>
          <a:off x="158916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58767"/>
                <a:satOff val="5173"/>
                <a:lumOff val="100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58767"/>
                <a:satOff val="5173"/>
                <a:lumOff val="100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58767"/>
                <a:satOff val="5173"/>
                <a:lumOff val="100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5066D-C53A-49E1-961E-582BF2837F82}">
      <dsp:nvSpPr>
        <dsp:cNvPr id="0" name=""/>
        <dsp:cNvSpPr/>
      </dsp:nvSpPr>
      <dsp:spPr>
        <a:xfrm>
          <a:off x="221963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81448"/>
                <a:satOff val="5912"/>
                <a:lumOff val="11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1448"/>
                <a:satOff val="5912"/>
                <a:lumOff val="11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1448"/>
                <a:satOff val="5912"/>
                <a:lumOff val="11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00B7-0672-4587-8416-F5AA37F9B02F}">
      <dsp:nvSpPr>
        <dsp:cNvPr id="0" name=""/>
        <dsp:cNvSpPr/>
      </dsp:nvSpPr>
      <dsp:spPr>
        <a:xfrm>
          <a:off x="285059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4129"/>
                <a:satOff val="6651"/>
                <a:lumOff val="129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4129"/>
                <a:satOff val="6651"/>
                <a:lumOff val="129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4129"/>
                <a:satOff val="6651"/>
                <a:lumOff val="129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8F2E5-0A10-4B2B-A2FE-0642FC02CCA7}">
      <dsp:nvSpPr>
        <dsp:cNvPr id="0" name=""/>
        <dsp:cNvSpPr/>
      </dsp:nvSpPr>
      <dsp:spPr>
        <a:xfrm>
          <a:off x="3481067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96880-8A04-4E1F-92EB-DA2D8127E59E}">
      <dsp:nvSpPr>
        <dsp:cNvPr id="0" name=""/>
        <dsp:cNvSpPr/>
      </dsp:nvSpPr>
      <dsp:spPr>
        <a:xfrm>
          <a:off x="411203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49491"/>
                <a:satOff val="8129"/>
                <a:lumOff val="1577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49491"/>
                <a:satOff val="8129"/>
                <a:lumOff val="1577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49491"/>
                <a:satOff val="8129"/>
                <a:lumOff val="1577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C089D-02C1-4145-BCE0-8BDD7676D219}">
      <dsp:nvSpPr>
        <dsp:cNvPr id="0" name=""/>
        <dsp:cNvSpPr/>
      </dsp:nvSpPr>
      <dsp:spPr>
        <a:xfrm>
          <a:off x="474250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72172"/>
                <a:satOff val="8868"/>
                <a:lumOff val="17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2172"/>
                <a:satOff val="8868"/>
                <a:lumOff val="17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2172"/>
                <a:satOff val="8868"/>
                <a:lumOff val="17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34772-9F16-48BD-9276-EEB07B067DEB}">
      <dsp:nvSpPr>
        <dsp:cNvPr id="0" name=""/>
        <dsp:cNvSpPr/>
      </dsp:nvSpPr>
      <dsp:spPr>
        <a:xfrm>
          <a:off x="537346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94853"/>
                <a:satOff val="9607"/>
                <a:lumOff val="186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4853"/>
                <a:satOff val="9607"/>
                <a:lumOff val="186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4853"/>
                <a:satOff val="9607"/>
                <a:lumOff val="186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EFB34-924A-4A2C-9859-385DA4D1140E}">
      <dsp:nvSpPr>
        <dsp:cNvPr id="0" name=""/>
        <dsp:cNvSpPr/>
      </dsp:nvSpPr>
      <dsp:spPr>
        <a:xfrm>
          <a:off x="1589164" y="1751182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226810"/>
              <a:satOff val="7390"/>
              <a:lumOff val="1433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JavaScript</a:t>
          </a:r>
        </a:p>
      </dsp:txBody>
      <dsp:txXfrm>
        <a:off x="1589164" y="1751182"/>
        <a:ext cx="4543857" cy="664525"/>
      </dsp:txXfrm>
    </dsp:sp>
    <dsp:sp modelId="{FF761632-3B45-429A-A609-D7A70742D9FD}">
      <dsp:nvSpPr>
        <dsp:cNvPr id="0" name=""/>
        <dsp:cNvSpPr/>
      </dsp:nvSpPr>
      <dsp:spPr>
        <a:xfrm>
          <a:off x="1589164" y="2545375"/>
          <a:ext cx="5147208" cy="51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>
        <a:off x="1589164" y="2545375"/>
        <a:ext cx="5147208" cy="514100"/>
      </dsp:txXfrm>
    </dsp:sp>
    <dsp:sp modelId="{1327189C-8ABA-4A4B-99D6-04B170F0B035}">
      <dsp:nvSpPr>
        <dsp:cNvPr id="0" name=""/>
        <dsp:cNvSpPr/>
      </dsp:nvSpPr>
      <dsp:spPr>
        <a:xfrm>
          <a:off x="158916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7534"/>
                <a:satOff val="10346"/>
                <a:lumOff val="200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7534"/>
                <a:satOff val="10346"/>
                <a:lumOff val="200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7534"/>
                <a:satOff val="10346"/>
                <a:lumOff val="200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221963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85059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62896"/>
                <a:satOff val="11824"/>
                <a:lumOff val="22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62896"/>
                <a:satOff val="11824"/>
                <a:lumOff val="22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62896"/>
                <a:satOff val="11824"/>
                <a:lumOff val="22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481067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85577"/>
                <a:satOff val="12563"/>
                <a:lumOff val="243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85577"/>
                <a:satOff val="12563"/>
                <a:lumOff val="243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85577"/>
                <a:satOff val="12563"/>
                <a:lumOff val="243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1203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08258"/>
                <a:satOff val="13302"/>
                <a:lumOff val="2580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08258"/>
                <a:satOff val="13302"/>
                <a:lumOff val="2580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08258"/>
                <a:satOff val="13302"/>
                <a:lumOff val="2580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74250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30939"/>
                <a:satOff val="14041"/>
                <a:lumOff val="27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30939"/>
                <a:satOff val="14041"/>
                <a:lumOff val="27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30939"/>
                <a:satOff val="14041"/>
                <a:lumOff val="27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37346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589164" y="3142541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53620"/>
              <a:satOff val="14780"/>
              <a:lumOff val="286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589164" y="3142541"/>
        <a:ext cx="4543857" cy="6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393106" y="438"/>
          <a:ext cx="4447560" cy="40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93106" y="438"/>
        <a:ext cx="4447560" cy="404323"/>
      </dsp:txXfrm>
    </dsp:sp>
    <dsp:sp modelId="{39BED083-0AEE-4265-BE9B-D41ABDC85E12}">
      <dsp:nvSpPr>
        <dsp:cNvPr id="0" name=""/>
        <dsp:cNvSpPr/>
      </dsp:nvSpPr>
      <dsp:spPr>
        <a:xfrm>
          <a:off x="39310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101823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43859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268988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2894612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519741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145365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393106" y="487123"/>
          <a:ext cx="4505378" cy="658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393106" y="487123"/>
        <a:ext cx="4505378" cy="65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33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89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31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225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6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58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2018/2019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BELRHAZI Dina</a:t>
            </a:r>
          </a:p>
          <a:p>
            <a:r>
              <a:rPr lang="fr-FR" dirty="0"/>
              <a:t>ROSSINOT Guillaume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02331"/>
              </p:ext>
            </p:extLst>
          </p:nvPr>
        </p:nvGraphicFramePr>
        <p:xfrm>
          <a:off x="1093839" y="939114"/>
          <a:ext cx="8325537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51494"/>
              </p:ext>
            </p:extLst>
          </p:nvPr>
        </p:nvGraphicFramePr>
        <p:xfrm>
          <a:off x="2288628" y="4773810"/>
          <a:ext cx="5579201" cy="122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MCD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Répartition des tâches	   BDD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    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11" name="Ribbon: Tilted Up 8">
            <a:extLst>
              <a:ext uri="{FF2B5EF4-FFF2-40B4-BE49-F238E27FC236}">
                <a16:creationId xmlns:a16="http://schemas.microsoft.com/office/drawing/2014/main" id="{85C0C965-4805-4ECD-9819-FBAC268E7BBB}"/>
              </a:ext>
            </a:extLst>
          </p:cNvPr>
          <p:cNvSpPr/>
          <p:nvPr/>
        </p:nvSpPr>
        <p:spPr>
          <a:xfrm>
            <a:off x="6995701" y="384392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Répartition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800600" cy="632529"/>
          </a:xfrm>
        </p:spPr>
        <p:txBody>
          <a:bodyPr/>
          <a:lstStyle/>
          <a:p>
            <a:r>
              <a:rPr lang="fr-FR" sz="2400" dirty="0"/>
              <a:t>Dina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300" dirty="0"/>
              <a:t>Mise en forme du planning </a:t>
            </a:r>
          </a:p>
          <a:p>
            <a:r>
              <a:rPr lang="fr-FR" sz="2300" dirty="0"/>
              <a:t>La description de la présentation</a:t>
            </a:r>
          </a:p>
          <a:p>
            <a:r>
              <a:rPr lang="fr-FR" sz="2300" dirty="0"/>
              <a:t>La maquette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B516-B10E-4CA9-8F47-6CC2C39D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941475"/>
            <a:ext cx="4800600" cy="632529"/>
          </a:xfrm>
        </p:spPr>
        <p:txBody>
          <a:bodyPr/>
          <a:lstStyle/>
          <a:p>
            <a:r>
              <a:rPr lang="fr-FR" sz="2400" dirty="0"/>
              <a:t>guillaume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2300" dirty="0"/>
              <a:t>La bdd</a:t>
            </a:r>
          </a:p>
          <a:p>
            <a:r>
              <a:rPr lang="fr-FR" sz="2300" dirty="0"/>
              <a:t>Le mcd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665-3E92-4E57-B0CD-2EE1B26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15" y="410738"/>
            <a:ext cx="3092115" cy="541762"/>
          </a:xfrm>
        </p:spPr>
        <p:txBody>
          <a:bodyPr>
            <a:noAutofit/>
          </a:bodyPr>
          <a:lstStyle/>
          <a:p>
            <a:r>
              <a:rPr lang="fr-FR" sz="3200" dirty="0"/>
              <a:t>Maquette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D09BD-4BF5-4E79-98FC-F4C65CEB4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8" y="116304"/>
            <a:ext cx="4707924" cy="66253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584-1C26-4C2B-B70E-1D427516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800" dirty="0"/>
              <a:t>Logiciel :</a:t>
            </a:r>
          </a:p>
          <a:p>
            <a:r>
              <a:rPr lang="fr-FR" sz="2800" dirty="0"/>
              <a:t>- </a:t>
            </a:r>
            <a:r>
              <a:rPr lang="fr-FR" sz="2800" dirty="0" err="1"/>
              <a:t>Canva</a:t>
            </a:r>
            <a:endParaRPr lang="fr-FR" sz="2800" dirty="0"/>
          </a:p>
          <a:p>
            <a:endParaRPr lang="fr-FR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E6E48FE-65FB-470A-9072-6CC0CD36A564}"/>
              </a:ext>
            </a:extLst>
          </p:cNvPr>
          <p:cNvSpPr/>
          <p:nvPr/>
        </p:nvSpPr>
        <p:spPr>
          <a:xfrm>
            <a:off x="7886953" y="514304"/>
            <a:ext cx="647404" cy="33463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103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6043C-D8C2-4510-A588-9999669BF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0088"/>
            <a:ext cx="6492582" cy="61363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781B085-7DDE-4CB9-9400-1F8688983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3" y="443147"/>
            <a:ext cx="6604889" cy="110366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2167128" y="105325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2167128" y="155667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E9541A-B8D0-4B5A-869B-44A169AB559E}"/>
              </a:ext>
            </a:extLst>
          </p:cNvPr>
          <p:cNvSpPr txBox="1"/>
          <p:nvPr/>
        </p:nvSpPr>
        <p:spPr>
          <a:xfrm>
            <a:off x="2167128" y="34423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Places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4E4F648-B3B4-4888-9E39-8D4EB1BB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" y="3823418"/>
            <a:ext cx="6604889" cy="82024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E8A3086-6F3B-4A3C-AEB1-64BFD323E729}"/>
              </a:ext>
            </a:extLst>
          </p:cNvPr>
          <p:cNvSpPr txBox="1"/>
          <p:nvPr/>
        </p:nvSpPr>
        <p:spPr>
          <a:xfrm>
            <a:off x="2167128" y="465538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Link place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168C318-CEF7-402D-9BAF-567AACFA8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4" y="5153959"/>
            <a:ext cx="6636811" cy="12816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342F72B-360A-4588-A64B-B7DBE29BA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" y="1926002"/>
            <a:ext cx="6488005" cy="13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2167128" y="105325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attente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2167128" y="155667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 place :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1BFA0EE-89B6-4F89-893A-64B6E940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" y="523596"/>
            <a:ext cx="6157913" cy="1025005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999278-6797-4815-8A1C-3712BCA73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6" y="2052129"/>
            <a:ext cx="6331649" cy="10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3305</TotalTime>
  <Words>111</Words>
  <Application>Microsoft Office PowerPoint</Application>
  <PresentationFormat>Grand écran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présentation</vt:lpstr>
      <vt:lpstr>sommaire</vt:lpstr>
      <vt:lpstr>Présentation du projet</vt:lpstr>
      <vt:lpstr>   Répartition des tâches</vt:lpstr>
      <vt:lpstr>     planning</vt:lpstr>
      <vt:lpstr>Maquette</vt:lpstr>
      <vt:lpstr>MCD</vt:lpstr>
      <vt:lpstr>BDD</vt:lpstr>
      <vt:lpstr>BDD Suite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Guillaume ROSSINOT</cp:lastModifiedBy>
  <cp:revision>28</cp:revision>
  <dcterms:created xsi:type="dcterms:W3CDTF">2018-09-16T11:57:57Z</dcterms:created>
  <dcterms:modified xsi:type="dcterms:W3CDTF">2018-09-28T09:33:24Z</dcterms:modified>
</cp:coreProperties>
</file>