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75" r:id="rId2"/>
    <p:sldId id="292" r:id="rId3"/>
    <p:sldId id="268" r:id="rId4"/>
    <p:sldId id="259" r:id="rId5"/>
    <p:sldId id="256" r:id="rId6"/>
    <p:sldId id="258" r:id="rId7"/>
    <p:sldId id="274"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F5457-8FAA-44B3-B391-3BA7799F445E}" v="22" dt="2022-12-09T20:00:03.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8918" autoAdjust="0"/>
  </p:normalViewPr>
  <p:slideViewPr>
    <p:cSldViewPr snapToGrid="0">
      <p:cViewPr varScale="1">
        <p:scale>
          <a:sx n="73" d="100"/>
          <a:sy n="73" d="100"/>
        </p:scale>
        <p:origin x="1291" y="48"/>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EC2388B-9682-456B-BAFC-BC6E5923F1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a:extLst>
              <a:ext uri="{FF2B5EF4-FFF2-40B4-BE49-F238E27FC236}">
                <a16:creationId xmlns:a16="http://schemas.microsoft.com/office/drawing/2014/main" id="{F0C69374-0608-4B4E-A628-5ADC982F7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A7D7A7-5FDA-43E2-A909-EDE14545716A}" type="datetimeFigureOut">
              <a:rPr lang="en-US" smtClean="0"/>
              <a:t>1/22/2023</a:t>
            </a:fld>
            <a:endParaRPr lang="en-US" dirty="0"/>
          </a:p>
        </p:txBody>
      </p:sp>
      <p:sp>
        <p:nvSpPr>
          <p:cNvPr id="4" name="Marcador de pie de página 3">
            <a:extLst>
              <a:ext uri="{FF2B5EF4-FFF2-40B4-BE49-F238E27FC236}">
                <a16:creationId xmlns:a16="http://schemas.microsoft.com/office/drawing/2014/main" id="{5D18C291-DCC0-4556-A0B1-3486CA597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Marcador de número de diapositiva 4">
            <a:extLst>
              <a:ext uri="{FF2B5EF4-FFF2-40B4-BE49-F238E27FC236}">
                <a16:creationId xmlns:a16="http://schemas.microsoft.com/office/drawing/2014/main" id="{873B41F3-E16E-4DA2-86F9-D91935874A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85AD83-A548-4871-A7DC-44D23B64A42E}" type="slidenum">
              <a:rPr lang="en-US" smtClean="0"/>
              <a:t>‹#›</a:t>
            </a:fld>
            <a:endParaRPr lang="en-US" dirty="0"/>
          </a:p>
        </p:txBody>
      </p:sp>
    </p:spTree>
    <p:extLst>
      <p:ext uri="{BB962C8B-B14F-4D97-AF65-F5344CB8AC3E}">
        <p14:creationId xmlns:p14="http://schemas.microsoft.com/office/powerpoint/2010/main" val="3995862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7587-71D2-4E1E-8AE8-7502FA282235}" type="datetimeFigureOut">
              <a:rPr lang="es-AR" smtClean="0"/>
              <a:t>22/1/2023</a:t>
            </a:fld>
            <a:endParaRPr lang="es-AR"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DE407-7F78-40CF-8AFF-10FDE29806C7}" type="slidenum">
              <a:rPr lang="es-AR" smtClean="0"/>
              <a:t>‹#›</a:t>
            </a:fld>
            <a:endParaRPr lang="es-AR" dirty="0"/>
          </a:p>
        </p:txBody>
      </p:sp>
    </p:spTree>
    <p:extLst>
      <p:ext uri="{BB962C8B-B14F-4D97-AF65-F5344CB8AC3E}">
        <p14:creationId xmlns:p14="http://schemas.microsoft.com/office/powerpoint/2010/main" val="58877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jake-</a:t>
            </a:r>
            <a:r>
              <a:rPr lang="en-US" noProof="0" dirty="0"/>
              <a:t>blucker</a:t>
            </a:r>
            <a:r>
              <a:rPr lang="en-US" dirty="0"/>
              <a:t>-VEdLCjdUtRY-unsplash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1</a:t>
            </a:fld>
            <a:endParaRPr lang="es-AR" dirty="0"/>
          </a:p>
        </p:txBody>
      </p:sp>
    </p:spTree>
    <p:extLst>
      <p:ext uri="{BB962C8B-B14F-4D97-AF65-F5344CB8AC3E}">
        <p14:creationId xmlns:p14="http://schemas.microsoft.com/office/powerpoint/2010/main" val="176424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bruce-mars-8YG31Xn4dSw-unsplash </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2</a:t>
            </a:fld>
            <a:endParaRPr lang="es-AR" dirty="0"/>
          </a:p>
        </p:txBody>
      </p:sp>
    </p:spTree>
    <p:extLst>
      <p:ext uri="{BB962C8B-B14F-4D97-AF65-F5344CB8AC3E}">
        <p14:creationId xmlns:p14="http://schemas.microsoft.com/office/powerpoint/2010/main" val="65751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keila-hotzel-lFmuWU0tv4M-unsplash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3</a:t>
            </a:fld>
            <a:endParaRPr lang="es-AR" dirty="0"/>
          </a:p>
        </p:txBody>
      </p:sp>
    </p:spTree>
    <p:extLst>
      <p:ext uri="{BB962C8B-B14F-4D97-AF65-F5344CB8AC3E}">
        <p14:creationId xmlns:p14="http://schemas.microsoft.com/office/powerpoint/2010/main" val="362160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gustavo-alves-YOXSC4zRcxw-unsplash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5</a:t>
            </a:fld>
            <a:endParaRPr lang="es-AR" dirty="0"/>
          </a:p>
        </p:txBody>
      </p:sp>
    </p:spTree>
    <p:extLst>
      <p:ext uri="{BB962C8B-B14F-4D97-AF65-F5344CB8AC3E}">
        <p14:creationId xmlns:p14="http://schemas.microsoft.com/office/powerpoint/2010/main" val="269445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christian-perner-1fEQTFhcEXU-unsplash</a:t>
            </a:r>
          </a:p>
        </p:txBody>
      </p:sp>
      <p:sp>
        <p:nvSpPr>
          <p:cNvPr id="4" name="Marcador de número de diapositiva 3"/>
          <p:cNvSpPr>
            <a:spLocks noGrp="1"/>
          </p:cNvSpPr>
          <p:nvPr>
            <p:ph type="sldNum" sz="quarter" idx="5"/>
          </p:nvPr>
        </p:nvSpPr>
        <p:spPr/>
        <p:txBody>
          <a:bodyPr/>
          <a:lstStyle/>
          <a:p>
            <a:fld id="{A6CDE407-7F78-40CF-8AFF-10FDE29806C7}" type="slidenum">
              <a:rPr lang="es-AR" smtClean="0"/>
              <a:t>7</a:t>
            </a:fld>
            <a:endParaRPr lang="es-AR" dirty="0"/>
          </a:p>
        </p:txBody>
      </p:sp>
    </p:spTree>
    <p:extLst>
      <p:ext uri="{BB962C8B-B14F-4D97-AF65-F5344CB8AC3E}">
        <p14:creationId xmlns:p14="http://schemas.microsoft.com/office/powerpoint/2010/main" val="39432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0E19D99F-A6DB-4C9D-98ED-935B617B7CB0}"/>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8" name="Forma libre: forma 7">
            <a:extLst>
              <a:ext uri="{FF2B5EF4-FFF2-40B4-BE49-F238E27FC236}">
                <a16:creationId xmlns:a16="http://schemas.microsoft.com/office/drawing/2014/main" id="{B017CC65-ED77-4A6A-8CB3-7F9B68EE8609}"/>
              </a:ext>
            </a:extLst>
          </p:cNvPr>
          <p:cNvSpPr/>
          <p:nvPr userDrawn="1"/>
        </p:nvSpPr>
        <p:spPr>
          <a:xfrm>
            <a:off x="1390650" y="6531812"/>
            <a:ext cx="4391024" cy="326188"/>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grpSp>
        <p:nvGrpSpPr>
          <p:cNvPr id="9" name="Grupo 8">
            <a:extLst>
              <a:ext uri="{FF2B5EF4-FFF2-40B4-BE49-F238E27FC236}">
                <a16:creationId xmlns:a16="http://schemas.microsoft.com/office/drawing/2014/main" id="{33D62318-CA5C-4DBE-949E-D196DFD9C515}"/>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D87D8444-146A-4850-A675-1DF59A6DAAB1}"/>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FCA453E0-4F5A-42CD-8166-EFCAB54D190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39BC2BB9-F960-4AAE-AF8A-8F8D7CAA5771}"/>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CC1EC195-A80F-4677-8C6E-21DF3605E88C}"/>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E616E67D-5FD2-4682-A490-D7DB840BB35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9686E7D9-7C00-41D8-A3A1-F99B0DFBD942}"/>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0F9503BA-D45A-47F2-80D4-3277B2357450}"/>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EA32EED3-F093-4ACA-BDFB-772FF7CEF2D0}"/>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13F6FB77-D11E-4B00-91B1-1037EADA7B3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A015746F-8554-4D37-9465-86BC7BD7350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96B22E19-5E3C-4213-A4A7-EB4C905CEC0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B39A33CB-0140-4C03-AE64-606ECBB9C78B}"/>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0FA0675F-690D-4177-A0F7-014852597FF5}"/>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8DD67DB9-BFB4-4963-8AB9-9D39251D05B0}"/>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4760A551-D1EC-4CA3-989C-7C3855F4722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5" name="Forma libre: forma 24">
            <a:extLst>
              <a:ext uri="{FF2B5EF4-FFF2-40B4-BE49-F238E27FC236}">
                <a16:creationId xmlns:a16="http://schemas.microsoft.com/office/drawing/2014/main" id="{964E8732-DAA5-42DB-84CD-956D3381E072}"/>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6" name="Marcador de número de diapositiva 5">
            <a:extLst>
              <a:ext uri="{FF2B5EF4-FFF2-40B4-BE49-F238E27FC236}">
                <a16:creationId xmlns:a16="http://schemas.microsoft.com/office/drawing/2014/main" id="{B168C496-A2DF-4D54-8EA0-0A2B40000123}"/>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
        <p:nvSpPr>
          <p:cNvPr id="30" name="Forma libre: forma 29">
            <a:extLst>
              <a:ext uri="{FF2B5EF4-FFF2-40B4-BE49-F238E27FC236}">
                <a16:creationId xmlns:a16="http://schemas.microsoft.com/office/drawing/2014/main" id="{11FD1E5F-14A4-4821-98AF-8B3B079030B2}"/>
              </a:ext>
            </a:extLst>
          </p:cNvPr>
          <p:cNvSpPr/>
          <p:nvPr userDrawn="1"/>
        </p:nvSpPr>
        <p:spPr>
          <a:xfrm>
            <a:off x="7004510" y="1963462"/>
            <a:ext cx="3556809" cy="3529684"/>
          </a:xfrm>
          <a:custGeom>
            <a:avLst/>
            <a:gdLst>
              <a:gd name="connsiteX0" fmla="*/ 4841295 w 4841295"/>
              <a:gd name="connsiteY0" fmla="*/ 2402188 h 4804375"/>
              <a:gd name="connsiteX1" fmla="*/ 2420648 w 4841295"/>
              <a:gd name="connsiteY1" fmla="*/ 4804375 h 4804375"/>
              <a:gd name="connsiteX2" fmla="*/ 0 w 4841295"/>
              <a:gd name="connsiteY2" fmla="*/ 2402188 h 4804375"/>
              <a:gd name="connsiteX3" fmla="*/ 2420648 w 4841295"/>
              <a:gd name="connsiteY3" fmla="*/ 0 h 4804375"/>
              <a:gd name="connsiteX4" fmla="*/ 4841295 w 4841295"/>
              <a:gd name="connsiteY4" fmla="*/ 2402188 h 4804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1295" h="4804375">
                <a:moveTo>
                  <a:pt x="4841295" y="2402188"/>
                </a:moveTo>
                <a:cubicBezTo>
                  <a:pt x="4841295" y="3728879"/>
                  <a:pt x="3757535" y="4804375"/>
                  <a:pt x="2420648" y="4804375"/>
                </a:cubicBezTo>
                <a:cubicBezTo>
                  <a:pt x="1083761" y="4804375"/>
                  <a:pt x="0" y="3728879"/>
                  <a:pt x="0" y="2402188"/>
                </a:cubicBezTo>
                <a:cubicBezTo>
                  <a:pt x="0" y="1075496"/>
                  <a:pt x="1083761" y="0"/>
                  <a:pt x="2420648" y="0"/>
                </a:cubicBezTo>
                <a:cubicBezTo>
                  <a:pt x="3757535" y="0"/>
                  <a:pt x="4841295" y="1075496"/>
                  <a:pt x="4841295" y="2402188"/>
                </a:cubicBezTo>
                <a:close/>
              </a:path>
            </a:pathLst>
          </a:custGeom>
          <a:solidFill>
            <a:schemeClr val="accent1"/>
          </a:solidFill>
          <a:ln w="6340" cap="flat">
            <a:noFill/>
            <a:prstDash val="solid"/>
            <a:miter/>
          </a:ln>
        </p:spPr>
        <p:txBody>
          <a:bodyPr rtlCol="0" anchor="ctr"/>
          <a:lstStyle/>
          <a:p>
            <a:endParaRPr lang="es-AR" dirty="0"/>
          </a:p>
        </p:txBody>
      </p:sp>
      <p:sp>
        <p:nvSpPr>
          <p:cNvPr id="35" name="Título 34">
            <a:extLst>
              <a:ext uri="{FF2B5EF4-FFF2-40B4-BE49-F238E27FC236}">
                <a16:creationId xmlns:a16="http://schemas.microsoft.com/office/drawing/2014/main" id="{B9E98055-C045-4D20-84DE-43343A3B16B0}"/>
              </a:ext>
            </a:extLst>
          </p:cNvPr>
          <p:cNvSpPr>
            <a:spLocks noGrp="1"/>
          </p:cNvSpPr>
          <p:nvPr>
            <p:ph type="title" hasCustomPrompt="1"/>
          </p:nvPr>
        </p:nvSpPr>
        <p:spPr>
          <a:xfrm>
            <a:off x="1300292" y="537971"/>
            <a:ext cx="6056472" cy="759539"/>
          </a:xfrm>
        </p:spPr>
        <p:txBody>
          <a:bodyPr/>
          <a:lstStyle/>
          <a:p>
            <a:r>
              <a:rPr lang="es-AR" sz="4400" b="1" dirty="0">
                <a:latin typeface="Open Sans" panose="020B0606030504020204" pitchFamily="34" charset="0"/>
                <a:ea typeface="Open Sans" panose="020B0606030504020204" pitchFamily="34" charset="0"/>
                <a:cs typeface="Open Sans" panose="020B0606030504020204" pitchFamily="34" charset="0"/>
              </a:rPr>
              <a:t>TABLE OF </a:t>
            </a:r>
            <a:r>
              <a:rPr lang="es-AR"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CONTENT</a:t>
            </a:r>
          </a:p>
        </p:txBody>
      </p:sp>
      <p:sp>
        <p:nvSpPr>
          <p:cNvPr id="41" name="Marcador de texto 40">
            <a:extLst>
              <a:ext uri="{FF2B5EF4-FFF2-40B4-BE49-F238E27FC236}">
                <a16:creationId xmlns:a16="http://schemas.microsoft.com/office/drawing/2014/main" id="{08C7B3CF-EA07-46D2-BCBC-3A9859B88F29}"/>
              </a:ext>
            </a:extLst>
          </p:cNvPr>
          <p:cNvSpPr>
            <a:spLocks noGrp="1"/>
          </p:cNvSpPr>
          <p:nvPr>
            <p:ph type="body" sz="quarter" idx="13" hasCustomPrompt="1"/>
          </p:nvPr>
        </p:nvSpPr>
        <p:spPr>
          <a:xfrm>
            <a:off x="1300163" y="1411382"/>
            <a:ext cx="4795837" cy="781050"/>
          </a:xfrm>
        </p:spPr>
        <p:txBody>
          <a:bodyPr/>
          <a:lstStyle>
            <a:lvl1pPr marL="0" indent="0">
              <a:buNon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This is a sample text. Insert your desired text here. This is a sample text. </a:t>
            </a:r>
          </a:p>
        </p:txBody>
      </p:sp>
      <p:sp>
        <p:nvSpPr>
          <p:cNvPr id="46" name="Marcador de posición de imagen 43">
            <a:extLst>
              <a:ext uri="{FF2B5EF4-FFF2-40B4-BE49-F238E27FC236}">
                <a16:creationId xmlns:a16="http://schemas.microsoft.com/office/drawing/2014/main" id="{98F0393A-E166-45B0-98A4-A5A8E2880D1D}"/>
              </a:ext>
            </a:extLst>
          </p:cNvPr>
          <p:cNvSpPr>
            <a:spLocks noGrp="1"/>
          </p:cNvSpPr>
          <p:nvPr>
            <p:ph type="pic" sz="quarter" idx="15"/>
          </p:nvPr>
        </p:nvSpPr>
        <p:spPr>
          <a:xfrm>
            <a:off x="7132501" y="2077891"/>
            <a:ext cx="3300827" cy="3300827"/>
          </a:xfrm>
          <a:prstGeom prst="ellipse">
            <a:avLst/>
          </a:prstGeom>
        </p:spPr>
        <p:txBody>
          <a:bodyPr/>
          <a:lstStyle/>
          <a:p>
            <a:endParaRPr lang="en-US" dirty="0"/>
          </a:p>
        </p:txBody>
      </p:sp>
    </p:spTree>
    <p:extLst>
      <p:ext uri="{BB962C8B-B14F-4D97-AF65-F5344CB8AC3E}">
        <p14:creationId xmlns:p14="http://schemas.microsoft.com/office/powerpoint/2010/main" val="418223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Products">
    <p:spTree>
      <p:nvGrpSpPr>
        <p:cNvPr id="1" name=""/>
        <p:cNvGrpSpPr/>
        <p:nvPr/>
      </p:nvGrpSpPr>
      <p:grpSpPr>
        <a:xfrm>
          <a:off x="0" y="0"/>
          <a:ext cx="0" cy="0"/>
          <a:chOff x="0" y="0"/>
          <a:chExt cx="0" cy="0"/>
        </a:xfrm>
      </p:grpSpPr>
      <p:grpSp>
        <p:nvGrpSpPr>
          <p:cNvPr id="28" name="Gráfico 102">
            <a:extLst>
              <a:ext uri="{FF2B5EF4-FFF2-40B4-BE49-F238E27FC236}">
                <a16:creationId xmlns:a16="http://schemas.microsoft.com/office/drawing/2014/main" id="{0A7F1C39-A74C-438B-9E35-1F1EBBDD0D17}"/>
              </a:ext>
            </a:extLst>
          </p:cNvPr>
          <p:cNvGrpSpPr/>
          <p:nvPr userDrawn="1"/>
        </p:nvGrpSpPr>
        <p:grpSpPr>
          <a:xfrm>
            <a:off x="4769962" y="0"/>
            <a:ext cx="7422037" cy="6858634"/>
            <a:chOff x="1981200" y="0"/>
            <a:chExt cx="8230234" cy="6858634"/>
          </a:xfrm>
          <a:solidFill>
            <a:schemeClr val="accent1"/>
          </a:solidFill>
        </p:grpSpPr>
        <p:sp>
          <p:nvSpPr>
            <p:cNvPr id="29" name="Forma libre: forma 28">
              <a:extLst>
                <a:ext uri="{FF2B5EF4-FFF2-40B4-BE49-F238E27FC236}">
                  <a16:creationId xmlns:a16="http://schemas.microsoft.com/office/drawing/2014/main" id="{DF4284D5-C477-4F6B-8147-D6F4B0A140C3}"/>
                </a:ext>
              </a:extLst>
            </p:cNvPr>
            <p:cNvSpPr/>
            <p:nvPr/>
          </p:nvSpPr>
          <p:spPr>
            <a:xfrm>
              <a:off x="6989445" y="0"/>
              <a:ext cx="3221989" cy="2273300"/>
            </a:xfrm>
            <a:custGeom>
              <a:avLst/>
              <a:gdLst>
                <a:gd name="connsiteX0" fmla="*/ 2379980 w 3221989"/>
                <a:gd name="connsiteY0" fmla="*/ 2007870 h 2273300"/>
                <a:gd name="connsiteX1" fmla="*/ 3221990 w 3221989"/>
                <a:gd name="connsiteY1" fmla="*/ 2273300 h 2273300"/>
                <a:gd name="connsiteX2" fmla="*/ 3221990 w 3221989"/>
                <a:gd name="connsiteY2" fmla="*/ 1771015 h 2273300"/>
                <a:gd name="connsiteX3" fmla="*/ 2560320 w 3221989"/>
                <a:gd name="connsiteY3" fmla="*/ 1545590 h 2273300"/>
                <a:gd name="connsiteX4" fmla="*/ 685800 w 3221989"/>
                <a:gd name="connsiteY4" fmla="*/ 421640 h 2273300"/>
                <a:gd name="connsiteX5" fmla="*/ 291465 w 3221989"/>
                <a:gd name="connsiteY5" fmla="*/ 0 h 2273300"/>
                <a:gd name="connsiteX6" fmla="*/ 0 w 3221989"/>
                <a:gd name="connsiteY6" fmla="*/ 0 h 2273300"/>
                <a:gd name="connsiteX7" fmla="*/ 607060 w 3221989"/>
                <a:gd name="connsiteY7" fmla="*/ 834390 h 2273300"/>
                <a:gd name="connsiteX8" fmla="*/ 2379980 w 3221989"/>
                <a:gd name="connsiteY8" fmla="*/ 2007870 h 227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1989" h="2273300">
                  <a:moveTo>
                    <a:pt x="2379980" y="2007870"/>
                  </a:moveTo>
                  <a:cubicBezTo>
                    <a:pt x="2663190" y="2105660"/>
                    <a:pt x="2950845" y="2179955"/>
                    <a:pt x="3221990" y="2273300"/>
                  </a:cubicBezTo>
                  <a:lnTo>
                    <a:pt x="3221990" y="1771015"/>
                  </a:lnTo>
                  <a:cubicBezTo>
                    <a:pt x="3006725" y="1695450"/>
                    <a:pt x="2782570" y="1625600"/>
                    <a:pt x="2560320" y="1545590"/>
                  </a:cubicBezTo>
                  <a:cubicBezTo>
                    <a:pt x="1881505" y="1318895"/>
                    <a:pt x="1224915" y="965200"/>
                    <a:pt x="685800" y="421640"/>
                  </a:cubicBezTo>
                  <a:cubicBezTo>
                    <a:pt x="548005" y="287020"/>
                    <a:pt x="416560" y="144780"/>
                    <a:pt x="291465" y="0"/>
                  </a:cubicBezTo>
                  <a:lnTo>
                    <a:pt x="0" y="0"/>
                  </a:lnTo>
                  <a:cubicBezTo>
                    <a:pt x="182880" y="286385"/>
                    <a:pt x="385445" y="577850"/>
                    <a:pt x="607060" y="834390"/>
                  </a:cubicBezTo>
                  <a:cubicBezTo>
                    <a:pt x="1105535" y="1433830"/>
                    <a:pt x="1725930" y="1800225"/>
                    <a:pt x="2379980" y="2007870"/>
                  </a:cubicBezTo>
                  <a:close/>
                </a:path>
              </a:pathLst>
            </a:custGeom>
            <a:grpFill/>
            <a:ln w="6350"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BF1B16BB-B015-4B63-8189-AFDC38393C24}"/>
                </a:ext>
              </a:extLst>
            </p:cNvPr>
            <p:cNvSpPr/>
            <p:nvPr/>
          </p:nvSpPr>
          <p:spPr>
            <a:xfrm>
              <a:off x="7592695" y="0"/>
              <a:ext cx="2618739" cy="1396364"/>
            </a:xfrm>
            <a:custGeom>
              <a:avLst/>
              <a:gdLst>
                <a:gd name="connsiteX0" fmla="*/ 2099945 w 2618739"/>
                <a:gd name="connsiteY0" fmla="*/ 1210310 h 1396364"/>
                <a:gd name="connsiteX1" fmla="*/ 2618740 w 2618739"/>
                <a:gd name="connsiteY1" fmla="*/ 1396365 h 1396364"/>
                <a:gd name="connsiteX2" fmla="*/ 2618740 w 2618739"/>
                <a:gd name="connsiteY2" fmla="*/ 918210 h 1396364"/>
                <a:gd name="connsiteX3" fmla="*/ 2297430 w 2618739"/>
                <a:gd name="connsiteY3" fmla="*/ 796925 h 1396364"/>
                <a:gd name="connsiteX4" fmla="*/ 581025 w 2618739"/>
                <a:gd name="connsiteY4" fmla="*/ 0 h 1396364"/>
                <a:gd name="connsiteX5" fmla="*/ 0 w 2618739"/>
                <a:gd name="connsiteY5" fmla="*/ 0 h 1396364"/>
                <a:gd name="connsiteX6" fmla="*/ 147955 w 2618739"/>
                <a:gd name="connsiteY6" fmla="*/ 128905 h 1396364"/>
                <a:gd name="connsiteX7" fmla="*/ 2099945 w 2618739"/>
                <a:gd name="connsiteY7" fmla="*/ 1210310 h 139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8739" h="1396364">
                  <a:moveTo>
                    <a:pt x="2099945" y="1210310"/>
                  </a:moveTo>
                  <a:cubicBezTo>
                    <a:pt x="2273935" y="1275080"/>
                    <a:pt x="2448560" y="1334770"/>
                    <a:pt x="2618740" y="1396365"/>
                  </a:cubicBezTo>
                  <a:lnTo>
                    <a:pt x="2618740" y="918210"/>
                  </a:lnTo>
                  <a:cubicBezTo>
                    <a:pt x="2512695" y="878205"/>
                    <a:pt x="2405380" y="838200"/>
                    <a:pt x="2297430" y="796925"/>
                  </a:cubicBezTo>
                  <a:cubicBezTo>
                    <a:pt x="1708150" y="583565"/>
                    <a:pt x="1114425" y="325120"/>
                    <a:pt x="581025" y="0"/>
                  </a:cubicBezTo>
                  <a:lnTo>
                    <a:pt x="0" y="0"/>
                  </a:lnTo>
                  <a:cubicBezTo>
                    <a:pt x="48260" y="43180"/>
                    <a:pt x="97790" y="86360"/>
                    <a:pt x="147955" y="128905"/>
                  </a:cubicBezTo>
                  <a:cubicBezTo>
                    <a:pt x="718820" y="625475"/>
                    <a:pt x="1403985" y="968375"/>
                    <a:pt x="2099945" y="1210310"/>
                  </a:cubicBezTo>
                  <a:close/>
                </a:path>
              </a:pathLst>
            </a:custGeom>
            <a:grpFill/>
            <a:ln w="6350"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F86A4F78-E78D-4772-8B23-AD2D2BAFC2BB}"/>
                </a:ext>
              </a:extLst>
            </p:cNvPr>
            <p:cNvSpPr/>
            <p:nvPr/>
          </p:nvSpPr>
          <p:spPr>
            <a:xfrm>
              <a:off x="6678929" y="0"/>
              <a:ext cx="3531870" cy="3189604"/>
            </a:xfrm>
            <a:custGeom>
              <a:avLst/>
              <a:gdLst>
                <a:gd name="connsiteX0" fmla="*/ 2386965 w 3531870"/>
                <a:gd name="connsiteY0" fmla="*/ 2867660 h 3189604"/>
                <a:gd name="connsiteX1" fmla="*/ 3531870 w 3531870"/>
                <a:gd name="connsiteY1" fmla="*/ 3189605 h 3189604"/>
                <a:gd name="connsiteX2" fmla="*/ 3531870 w 3531870"/>
                <a:gd name="connsiteY2" fmla="*/ 2665095 h 3189604"/>
                <a:gd name="connsiteX3" fmla="*/ 2557145 w 3531870"/>
                <a:gd name="connsiteY3" fmla="*/ 2374900 h 3189604"/>
                <a:gd name="connsiteX4" fmla="*/ 859155 w 3531870"/>
                <a:gd name="connsiteY4" fmla="*/ 1169670 h 3189604"/>
                <a:gd name="connsiteX5" fmla="*/ 150495 w 3531870"/>
                <a:gd name="connsiteY5" fmla="*/ 0 h 3189604"/>
                <a:gd name="connsiteX6" fmla="*/ 0 w 3531870"/>
                <a:gd name="connsiteY6" fmla="*/ 0 h 3189604"/>
                <a:gd name="connsiteX7" fmla="*/ 781685 w 3531870"/>
                <a:gd name="connsiteY7" fmla="*/ 1627505 h 3189604"/>
                <a:gd name="connsiteX8" fmla="*/ 2386965 w 3531870"/>
                <a:gd name="connsiteY8" fmla="*/ 2867660 h 318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1870" h="3189604">
                  <a:moveTo>
                    <a:pt x="2386965" y="2867660"/>
                  </a:moveTo>
                  <a:cubicBezTo>
                    <a:pt x="2773680" y="2992755"/>
                    <a:pt x="3178176" y="3049270"/>
                    <a:pt x="3531870" y="3189605"/>
                  </a:cubicBezTo>
                  <a:lnTo>
                    <a:pt x="3531870" y="2665095"/>
                  </a:lnTo>
                  <a:cubicBezTo>
                    <a:pt x="3222626" y="2555875"/>
                    <a:pt x="2885440" y="2484755"/>
                    <a:pt x="2557145" y="2374900"/>
                  </a:cubicBezTo>
                  <a:cubicBezTo>
                    <a:pt x="1922145" y="2181225"/>
                    <a:pt x="1327150" y="1807210"/>
                    <a:pt x="859155" y="1169670"/>
                  </a:cubicBezTo>
                  <a:cubicBezTo>
                    <a:pt x="591185" y="817880"/>
                    <a:pt x="355600" y="398145"/>
                    <a:pt x="150495" y="0"/>
                  </a:cubicBezTo>
                  <a:lnTo>
                    <a:pt x="0" y="0"/>
                  </a:lnTo>
                  <a:cubicBezTo>
                    <a:pt x="213995" y="548005"/>
                    <a:pt x="469265" y="1151890"/>
                    <a:pt x="781685" y="1627505"/>
                  </a:cubicBezTo>
                  <a:cubicBezTo>
                    <a:pt x="1212215" y="2305685"/>
                    <a:pt x="1776730" y="2689860"/>
                    <a:pt x="2386965" y="2867660"/>
                  </a:cubicBezTo>
                  <a:close/>
                </a:path>
              </a:pathLst>
            </a:custGeom>
            <a:grpFill/>
            <a:ln w="6350"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2AC3442D-0705-4527-889F-37FBAC40754F}"/>
                </a:ext>
              </a:extLst>
            </p:cNvPr>
            <p:cNvSpPr/>
            <p:nvPr/>
          </p:nvSpPr>
          <p:spPr>
            <a:xfrm>
              <a:off x="8811259" y="0"/>
              <a:ext cx="1399540" cy="566419"/>
            </a:xfrm>
            <a:custGeom>
              <a:avLst/>
              <a:gdLst>
                <a:gd name="connsiteX0" fmla="*/ 1399540 w 1399540"/>
                <a:gd name="connsiteY0" fmla="*/ 566420 h 566419"/>
                <a:gd name="connsiteX1" fmla="*/ 1399540 w 1399540"/>
                <a:gd name="connsiteY1" fmla="*/ 129540 h 566419"/>
                <a:gd name="connsiteX2" fmla="*/ 1054100 w 1399540"/>
                <a:gd name="connsiteY2" fmla="*/ 0 h 566419"/>
                <a:gd name="connsiteX3" fmla="*/ 0 w 1399540"/>
                <a:gd name="connsiteY3" fmla="*/ 0 h 566419"/>
                <a:gd name="connsiteX4" fmla="*/ 1236980 w 1399540"/>
                <a:gd name="connsiteY4" fmla="*/ 502920 h 566419"/>
                <a:gd name="connsiteX5" fmla="*/ 1399540 w 1399540"/>
                <a:gd name="connsiteY5" fmla="*/ 566420 h 56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540" h="566419">
                  <a:moveTo>
                    <a:pt x="1399540" y="566420"/>
                  </a:moveTo>
                  <a:lnTo>
                    <a:pt x="1399540" y="129540"/>
                  </a:lnTo>
                  <a:cubicBezTo>
                    <a:pt x="1285240" y="86360"/>
                    <a:pt x="1170305" y="43180"/>
                    <a:pt x="1054100" y="0"/>
                  </a:cubicBezTo>
                  <a:lnTo>
                    <a:pt x="0" y="0"/>
                  </a:lnTo>
                  <a:cubicBezTo>
                    <a:pt x="403860" y="184785"/>
                    <a:pt x="823595" y="350520"/>
                    <a:pt x="1236980" y="502920"/>
                  </a:cubicBezTo>
                  <a:cubicBezTo>
                    <a:pt x="1291590" y="523875"/>
                    <a:pt x="1345565" y="545465"/>
                    <a:pt x="1399540" y="566420"/>
                  </a:cubicBezTo>
                  <a:close/>
                </a:path>
              </a:pathLst>
            </a:custGeom>
            <a:grpFill/>
            <a:ln w="6350"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BEA6EAE9-CC7B-4FC0-B059-3865EF9FF2A9}"/>
                </a:ext>
              </a:extLst>
            </p:cNvPr>
            <p:cNvSpPr/>
            <p:nvPr/>
          </p:nvSpPr>
          <p:spPr>
            <a:xfrm>
              <a:off x="6543040" y="930910"/>
              <a:ext cx="3667759" cy="5927724"/>
            </a:xfrm>
            <a:custGeom>
              <a:avLst/>
              <a:gdLst>
                <a:gd name="connsiteX0" fmla="*/ 3276600 w 3667759"/>
                <a:gd name="connsiteY0" fmla="*/ 4523740 h 5927724"/>
                <a:gd name="connsiteX1" fmla="*/ 1770380 w 3667759"/>
                <a:gd name="connsiteY1" fmla="*/ 4076700 h 5927724"/>
                <a:gd name="connsiteX2" fmla="*/ 471170 w 3667759"/>
                <a:gd name="connsiteY2" fmla="*/ 2749550 h 5927724"/>
                <a:gd name="connsiteX3" fmla="*/ 10795 w 3667759"/>
                <a:gd name="connsiteY3" fmla="*/ 0 h 5927724"/>
                <a:gd name="connsiteX4" fmla="*/ 0 w 3667759"/>
                <a:gd name="connsiteY4" fmla="*/ 471170 h 5927724"/>
                <a:gd name="connsiteX5" fmla="*/ 316230 w 3667759"/>
                <a:gd name="connsiteY5" fmla="*/ 3207385 h 5927724"/>
                <a:gd name="connsiteX6" fmla="*/ 1571625 w 3667759"/>
                <a:gd name="connsiteY6" fmla="*/ 4545330 h 5927724"/>
                <a:gd name="connsiteX7" fmla="*/ 3048000 w 3667759"/>
                <a:gd name="connsiteY7" fmla="*/ 4986655 h 5927724"/>
                <a:gd name="connsiteX8" fmla="*/ 3491230 w 3667759"/>
                <a:gd name="connsiteY8" fmla="*/ 5927725 h 5927724"/>
                <a:gd name="connsiteX9" fmla="*/ 3667760 w 3667759"/>
                <a:gd name="connsiteY9" fmla="*/ 5927725 h 5927724"/>
                <a:gd name="connsiteX10" fmla="*/ 3667760 w 3667759"/>
                <a:gd name="connsiteY10" fmla="*/ 5204460 h 5927724"/>
                <a:gd name="connsiteX11" fmla="*/ 3276600 w 3667759"/>
                <a:gd name="connsiteY11" fmla="*/ 4523740 h 592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7759" h="5927724">
                  <a:moveTo>
                    <a:pt x="3276600" y="4523740"/>
                  </a:moveTo>
                  <a:cubicBezTo>
                    <a:pt x="2875915" y="4194810"/>
                    <a:pt x="2299970" y="4257040"/>
                    <a:pt x="1770380" y="4076700"/>
                  </a:cubicBezTo>
                  <a:cubicBezTo>
                    <a:pt x="1238885" y="3928110"/>
                    <a:pt x="748665" y="3479165"/>
                    <a:pt x="471170" y="2749550"/>
                  </a:cubicBezTo>
                  <a:cubicBezTo>
                    <a:pt x="177800" y="2029460"/>
                    <a:pt x="95885" y="1028700"/>
                    <a:pt x="10795" y="0"/>
                  </a:cubicBezTo>
                  <a:cubicBezTo>
                    <a:pt x="10795" y="150495"/>
                    <a:pt x="7620" y="307975"/>
                    <a:pt x="0" y="471170"/>
                  </a:cubicBezTo>
                  <a:cubicBezTo>
                    <a:pt x="21590" y="1528445"/>
                    <a:pt x="49530" y="2495550"/>
                    <a:pt x="316230" y="3207385"/>
                  </a:cubicBezTo>
                  <a:cubicBezTo>
                    <a:pt x="564515" y="3923665"/>
                    <a:pt x="1051560" y="4384675"/>
                    <a:pt x="1571625" y="4545330"/>
                  </a:cubicBezTo>
                  <a:cubicBezTo>
                    <a:pt x="2092325" y="4737100"/>
                    <a:pt x="2655570" y="4678045"/>
                    <a:pt x="3048000" y="4986655"/>
                  </a:cubicBezTo>
                  <a:cubicBezTo>
                    <a:pt x="3257550" y="5149850"/>
                    <a:pt x="3420745" y="5436870"/>
                    <a:pt x="3491230" y="5927725"/>
                  </a:cubicBezTo>
                  <a:lnTo>
                    <a:pt x="3667760" y="5927725"/>
                  </a:lnTo>
                  <a:lnTo>
                    <a:pt x="3667760" y="5204460"/>
                  </a:lnTo>
                  <a:cubicBezTo>
                    <a:pt x="3581400" y="4873625"/>
                    <a:pt x="3444240" y="4658995"/>
                    <a:pt x="3276600" y="4523740"/>
                  </a:cubicBezTo>
                  <a:close/>
                </a:path>
              </a:pathLst>
            </a:custGeom>
            <a:grpFill/>
            <a:ln w="6350"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760895B1-BE0B-45B3-8338-48B6162FB4E1}"/>
                </a:ext>
              </a:extLst>
            </p:cNvPr>
            <p:cNvSpPr/>
            <p:nvPr/>
          </p:nvSpPr>
          <p:spPr>
            <a:xfrm>
              <a:off x="6529704" y="200025"/>
              <a:ext cx="3681095" cy="5166359"/>
            </a:xfrm>
            <a:custGeom>
              <a:avLst/>
              <a:gdLst>
                <a:gd name="connsiteX0" fmla="*/ 1926590 w 3681095"/>
                <a:gd name="connsiteY0" fmla="*/ 4436110 h 5166359"/>
                <a:gd name="connsiteX1" fmla="*/ 3459480 w 3681095"/>
                <a:gd name="connsiteY1" fmla="*/ 4900930 h 5166359"/>
                <a:gd name="connsiteX2" fmla="*/ 3681095 w 3681095"/>
                <a:gd name="connsiteY2" fmla="*/ 5166360 h 5166359"/>
                <a:gd name="connsiteX3" fmla="*/ 3681095 w 3681095"/>
                <a:gd name="connsiteY3" fmla="*/ 4446270 h 5166359"/>
                <a:gd name="connsiteX4" fmla="*/ 3677920 w 3681095"/>
                <a:gd name="connsiteY4" fmla="*/ 4443095 h 5166359"/>
                <a:gd name="connsiteX5" fmla="*/ 2105660 w 3681095"/>
                <a:gd name="connsiteY5" fmla="*/ 3940175 h 5166359"/>
                <a:gd name="connsiteX6" fmla="*/ 702945 w 3681095"/>
                <a:gd name="connsiteY6" fmla="*/ 2637790 h 5166359"/>
                <a:gd name="connsiteX7" fmla="*/ 0 w 3681095"/>
                <a:gd name="connsiteY7" fmla="*/ 0 h 5166359"/>
                <a:gd name="connsiteX8" fmla="*/ 19050 w 3681095"/>
                <a:gd name="connsiteY8" fmla="*/ 397510 h 5166359"/>
                <a:gd name="connsiteX9" fmla="*/ 586740 w 3681095"/>
                <a:gd name="connsiteY9" fmla="*/ 3119120 h 5166359"/>
                <a:gd name="connsiteX10" fmla="*/ 1926590 w 3681095"/>
                <a:gd name="connsiteY10" fmla="*/ 4436110 h 516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095" h="5166359">
                  <a:moveTo>
                    <a:pt x="1926590" y="4436110"/>
                  </a:moveTo>
                  <a:cubicBezTo>
                    <a:pt x="2465070" y="4612640"/>
                    <a:pt x="3052445" y="4554855"/>
                    <a:pt x="3459480" y="4900930"/>
                  </a:cubicBezTo>
                  <a:cubicBezTo>
                    <a:pt x="3541395" y="4969510"/>
                    <a:pt x="3616326" y="5056505"/>
                    <a:pt x="3681095" y="5166360"/>
                  </a:cubicBezTo>
                  <a:lnTo>
                    <a:pt x="3681095" y="4446270"/>
                  </a:lnTo>
                  <a:cubicBezTo>
                    <a:pt x="3679826" y="4445000"/>
                    <a:pt x="3678555" y="4444365"/>
                    <a:pt x="3677920" y="4443095"/>
                  </a:cubicBezTo>
                  <a:cubicBezTo>
                    <a:pt x="3263265" y="4070350"/>
                    <a:pt x="2659380" y="4114800"/>
                    <a:pt x="2105660" y="3940175"/>
                  </a:cubicBezTo>
                  <a:cubicBezTo>
                    <a:pt x="1547495" y="3799205"/>
                    <a:pt x="1040130" y="3367405"/>
                    <a:pt x="702945" y="2637790"/>
                  </a:cubicBezTo>
                  <a:cubicBezTo>
                    <a:pt x="354330" y="1924685"/>
                    <a:pt x="175895" y="914400"/>
                    <a:pt x="0" y="0"/>
                  </a:cubicBezTo>
                  <a:cubicBezTo>
                    <a:pt x="8255" y="125095"/>
                    <a:pt x="14605" y="257175"/>
                    <a:pt x="19050" y="397510"/>
                  </a:cubicBezTo>
                  <a:cubicBezTo>
                    <a:pt x="147320" y="1385570"/>
                    <a:pt x="270510" y="2399030"/>
                    <a:pt x="586740" y="3119120"/>
                  </a:cubicBezTo>
                  <a:cubicBezTo>
                    <a:pt x="889635" y="3852545"/>
                    <a:pt x="1384300" y="4293235"/>
                    <a:pt x="1926590" y="4436110"/>
                  </a:cubicBezTo>
                  <a:close/>
                </a:path>
              </a:pathLst>
            </a:custGeom>
            <a:grpFill/>
            <a:ln w="6350"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413BDA6C-0E94-4E16-B750-B48445102376}"/>
                </a:ext>
              </a:extLst>
            </p:cNvPr>
            <p:cNvSpPr/>
            <p:nvPr/>
          </p:nvSpPr>
          <p:spPr>
            <a:xfrm>
              <a:off x="6526529" y="0"/>
              <a:ext cx="3684270" cy="4173220"/>
            </a:xfrm>
            <a:custGeom>
              <a:avLst/>
              <a:gdLst>
                <a:gd name="connsiteX0" fmla="*/ 2240915 w 3684270"/>
                <a:gd name="connsiteY0" fmla="*/ 3756025 h 4173220"/>
                <a:gd name="connsiteX1" fmla="*/ 3684270 w 3684270"/>
                <a:gd name="connsiteY1" fmla="*/ 4173220 h 4173220"/>
                <a:gd name="connsiteX2" fmla="*/ 3684270 w 3684270"/>
                <a:gd name="connsiteY2" fmla="*/ 3602990 h 4173220"/>
                <a:gd name="connsiteX3" fmla="*/ 2410460 w 3684270"/>
                <a:gd name="connsiteY3" fmla="*/ 3250565 h 4173220"/>
                <a:gd name="connsiteX4" fmla="*/ 872490 w 3684270"/>
                <a:gd name="connsiteY4" fmla="*/ 1988185 h 4173220"/>
                <a:gd name="connsiteX5" fmla="*/ 71755 w 3684270"/>
                <a:gd name="connsiteY5" fmla="*/ 0 h 4173220"/>
                <a:gd name="connsiteX6" fmla="*/ 0 w 3684270"/>
                <a:gd name="connsiteY6" fmla="*/ 0 h 4173220"/>
                <a:gd name="connsiteX7" fmla="*/ 783590 w 3684270"/>
                <a:gd name="connsiteY7" fmla="*/ 2469515 h 4173220"/>
                <a:gd name="connsiteX8" fmla="*/ 2240915 w 3684270"/>
                <a:gd name="connsiteY8" fmla="*/ 3756025 h 417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4270" h="4173220">
                  <a:moveTo>
                    <a:pt x="2240915" y="3756025"/>
                  </a:moveTo>
                  <a:cubicBezTo>
                    <a:pt x="2739390" y="3912235"/>
                    <a:pt x="3275965" y="3909695"/>
                    <a:pt x="3684270" y="4173220"/>
                  </a:cubicBezTo>
                  <a:lnTo>
                    <a:pt x="3684270" y="3602990"/>
                  </a:lnTo>
                  <a:cubicBezTo>
                    <a:pt x="3302635" y="3424555"/>
                    <a:pt x="2843530" y="3387725"/>
                    <a:pt x="2410460" y="3250565"/>
                  </a:cubicBezTo>
                  <a:cubicBezTo>
                    <a:pt x="1816735" y="3082925"/>
                    <a:pt x="1273175" y="2691765"/>
                    <a:pt x="872490" y="1988185"/>
                  </a:cubicBezTo>
                  <a:cubicBezTo>
                    <a:pt x="535305" y="1419860"/>
                    <a:pt x="281940" y="665480"/>
                    <a:pt x="71755" y="0"/>
                  </a:cubicBezTo>
                  <a:lnTo>
                    <a:pt x="0" y="0"/>
                  </a:lnTo>
                  <a:cubicBezTo>
                    <a:pt x="196850" y="828040"/>
                    <a:pt x="424180" y="1783715"/>
                    <a:pt x="783590" y="2469515"/>
                  </a:cubicBezTo>
                  <a:cubicBezTo>
                    <a:pt x="1147445" y="3196590"/>
                    <a:pt x="1668780" y="3596640"/>
                    <a:pt x="2240915" y="3756025"/>
                  </a:cubicBezTo>
                  <a:close/>
                </a:path>
              </a:pathLst>
            </a:custGeom>
            <a:grpFill/>
            <a:ln w="6350"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7C43A660-0210-4E24-A3D5-3F13E0507EB1}"/>
                </a:ext>
              </a:extLst>
            </p:cNvPr>
            <p:cNvSpPr/>
            <p:nvPr/>
          </p:nvSpPr>
          <p:spPr>
            <a:xfrm>
              <a:off x="5495456" y="3662045"/>
              <a:ext cx="1135848" cy="3195954"/>
            </a:xfrm>
            <a:custGeom>
              <a:avLst/>
              <a:gdLst>
                <a:gd name="connsiteX0" fmla="*/ 90004 w 1135848"/>
                <a:gd name="connsiteY0" fmla="*/ 2411730 h 3195954"/>
                <a:gd name="connsiteX1" fmla="*/ 559904 w 1135848"/>
                <a:gd name="connsiteY1" fmla="*/ 3195955 h 3195954"/>
                <a:gd name="connsiteX2" fmla="*/ 1135849 w 1135848"/>
                <a:gd name="connsiteY2" fmla="*/ 3195955 h 3195954"/>
                <a:gd name="connsiteX3" fmla="*/ 388454 w 1135848"/>
                <a:gd name="connsiteY3" fmla="*/ 2121535 h 3195954"/>
                <a:gd name="connsiteX4" fmla="*/ 315429 w 1135848"/>
                <a:gd name="connsiteY4" fmla="*/ 1146810 h 3195954"/>
                <a:gd name="connsiteX5" fmla="*/ 614514 w 1135848"/>
                <a:gd name="connsiteY5" fmla="*/ 0 h 3195954"/>
                <a:gd name="connsiteX6" fmla="*/ 386549 w 1135848"/>
                <a:gd name="connsiteY6" fmla="*/ 516255 h 3195954"/>
                <a:gd name="connsiteX7" fmla="*/ 31584 w 1135848"/>
                <a:gd name="connsiteY7" fmla="*/ 1520190 h 3195954"/>
                <a:gd name="connsiteX8" fmla="*/ 90004 w 1135848"/>
                <a:gd name="connsiteY8" fmla="*/ 2411730 h 319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848" h="3195954">
                  <a:moveTo>
                    <a:pt x="90004" y="2411730"/>
                  </a:moveTo>
                  <a:cubicBezTo>
                    <a:pt x="182714" y="2697480"/>
                    <a:pt x="350989" y="2963545"/>
                    <a:pt x="559904" y="3195955"/>
                  </a:cubicBezTo>
                  <a:lnTo>
                    <a:pt x="1135849" y="3195955"/>
                  </a:lnTo>
                  <a:cubicBezTo>
                    <a:pt x="801204" y="2919730"/>
                    <a:pt x="521169" y="2550795"/>
                    <a:pt x="388454" y="2121535"/>
                  </a:cubicBezTo>
                  <a:cubicBezTo>
                    <a:pt x="292569" y="1819910"/>
                    <a:pt x="267804" y="1493520"/>
                    <a:pt x="315429" y="1146810"/>
                  </a:cubicBezTo>
                  <a:cubicBezTo>
                    <a:pt x="360514" y="798195"/>
                    <a:pt x="477354" y="430530"/>
                    <a:pt x="614514" y="0"/>
                  </a:cubicBezTo>
                  <a:cubicBezTo>
                    <a:pt x="547839" y="175895"/>
                    <a:pt x="472274" y="348615"/>
                    <a:pt x="386549" y="516255"/>
                  </a:cubicBezTo>
                  <a:cubicBezTo>
                    <a:pt x="219544" y="889000"/>
                    <a:pt x="86194" y="1209675"/>
                    <a:pt x="31584" y="1520190"/>
                  </a:cubicBezTo>
                  <a:cubicBezTo>
                    <a:pt x="-25566" y="1828800"/>
                    <a:pt x="-4611" y="2127250"/>
                    <a:pt x="90004" y="2411730"/>
                  </a:cubicBezTo>
                  <a:close/>
                </a:path>
              </a:pathLst>
            </a:custGeom>
            <a:grpFill/>
            <a:ln w="6350"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26D6F821-984F-4B0D-84AF-16A7F135995C}"/>
                </a:ext>
              </a:extLst>
            </p:cNvPr>
            <p:cNvSpPr/>
            <p:nvPr/>
          </p:nvSpPr>
          <p:spPr>
            <a:xfrm>
              <a:off x="3539332" y="5953759"/>
              <a:ext cx="702467" cy="904240"/>
            </a:xfrm>
            <a:custGeom>
              <a:avLst/>
              <a:gdLst>
                <a:gd name="connsiteX0" fmla="*/ 527843 w 702467"/>
                <a:gd name="connsiteY0" fmla="*/ 904240 h 904240"/>
                <a:gd name="connsiteX1" fmla="*/ 702468 w 702467"/>
                <a:gd name="connsiteY1" fmla="*/ 0 h 904240"/>
                <a:gd name="connsiteX2" fmla="*/ 225582 w 702467"/>
                <a:gd name="connsiteY2" fmla="*/ 262890 h 904240"/>
                <a:gd name="connsiteX3" fmla="*/ 89693 w 702467"/>
                <a:gd name="connsiteY3" fmla="*/ 904240 h 904240"/>
                <a:gd name="connsiteX4" fmla="*/ 527843 w 702467"/>
                <a:gd name="connsiteY4" fmla="*/ 904240 h 90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67" h="904240">
                  <a:moveTo>
                    <a:pt x="527843" y="904240"/>
                  </a:moveTo>
                  <a:cubicBezTo>
                    <a:pt x="334168" y="523875"/>
                    <a:pt x="367188" y="212090"/>
                    <a:pt x="702468" y="0"/>
                  </a:cubicBezTo>
                  <a:cubicBezTo>
                    <a:pt x="548163" y="95250"/>
                    <a:pt x="388778" y="182880"/>
                    <a:pt x="225582" y="262890"/>
                  </a:cubicBezTo>
                  <a:cubicBezTo>
                    <a:pt x="-32863" y="385445"/>
                    <a:pt x="-56358" y="610235"/>
                    <a:pt x="89693" y="904240"/>
                  </a:cubicBezTo>
                  <a:lnTo>
                    <a:pt x="527843" y="904240"/>
                  </a:lnTo>
                  <a:close/>
                </a:path>
              </a:pathLst>
            </a:custGeom>
            <a:grpFill/>
            <a:ln w="6350"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D3D3D3F3-C9DD-43FA-A7D6-477E20A5579F}"/>
                </a:ext>
              </a:extLst>
            </p:cNvPr>
            <p:cNvSpPr/>
            <p:nvPr/>
          </p:nvSpPr>
          <p:spPr>
            <a:xfrm>
              <a:off x="2781189" y="6395084"/>
              <a:ext cx="587485" cy="462915"/>
            </a:xfrm>
            <a:custGeom>
              <a:avLst/>
              <a:gdLst>
                <a:gd name="connsiteX0" fmla="*/ 511921 w 587485"/>
                <a:gd name="connsiteY0" fmla="*/ 462915 h 462915"/>
                <a:gd name="connsiteX1" fmla="*/ 587486 w 587485"/>
                <a:gd name="connsiteY1" fmla="*/ 0 h 462915"/>
                <a:gd name="connsiteX2" fmla="*/ 59801 w 587485"/>
                <a:gd name="connsiteY2" fmla="*/ 197485 h 462915"/>
                <a:gd name="connsiteX3" fmla="*/ 64246 w 587485"/>
                <a:gd name="connsiteY3" fmla="*/ 462915 h 462915"/>
                <a:gd name="connsiteX4" fmla="*/ 511921 w 587485"/>
                <a:gd name="connsiteY4" fmla="*/ 462915 h 462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485" h="462915">
                  <a:moveTo>
                    <a:pt x="511921" y="462915"/>
                  </a:moveTo>
                  <a:cubicBezTo>
                    <a:pt x="397621" y="238760"/>
                    <a:pt x="407146" y="74930"/>
                    <a:pt x="587486" y="0"/>
                  </a:cubicBezTo>
                  <a:cubicBezTo>
                    <a:pt x="412226" y="72390"/>
                    <a:pt x="235696" y="137795"/>
                    <a:pt x="59801" y="197485"/>
                  </a:cubicBezTo>
                  <a:cubicBezTo>
                    <a:pt x="-25289" y="229870"/>
                    <a:pt x="-15764" y="324485"/>
                    <a:pt x="64246" y="462915"/>
                  </a:cubicBezTo>
                  <a:lnTo>
                    <a:pt x="511921" y="462915"/>
                  </a:lnTo>
                  <a:close/>
                </a:path>
              </a:pathLst>
            </a:custGeom>
            <a:grpFill/>
            <a:ln w="6350"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A62F6569-0DA1-4ED3-8902-41B59D3A68A3}"/>
                </a:ext>
              </a:extLst>
            </p:cNvPr>
            <p:cNvSpPr/>
            <p:nvPr/>
          </p:nvSpPr>
          <p:spPr>
            <a:xfrm>
              <a:off x="6360788" y="1784350"/>
              <a:ext cx="3420116" cy="5073650"/>
            </a:xfrm>
            <a:custGeom>
              <a:avLst/>
              <a:gdLst>
                <a:gd name="connsiteX0" fmla="*/ 159391 w 3420116"/>
                <a:gd name="connsiteY0" fmla="*/ 3102610 h 5073650"/>
                <a:gd name="connsiteX1" fmla="*/ 1367161 w 3420116"/>
                <a:gd name="connsiteY1" fmla="*/ 4457065 h 5073650"/>
                <a:gd name="connsiteX2" fmla="*/ 2806071 w 3420116"/>
                <a:gd name="connsiteY2" fmla="*/ 4933315 h 5073650"/>
                <a:gd name="connsiteX3" fmla="*/ 2953391 w 3420116"/>
                <a:gd name="connsiteY3" fmla="*/ 5073650 h 5073650"/>
                <a:gd name="connsiteX4" fmla="*/ 3420116 w 3420116"/>
                <a:gd name="connsiteY4" fmla="*/ 5073650 h 5073650"/>
                <a:gd name="connsiteX5" fmla="*/ 3050546 w 3420116"/>
                <a:gd name="connsiteY5" fmla="*/ 4483100 h 5073650"/>
                <a:gd name="connsiteX6" fmla="*/ 1592586 w 3420116"/>
                <a:gd name="connsiteY6" fmla="*/ 4034155 h 5073650"/>
                <a:gd name="connsiteX7" fmla="*/ 361956 w 3420116"/>
                <a:gd name="connsiteY7" fmla="*/ 2688590 h 5073650"/>
                <a:gd name="connsiteX8" fmla="*/ 156216 w 3420116"/>
                <a:gd name="connsiteY8" fmla="*/ 0 h 5073650"/>
                <a:gd name="connsiteX9" fmla="*/ 94621 w 3420116"/>
                <a:gd name="connsiteY9" fmla="*/ 522605 h 5073650"/>
                <a:gd name="connsiteX10" fmla="*/ 6 w 3420116"/>
                <a:gd name="connsiteY10" fmla="*/ 1944370 h 5073650"/>
                <a:gd name="connsiteX11" fmla="*/ 159391 w 3420116"/>
                <a:gd name="connsiteY11" fmla="*/ 3102610 h 50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0116" h="5073650">
                  <a:moveTo>
                    <a:pt x="159391" y="3102610"/>
                  </a:moveTo>
                  <a:cubicBezTo>
                    <a:pt x="374021" y="3789680"/>
                    <a:pt x="852176" y="4251960"/>
                    <a:pt x="1367161" y="4457065"/>
                  </a:cubicBezTo>
                  <a:cubicBezTo>
                    <a:pt x="1880241" y="4679950"/>
                    <a:pt x="2426976" y="4650740"/>
                    <a:pt x="2806071" y="4933315"/>
                  </a:cubicBezTo>
                  <a:cubicBezTo>
                    <a:pt x="2858141" y="4972050"/>
                    <a:pt x="2907671" y="5018406"/>
                    <a:pt x="2953391" y="5073650"/>
                  </a:cubicBezTo>
                  <a:lnTo>
                    <a:pt x="3420116" y="5073650"/>
                  </a:lnTo>
                  <a:cubicBezTo>
                    <a:pt x="3335661" y="4786631"/>
                    <a:pt x="3205486" y="4601210"/>
                    <a:pt x="3050546" y="4483100"/>
                  </a:cubicBezTo>
                  <a:cubicBezTo>
                    <a:pt x="2664466" y="4187825"/>
                    <a:pt x="2109476" y="4237355"/>
                    <a:pt x="1592586" y="4034155"/>
                  </a:cubicBezTo>
                  <a:cubicBezTo>
                    <a:pt x="1078236" y="3860800"/>
                    <a:pt x="590556" y="3390265"/>
                    <a:pt x="361956" y="2688590"/>
                  </a:cubicBezTo>
                  <a:cubicBezTo>
                    <a:pt x="113671" y="1988820"/>
                    <a:pt x="123831" y="1058545"/>
                    <a:pt x="156216" y="0"/>
                  </a:cubicBezTo>
                  <a:cubicBezTo>
                    <a:pt x="141611" y="170180"/>
                    <a:pt x="121291" y="345440"/>
                    <a:pt x="94621" y="522605"/>
                  </a:cubicBezTo>
                  <a:cubicBezTo>
                    <a:pt x="50171" y="1047750"/>
                    <a:pt x="-629" y="1515110"/>
                    <a:pt x="6" y="1944370"/>
                  </a:cubicBezTo>
                  <a:cubicBezTo>
                    <a:pt x="-629" y="2372360"/>
                    <a:pt x="48266" y="2762250"/>
                    <a:pt x="159391" y="3102610"/>
                  </a:cubicBezTo>
                  <a:close/>
                </a:path>
              </a:pathLst>
            </a:custGeom>
            <a:grpFill/>
            <a:ln w="6350"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DDCF306F-561A-49D9-8C0F-A67A17BFEE8A}"/>
                </a:ext>
              </a:extLst>
            </p:cNvPr>
            <p:cNvSpPr/>
            <p:nvPr/>
          </p:nvSpPr>
          <p:spPr>
            <a:xfrm>
              <a:off x="1981200" y="6721475"/>
              <a:ext cx="505459" cy="136525"/>
            </a:xfrm>
            <a:custGeom>
              <a:avLst/>
              <a:gdLst>
                <a:gd name="connsiteX0" fmla="*/ 459740 w 505459"/>
                <a:gd name="connsiteY0" fmla="*/ 0 h 136525"/>
                <a:gd name="connsiteX1" fmla="*/ 0 w 505459"/>
                <a:gd name="connsiteY1" fmla="*/ 136525 h 136525"/>
                <a:gd name="connsiteX2" fmla="*/ 505460 w 505459"/>
                <a:gd name="connsiteY2" fmla="*/ 136525 h 136525"/>
                <a:gd name="connsiteX3" fmla="*/ 459740 w 505459"/>
                <a:gd name="connsiteY3" fmla="*/ 0 h 136525"/>
              </a:gdLst>
              <a:ahLst/>
              <a:cxnLst>
                <a:cxn ang="0">
                  <a:pos x="connsiteX0" y="connsiteY0"/>
                </a:cxn>
                <a:cxn ang="0">
                  <a:pos x="connsiteX1" y="connsiteY1"/>
                </a:cxn>
                <a:cxn ang="0">
                  <a:pos x="connsiteX2" y="connsiteY2"/>
                </a:cxn>
                <a:cxn ang="0">
                  <a:pos x="connsiteX3" y="connsiteY3"/>
                </a:cxn>
              </a:cxnLst>
              <a:rect l="l" t="t" r="r" b="b"/>
              <a:pathLst>
                <a:path w="505459" h="136525">
                  <a:moveTo>
                    <a:pt x="459740" y="0"/>
                  </a:moveTo>
                  <a:cubicBezTo>
                    <a:pt x="302895" y="48260"/>
                    <a:pt x="149225" y="93345"/>
                    <a:pt x="0" y="136525"/>
                  </a:cubicBezTo>
                  <a:lnTo>
                    <a:pt x="505460" y="136525"/>
                  </a:lnTo>
                  <a:cubicBezTo>
                    <a:pt x="453390" y="63500"/>
                    <a:pt x="434975" y="15875"/>
                    <a:pt x="459740" y="0"/>
                  </a:cubicBezTo>
                  <a:close/>
                </a:path>
              </a:pathLst>
            </a:custGeom>
            <a:grpFill/>
            <a:ln w="6350"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411DCF95-8677-4AD7-9FA4-2F659DCA5D27}"/>
                </a:ext>
              </a:extLst>
            </p:cNvPr>
            <p:cNvSpPr/>
            <p:nvPr/>
          </p:nvSpPr>
          <p:spPr>
            <a:xfrm>
              <a:off x="5988071" y="2716529"/>
              <a:ext cx="2585697" cy="4141470"/>
            </a:xfrm>
            <a:custGeom>
              <a:avLst/>
              <a:gdLst>
                <a:gd name="connsiteX0" fmla="*/ 106658 w 2585697"/>
                <a:gd name="connsiteY0" fmla="*/ 2821305 h 4141470"/>
                <a:gd name="connsiteX1" fmla="*/ 1207113 w 2585697"/>
                <a:gd name="connsiteY1" fmla="*/ 4141470 h 4141470"/>
                <a:gd name="connsiteX2" fmla="*/ 2585698 w 2585697"/>
                <a:gd name="connsiteY2" fmla="*/ 4141470 h 4141470"/>
                <a:gd name="connsiteX3" fmla="*/ 1555093 w 2585697"/>
                <a:gd name="connsiteY3" fmla="*/ 3825240 h 4141470"/>
                <a:gd name="connsiteX4" fmla="*/ 359388 w 2585697"/>
                <a:gd name="connsiteY4" fmla="*/ 2465070 h 4141470"/>
                <a:gd name="connsiteX5" fmla="*/ 233023 w 2585697"/>
                <a:gd name="connsiteY5" fmla="*/ 1356360 h 4141470"/>
                <a:gd name="connsiteX6" fmla="*/ 394948 w 2585697"/>
                <a:gd name="connsiteY6" fmla="*/ 0 h 4141470"/>
                <a:gd name="connsiteX7" fmla="*/ 259693 w 2585697"/>
                <a:gd name="connsiteY7" fmla="*/ 539115 h 4141470"/>
                <a:gd name="connsiteX8" fmla="*/ 15218 w 2585697"/>
                <a:gd name="connsiteY8" fmla="*/ 1785620 h 4141470"/>
                <a:gd name="connsiteX9" fmla="*/ 106658 w 2585697"/>
                <a:gd name="connsiteY9" fmla="*/ 2821305 h 4141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5697" h="4141470">
                  <a:moveTo>
                    <a:pt x="106658" y="2821305"/>
                  </a:moveTo>
                  <a:cubicBezTo>
                    <a:pt x="288268" y="3418205"/>
                    <a:pt x="726418" y="3879215"/>
                    <a:pt x="1207113" y="4141470"/>
                  </a:cubicBezTo>
                  <a:lnTo>
                    <a:pt x="2585698" y="4141470"/>
                  </a:lnTo>
                  <a:cubicBezTo>
                    <a:pt x="2270738" y="4038601"/>
                    <a:pt x="1905613" y="3990340"/>
                    <a:pt x="1555093" y="3825240"/>
                  </a:cubicBezTo>
                  <a:cubicBezTo>
                    <a:pt x="1040743" y="3601085"/>
                    <a:pt x="561953" y="3130550"/>
                    <a:pt x="359388" y="2465070"/>
                  </a:cubicBezTo>
                  <a:cubicBezTo>
                    <a:pt x="254613" y="2135505"/>
                    <a:pt x="215243" y="1762760"/>
                    <a:pt x="233023" y="1356360"/>
                  </a:cubicBezTo>
                  <a:cubicBezTo>
                    <a:pt x="248898" y="948055"/>
                    <a:pt x="321923" y="505460"/>
                    <a:pt x="394948" y="0"/>
                  </a:cubicBezTo>
                  <a:cubicBezTo>
                    <a:pt x="357483" y="179705"/>
                    <a:pt x="313033" y="360045"/>
                    <a:pt x="259693" y="539115"/>
                  </a:cubicBezTo>
                  <a:cubicBezTo>
                    <a:pt x="149203" y="1007110"/>
                    <a:pt x="49508" y="1409700"/>
                    <a:pt x="15218" y="1785620"/>
                  </a:cubicBezTo>
                  <a:cubicBezTo>
                    <a:pt x="-21612" y="2159000"/>
                    <a:pt x="8233" y="2506345"/>
                    <a:pt x="106658" y="2821305"/>
                  </a:cubicBezTo>
                  <a:close/>
                </a:path>
              </a:pathLst>
            </a:custGeom>
            <a:grpFill/>
            <a:ln w="6350"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B2B82678-F540-4BA5-8C25-5EC70E1B7642}"/>
                </a:ext>
              </a:extLst>
            </p:cNvPr>
            <p:cNvSpPr/>
            <p:nvPr/>
          </p:nvSpPr>
          <p:spPr>
            <a:xfrm>
              <a:off x="4250338" y="5324475"/>
              <a:ext cx="796640" cy="1533525"/>
            </a:xfrm>
            <a:custGeom>
              <a:avLst/>
              <a:gdLst>
                <a:gd name="connsiteX0" fmla="*/ 152751 w 796640"/>
                <a:gd name="connsiteY0" fmla="*/ 1533525 h 1533525"/>
                <a:gd name="connsiteX1" fmla="*/ 597886 w 796640"/>
                <a:gd name="connsiteY1" fmla="*/ 1533525 h 1533525"/>
                <a:gd name="connsiteX2" fmla="*/ 484856 w 796640"/>
                <a:gd name="connsiteY2" fmla="*/ 1311275 h 1533525"/>
                <a:gd name="connsiteX3" fmla="*/ 404211 w 796640"/>
                <a:gd name="connsiteY3" fmla="*/ 627380 h 1533525"/>
                <a:gd name="connsiteX4" fmla="*/ 796641 w 796640"/>
                <a:gd name="connsiteY4" fmla="*/ 0 h 1533525"/>
                <a:gd name="connsiteX5" fmla="*/ 369921 w 796640"/>
                <a:gd name="connsiteY5" fmla="*/ 369570 h 1533525"/>
                <a:gd name="connsiteX6" fmla="*/ 121636 w 796640"/>
                <a:gd name="connsiteY6" fmla="*/ 1473200 h 1533525"/>
                <a:gd name="connsiteX7" fmla="*/ 152751 w 796640"/>
                <a:gd name="connsiteY7" fmla="*/ 1533525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640" h="1533525">
                  <a:moveTo>
                    <a:pt x="152751" y="1533525"/>
                  </a:moveTo>
                  <a:lnTo>
                    <a:pt x="597886" y="1533525"/>
                  </a:lnTo>
                  <a:cubicBezTo>
                    <a:pt x="554071" y="1459865"/>
                    <a:pt x="516606" y="1385570"/>
                    <a:pt x="484856" y="1311275"/>
                  </a:cubicBezTo>
                  <a:cubicBezTo>
                    <a:pt x="383256" y="1073785"/>
                    <a:pt x="351506" y="842645"/>
                    <a:pt x="404211" y="627380"/>
                  </a:cubicBezTo>
                  <a:cubicBezTo>
                    <a:pt x="456281" y="410845"/>
                    <a:pt x="592806" y="211455"/>
                    <a:pt x="796641" y="0"/>
                  </a:cubicBezTo>
                  <a:cubicBezTo>
                    <a:pt x="662656" y="132080"/>
                    <a:pt x="519781" y="255270"/>
                    <a:pt x="369921" y="369570"/>
                  </a:cubicBezTo>
                  <a:cubicBezTo>
                    <a:pt x="-32669" y="662305"/>
                    <a:pt x="-92359" y="1035685"/>
                    <a:pt x="121636" y="1473200"/>
                  </a:cubicBezTo>
                  <a:cubicBezTo>
                    <a:pt x="131796" y="1492885"/>
                    <a:pt x="141956" y="1513205"/>
                    <a:pt x="152751" y="1533525"/>
                  </a:cubicBezTo>
                  <a:close/>
                </a:path>
              </a:pathLst>
            </a:custGeom>
            <a:grpFill/>
            <a:ln w="6350"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11D1C011-2FA0-445E-99B5-4F34EE4ADD95}"/>
                </a:ext>
              </a:extLst>
            </p:cNvPr>
            <p:cNvSpPr/>
            <p:nvPr/>
          </p:nvSpPr>
          <p:spPr>
            <a:xfrm>
              <a:off x="4909680" y="4552950"/>
              <a:ext cx="758965" cy="2305050"/>
            </a:xfrm>
            <a:custGeom>
              <a:avLst/>
              <a:gdLst>
                <a:gd name="connsiteX0" fmla="*/ 94755 w 758965"/>
                <a:gd name="connsiteY0" fmla="*/ 1938020 h 2305050"/>
                <a:gd name="connsiteX1" fmla="*/ 284620 w 758965"/>
                <a:gd name="connsiteY1" fmla="*/ 2305050 h 2305050"/>
                <a:gd name="connsiteX2" fmla="*/ 757695 w 758965"/>
                <a:gd name="connsiteY2" fmla="*/ 2305050 h 2305050"/>
                <a:gd name="connsiteX3" fmla="*/ 431305 w 758965"/>
                <a:gd name="connsiteY3" fmla="*/ 1715135 h 2305050"/>
                <a:gd name="connsiteX4" fmla="*/ 375425 w 758965"/>
                <a:gd name="connsiteY4" fmla="*/ 889000 h 2305050"/>
                <a:gd name="connsiteX5" fmla="*/ 758965 w 758965"/>
                <a:gd name="connsiteY5" fmla="*/ 0 h 2305050"/>
                <a:gd name="connsiteX6" fmla="*/ 428765 w 758965"/>
                <a:gd name="connsiteY6" fmla="*/ 455295 h 2305050"/>
                <a:gd name="connsiteX7" fmla="*/ 31255 w 758965"/>
                <a:gd name="connsiteY7" fmla="*/ 1195070 h 2305050"/>
                <a:gd name="connsiteX8" fmla="*/ 94755 w 758965"/>
                <a:gd name="connsiteY8" fmla="*/ 1938020 h 23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8965" h="2305050">
                  <a:moveTo>
                    <a:pt x="94755" y="1938020"/>
                  </a:moveTo>
                  <a:cubicBezTo>
                    <a:pt x="141745" y="2061845"/>
                    <a:pt x="206515" y="2184400"/>
                    <a:pt x="284620" y="2305050"/>
                  </a:cubicBezTo>
                  <a:lnTo>
                    <a:pt x="757695" y="2305050"/>
                  </a:lnTo>
                  <a:cubicBezTo>
                    <a:pt x="616090" y="2119630"/>
                    <a:pt x="502425" y="1920875"/>
                    <a:pt x="431305" y="1715135"/>
                  </a:cubicBezTo>
                  <a:cubicBezTo>
                    <a:pt x="336055" y="1445260"/>
                    <a:pt x="315100" y="1167765"/>
                    <a:pt x="375425" y="889000"/>
                  </a:cubicBezTo>
                  <a:cubicBezTo>
                    <a:pt x="433845" y="607695"/>
                    <a:pt x="574180" y="325120"/>
                    <a:pt x="758965" y="0"/>
                  </a:cubicBezTo>
                  <a:cubicBezTo>
                    <a:pt x="658635" y="158750"/>
                    <a:pt x="548145" y="311150"/>
                    <a:pt x="428765" y="455295"/>
                  </a:cubicBezTo>
                  <a:cubicBezTo>
                    <a:pt x="230010" y="716915"/>
                    <a:pt x="88405" y="951865"/>
                    <a:pt x="31255" y="1195070"/>
                  </a:cubicBezTo>
                  <a:cubicBezTo>
                    <a:pt x="-27165" y="1436370"/>
                    <a:pt x="-2400" y="1686560"/>
                    <a:pt x="94755" y="1938020"/>
                  </a:cubicBezTo>
                  <a:close/>
                </a:path>
              </a:pathLst>
            </a:custGeom>
            <a:grpFill/>
            <a:ln w="6350" cap="flat">
              <a:noFill/>
              <a:prstDash val="solid"/>
              <a:miter/>
            </a:ln>
          </p:spPr>
          <p:txBody>
            <a:bodyPr rtlCol="0" anchor="ctr"/>
            <a:lstStyle/>
            <a:p>
              <a:endParaRPr lang="es-AR" dirty="0"/>
            </a:p>
          </p:txBody>
        </p:sp>
      </p:grpSp>
      <p:sp>
        <p:nvSpPr>
          <p:cNvPr id="45" name="Forma libre: forma 44">
            <a:extLst>
              <a:ext uri="{FF2B5EF4-FFF2-40B4-BE49-F238E27FC236}">
                <a16:creationId xmlns:a16="http://schemas.microsoft.com/office/drawing/2014/main" id="{B1F9737E-CE25-46E9-A9A7-5AB2FC6BABF5}"/>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48" name="Forma libre: forma 47">
            <a:extLst>
              <a:ext uri="{FF2B5EF4-FFF2-40B4-BE49-F238E27FC236}">
                <a16:creationId xmlns:a16="http://schemas.microsoft.com/office/drawing/2014/main" id="{746B24E3-362B-49DB-B523-755A6C3ED77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49" name="Marcador de número de diapositiva 5">
            <a:extLst>
              <a:ext uri="{FF2B5EF4-FFF2-40B4-BE49-F238E27FC236}">
                <a16:creationId xmlns:a16="http://schemas.microsoft.com/office/drawing/2014/main" id="{1D01B89E-C933-419F-A51D-0D060308535A}"/>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560504901"/>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y us?">
    <p:spTree>
      <p:nvGrpSpPr>
        <p:cNvPr id="1" name=""/>
        <p:cNvGrpSpPr/>
        <p:nvPr/>
      </p:nvGrpSpPr>
      <p:grpSpPr>
        <a:xfrm>
          <a:off x="0" y="0"/>
          <a:ext cx="0" cy="0"/>
          <a:chOff x="0" y="0"/>
          <a:chExt cx="0" cy="0"/>
        </a:xfrm>
      </p:grpSpPr>
      <p:sp>
        <p:nvSpPr>
          <p:cNvPr id="8" name="Forma libre: forma 7">
            <a:extLst>
              <a:ext uri="{FF2B5EF4-FFF2-40B4-BE49-F238E27FC236}">
                <a16:creationId xmlns:a16="http://schemas.microsoft.com/office/drawing/2014/main" id="{ADF4983E-290E-434B-B0B3-C5F20286084C}"/>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9" name="Forma libre: forma 8">
            <a:extLst>
              <a:ext uri="{FF2B5EF4-FFF2-40B4-BE49-F238E27FC236}">
                <a16:creationId xmlns:a16="http://schemas.microsoft.com/office/drawing/2014/main" id="{69EB229E-0B2A-41DC-AD39-0B58A1830F6E}"/>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10" name="Gráfico 4">
            <a:extLst>
              <a:ext uri="{FF2B5EF4-FFF2-40B4-BE49-F238E27FC236}">
                <a16:creationId xmlns:a16="http://schemas.microsoft.com/office/drawing/2014/main" id="{30BE77F3-EA54-40AE-95F4-AA232937ED1B}"/>
              </a:ext>
            </a:extLst>
          </p:cNvPr>
          <p:cNvGrpSpPr/>
          <p:nvPr userDrawn="1"/>
        </p:nvGrpSpPr>
        <p:grpSpPr>
          <a:xfrm>
            <a:off x="327660" y="262255"/>
            <a:ext cx="504190" cy="2062480"/>
            <a:chOff x="327660" y="142875"/>
            <a:chExt cx="504190" cy="2062480"/>
          </a:xfrm>
          <a:solidFill>
            <a:schemeClr val="accent1"/>
          </a:solidFill>
        </p:grpSpPr>
        <p:sp>
          <p:nvSpPr>
            <p:cNvPr id="11" name="Forma libre: forma 10">
              <a:extLst>
                <a:ext uri="{FF2B5EF4-FFF2-40B4-BE49-F238E27FC236}">
                  <a16:creationId xmlns:a16="http://schemas.microsoft.com/office/drawing/2014/main" id="{051C2D49-FFA9-400F-9A05-D285913FD23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F3F16D6B-6F4D-4EB5-8FBB-3BECAAA6E28E}"/>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0F87329D-0627-42D4-AF85-DA8077F81BFC}"/>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AA2E67C8-C518-4D70-8A6E-01C1AFBC67CD}"/>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1F521933-EAEB-4207-B04C-5060DE4E7317}"/>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15066391-B7CC-4F02-AFD8-F0CCA70567D6}"/>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3A2AB23-303A-42B7-AC6A-C4DE07495907}"/>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E596DB74-BC65-419F-9E71-1540CA567870}"/>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ED55F7C9-E539-4D5C-9A52-A0ACC9505371}"/>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7253DD50-E5C6-459E-8FF6-2824658B5239}"/>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59D9A103-AE2F-45CC-B42A-DC3A93CB80C4}"/>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53AB36B0-A5F9-4D96-9F6F-92A4BFAB8CBF}"/>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A14B7383-8EAA-4E7A-97AC-58747CC6712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B7DB2FF9-CB52-4DC1-AA94-15C309636BBA}"/>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AC9F38AF-DEA7-4577-B0B2-AAF647823BC7}"/>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6" name="Forma libre: forma 25">
            <a:extLst>
              <a:ext uri="{FF2B5EF4-FFF2-40B4-BE49-F238E27FC236}">
                <a16:creationId xmlns:a16="http://schemas.microsoft.com/office/drawing/2014/main" id="{5C82BF1A-8032-4C7E-B974-DCD78B253A54}"/>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27" name="Marcador de número de diapositiva 5">
            <a:extLst>
              <a:ext uri="{FF2B5EF4-FFF2-40B4-BE49-F238E27FC236}">
                <a16:creationId xmlns:a16="http://schemas.microsoft.com/office/drawing/2014/main" id="{1C06BB6D-12D0-42F7-8AA3-D94C7ED7B8B1}"/>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387564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Number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766581E2-5402-4C09-B448-D369564F0F4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V="1">
            <a:off x="0" y="1239092"/>
            <a:ext cx="12192000" cy="1165346"/>
          </a:xfrm>
          <a:prstGeom prst="rect">
            <a:avLst/>
          </a:prstGeom>
        </p:spPr>
      </p:pic>
      <p:sp>
        <p:nvSpPr>
          <p:cNvPr id="8" name="Forma libre: forma 7">
            <a:extLst>
              <a:ext uri="{FF2B5EF4-FFF2-40B4-BE49-F238E27FC236}">
                <a16:creationId xmlns:a16="http://schemas.microsoft.com/office/drawing/2014/main" id="{B2F180C9-9FE5-4713-ADC0-E9A7125D5B7E}"/>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9" name="Grupo 8">
            <a:extLst>
              <a:ext uri="{FF2B5EF4-FFF2-40B4-BE49-F238E27FC236}">
                <a16:creationId xmlns:a16="http://schemas.microsoft.com/office/drawing/2014/main" id="{EFE9EDF5-32EB-4F03-AFDA-3DB37499AC03}"/>
              </a:ext>
            </a:extLst>
          </p:cNvPr>
          <p:cNvGrpSpPr/>
          <p:nvPr userDrawn="1"/>
        </p:nvGrpSpPr>
        <p:grpSpPr>
          <a:xfrm>
            <a:off x="9841865" y="400050"/>
            <a:ext cx="2062479" cy="503554"/>
            <a:chOff x="9841865" y="400050"/>
            <a:chExt cx="2062479" cy="503554"/>
          </a:xfrm>
          <a:solidFill>
            <a:schemeClr val="accent1"/>
          </a:solidFill>
        </p:grpSpPr>
        <p:sp>
          <p:nvSpPr>
            <p:cNvPr id="10" name="Forma libre: forma 9">
              <a:extLst>
                <a:ext uri="{FF2B5EF4-FFF2-40B4-BE49-F238E27FC236}">
                  <a16:creationId xmlns:a16="http://schemas.microsoft.com/office/drawing/2014/main" id="{7F877C92-0001-473E-B177-BDD607D28A78}"/>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BE33C8D8-45B4-4496-9B26-CB2335A4764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277BD177-E8B1-458B-A0EA-6E79397E67CC}"/>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3921A8C4-873A-4ED3-AA31-6895E6097947}"/>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77F13FD4-768D-4E2C-B625-C55846F9A9A9}"/>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02A69AF0-AC8A-4352-88FA-479FD3C8F9D5}"/>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3AC2BE86-D411-4340-A708-4CA536DC95DB}"/>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0A8B6EBF-BA7B-4B7B-A59C-07776041C26B}"/>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428AF146-F66C-495A-A57C-EB0DE1FD3161}"/>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48EF6198-737E-4E4F-BD41-DE289996CC6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83368FB0-CDA7-49DB-B387-A5DE084A9C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469000BD-B0D6-4EC7-8C5D-1E2C00D6F55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9AF2112A-9A31-405C-BEB5-AC5EA7B7E3D1}"/>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9A707118-D294-47CF-B6F8-F2D6AA99EF73}"/>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07AAB5EE-F40E-43F9-975B-9DFDE366B193}"/>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5" name="Forma libre: forma 24">
            <a:extLst>
              <a:ext uri="{FF2B5EF4-FFF2-40B4-BE49-F238E27FC236}">
                <a16:creationId xmlns:a16="http://schemas.microsoft.com/office/drawing/2014/main" id="{01B5B0C2-22CA-4607-AC9E-B3CCA3000003}"/>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6" name="Gráfico 73">
            <a:extLst>
              <a:ext uri="{FF2B5EF4-FFF2-40B4-BE49-F238E27FC236}">
                <a16:creationId xmlns:a16="http://schemas.microsoft.com/office/drawing/2014/main" id="{7A1C111E-0663-414D-826F-49ED41F8AAAB}"/>
              </a:ext>
            </a:extLst>
          </p:cNvPr>
          <p:cNvGrpSpPr/>
          <p:nvPr userDrawn="1"/>
        </p:nvGrpSpPr>
        <p:grpSpPr>
          <a:xfrm>
            <a:off x="10748008" y="5493002"/>
            <a:ext cx="1443991" cy="1364998"/>
            <a:chOff x="7666726" y="4253229"/>
            <a:chExt cx="2176462" cy="2057400"/>
          </a:xfrm>
          <a:solidFill>
            <a:srgbClr val="658DC5"/>
          </a:solidFill>
        </p:grpSpPr>
        <p:sp>
          <p:nvSpPr>
            <p:cNvPr id="27" name="Forma libre: forma 26">
              <a:extLst>
                <a:ext uri="{FF2B5EF4-FFF2-40B4-BE49-F238E27FC236}">
                  <a16:creationId xmlns:a16="http://schemas.microsoft.com/office/drawing/2014/main" id="{000D907B-8500-404E-AD33-FAAC81E2A383}"/>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16A4CB5E-B026-4784-A665-88F5D8234964}"/>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3047F534-963C-4CAE-80A1-AA59E64CFC57}"/>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7A5C32B4-B8A4-417C-9371-F2B754448849}"/>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5AEA2EE5-3EC6-4BBF-B73B-A318E801FA95}"/>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AD06F16F-A13C-40CB-AD54-168E130455BB}"/>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945A1C7E-D7B4-4ACD-8FF9-DC83E88E0F8B}"/>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C525926-394F-491E-BDB3-73450D95545D}"/>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61443540-A9E8-4F13-BF52-C087F4324C89}"/>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BDE8F592-5029-424B-838E-A13CD89B375A}"/>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81B01E38-B918-4281-A2F7-E2E31FAF5E0F}"/>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sp>
        <p:nvSpPr>
          <p:cNvPr id="38" name="Marcador de número de diapositiva 5">
            <a:extLst>
              <a:ext uri="{FF2B5EF4-FFF2-40B4-BE49-F238E27FC236}">
                <a16:creationId xmlns:a16="http://schemas.microsoft.com/office/drawing/2014/main" id="{B61C5C0B-0F5E-4BFB-B5BB-F824B00EAEFE}"/>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3574981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7" name="Gráfico 127">
            <a:extLst>
              <a:ext uri="{FF2B5EF4-FFF2-40B4-BE49-F238E27FC236}">
                <a16:creationId xmlns:a16="http://schemas.microsoft.com/office/drawing/2014/main" id="{5D1CB40D-6D17-4F08-812A-3D92F5A67034}"/>
              </a:ext>
            </a:extLst>
          </p:cNvPr>
          <p:cNvSpPr/>
          <p:nvPr userDrawn="1"/>
        </p:nvSpPr>
        <p:spPr>
          <a:xfrm>
            <a:off x="-3494" y="-762"/>
            <a:ext cx="12201975"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dirty="0"/>
          </a:p>
        </p:txBody>
      </p:sp>
      <p:grpSp>
        <p:nvGrpSpPr>
          <p:cNvPr id="25" name="Gráfico 8">
            <a:extLst>
              <a:ext uri="{FF2B5EF4-FFF2-40B4-BE49-F238E27FC236}">
                <a16:creationId xmlns:a16="http://schemas.microsoft.com/office/drawing/2014/main" id="{C60CA567-E7FB-49E1-B836-AA6BB92AFB69}"/>
              </a:ext>
            </a:extLst>
          </p:cNvPr>
          <p:cNvGrpSpPr/>
          <p:nvPr userDrawn="1"/>
        </p:nvGrpSpPr>
        <p:grpSpPr>
          <a:xfrm>
            <a:off x="631" y="15032"/>
            <a:ext cx="12173613" cy="6841641"/>
            <a:chOff x="8876" y="8808"/>
            <a:chExt cx="12173613" cy="6841641"/>
          </a:xfrm>
          <a:noFill/>
        </p:grpSpPr>
        <p:sp>
          <p:nvSpPr>
            <p:cNvPr id="26" name="Forma libre: forma 25">
              <a:extLst>
                <a:ext uri="{FF2B5EF4-FFF2-40B4-BE49-F238E27FC236}">
                  <a16:creationId xmlns:a16="http://schemas.microsoft.com/office/drawing/2014/main" id="{40F7FD97-82A3-4363-B86B-60CC51552166}"/>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864D1C55-768D-4938-A4FC-2B550301EDC0}"/>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51F218C8-79FA-4E2B-B63C-201F2B6D808E}"/>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C39910B5-4C62-421C-B5E7-67837C2C1BD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82CC096D-9684-4CC5-8F79-A26628270315}"/>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979B0CB9-A683-45E7-8AFF-AF0B92026063}"/>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6E01E245-D870-4764-8852-A57BC8C875C9}"/>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DCA2893B-A325-4C78-8119-DB8CE9C5162C}"/>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B55A68F-A5CA-40C5-BB50-E7E6DB26AFD6}"/>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740ECBF1-E2DA-43B3-BB95-15B71F9F09E3}"/>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F5C4A104-CE83-4CFE-9EBA-7EFC02246562}"/>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602F0C4F-40AC-4158-A055-6A93770DD767}"/>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0B524BE3-95C2-4EBB-A494-96B8277AEEBB}"/>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6718CD8E-ACCD-4985-8384-48B3DC7C1393}"/>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D2E7943F-707B-4E96-B571-6697D4193EC7}"/>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87712CBD-B6F0-4DF8-BBD5-A0C85DF1CCB8}"/>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9D8346DC-6455-479E-944B-32494D912900}"/>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64AA8E37-5565-4664-9288-8662BEAB9B1E}"/>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grpFill/>
            <a:ln w="17972" cap="flat">
              <a:solidFill>
                <a:schemeClr val="accent1">
                  <a:lumMod val="75000"/>
                </a:schemeClr>
              </a:solidFill>
              <a:prstDash val="solid"/>
              <a:miter/>
            </a:ln>
          </p:spPr>
          <p:txBody>
            <a:bodyPr rtlCol="0" anchor="ctr"/>
            <a:lstStyle/>
            <a:p>
              <a:endParaRPr lang="es-AR" dirty="0"/>
            </a:p>
          </p:txBody>
        </p:sp>
        <p:sp>
          <p:nvSpPr>
            <p:cNvPr id="44" name="Forma libre: forma 43">
              <a:extLst>
                <a:ext uri="{FF2B5EF4-FFF2-40B4-BE49-F238E27FC236}">
                  <a16:creationId xmlns:a16="http://schemas.microsoft.com/office/drawing/2014/main" id="{F485D98C-FFB5-44C9-A165-D6E3A0289B90}"/>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grpFill/>
            <a:ln w="17972" cap="flat">
              <a:solidFill>
                <a:schemeClr val="accent1">
                  <a:lumMod val="75000"/>
                </a:schemeClr>
              </a:solidFill>
              <a:prstDash val="solid"/>
              <a:miter/>
            </a:ln>
          </p:spPr>
          <p:txBody>
            <a:bodyPr rtlCol="0" anchor="ctr"/>
            <a:lstStyle/>
            <a:p>
              <a:endParaRPr lang="es-AR" dirty="0"/>
            </a:p>
          </p:txBody>
        </p:sp>
      </p:grpSp>
      <p:grpSp>
        <p:nvGrpSpPr>
          <p:cNvPr id="9" name="Gráfico 7">
            <a:extLst>
              <a:ext uri="{FF2B5EF4-FFF2-40B4-BE49-F238E27FC236}">
                <a16:creationId xmlns:a16="http://schemas.microsoft.com/office/drawing/2014/main" id="{ADC5E3E8-C714-4A2D-885A-7BA631406518}"/>
              </a:ext>
            </a:extLst>
          </p:cNvPr>
          <p:cNvGrpSpPr/>
          <p:nvPr userDrawn="1"/>
        </p:nvGrpSpPr>
        <p:grpSpPr>
          <a:xfrm>
            <a:off x="327660" y="285750"/>
            <a:ext cx="504190" cy="2062480"/>
            <a:chOff x="327660" y="285750"/>
            <a:chExt cx="504190" cy="2062480"/>
          </a:xfrm>
          <a:solidFill>
            <a:schemeClr val="bg1"/>
          </a:solidFill>
        </p:grpSpPr>
        <p:sp>
          <p:nvSpPr>
            <p:cNvPr id="10" name="Forma libre: forma 9">
              <a:extLst>
                <a:ext uri="{FF2B5EF4-FFF2-40B4-BE49-F238E27FC236}">
                  <a16:creationId xmlns:a16="http://schemas.microsoft.com/office/drawing/2014/main" id="{9A808E22-9FBB-4F7F-8373-A0FB811CB8D6}"/>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73608EE8-C8D5-4CD8-9FFF-CD65E7F3FAC2}"/>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A3AE116B-6C5F-483E-8835-3282D09EFCF8}"/>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76197CE-6BFE-4733-90BD-806FD34EC614}"/>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8FFD891-F6D2-4CE2-BE19-E60DA50681A8}"/>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7009F306-D926-49F8-8FDD-648E6A1E4686}"/>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E3E254A7-1977-4879-A80A-1046AB23598F}"/>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F4358B92-A9D6-47CC-8D63-C7DAD5CA0AC1}"/>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5B0EC66D-32F7-447D-8EA1-531E5E4497DB}"/>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8C11ACF7-BF2B-4DFA-9FE7-38A723D83838}"/>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B1403D6-375C-4DFA-A186-4B46B9F4A14C}"/>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ACE55E7C-0CBC-44FF-9B91-C9FAD8A33B88}"/>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EF854B05-3039-4BB7-8418-054483B96795}"/>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E784116-9B77-40C9-AE77-60BEEBCAF5C3}"/>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EA946F0A-1331-4E78-8BDD-43EF8D1EB993}"/>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8" name="Forma libre: forma 7">
            <a:extLst>
              <a:ext uri="{FF2B5EF4-FFF2-40B4-BE49-F238E27FC236}">
                <a16:creationId xmlns:a16="http://schemas.microsoft.com/office/drawing/2014/main" id="{564A81D1-79BA-4E9D-AB24-B06A9059B57A}"/>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45" name="Marcador de número de diapositiva 5">
            <a:extLst>
              <a:ext uri="{FF2B5EF4-FFF2-40B4-BE49-F238E27FC236}">
                <a16:creationId xmlns:a16="http://schemas.microsoft.com/office/drawing/2014/main" id="{F4A3CD1D-1651-4676-A245-7D72636DBF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134591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grpSp>
        <p:nvGrpSpPr>
          <p:cNvPr id="6" name="Gráfico 8">
            <a:extLst>
              <a:ext uri="{FF2B5EF4-FFF2-40B4-BE49-F238E27FC236}">
                <a16:creationId xmlns:a16="http://schemas.microsoft.com/office/drawing/2014/main" id="{029B2603-98EE-49E9-ABF4-B06ACFBC294D}"/>
              </a:ext>
            </a:extLst>
          </p:cNvPr>
          <p:cNvGrpSpPr/>
          <p:nvPr userDrawn="1"/>
        </p:nvGrpSpPr>
        <p:grpSpPr>
          <a:xfrm>
            <a:off x="8876" y="8808"/>
            <a:ext cx="12173613" cy="6841641"/>
            <a:chOff x="8876" y="8808"/>
            <a:chExt cx="12173613" cy="6841641"/>
          </a:xfrm>
          <a:noFill/>
        </p:grpSpPr>
        <p:sp>
          <p:nvSpPr>
            <p:cNvPr id="7" name="Forma libre: forma 6">
              <a:extLst>
                <a:ext uri="{FF2B5EF4-FFF2-40B4-BE49-F238E27FC236}">
                  <a16:creationId xmlns:a16="http://schemas.microsoft.com/office/drawing/2014/main" id="{664A12F5-954E-4626-9359-24D4F9AE09D0}"/>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noFill/>
            <a:ln w="17972" cap="flat">
              <a:solidFill>
                <a:schemeClr val="bg2"/>
              </a:solidFill>
              <a:prstDash val="solid"/>
              <a:miter/>
            </a:ln>
          </p:spPr>
          <p:txBody>
            <a:bodyPr rtlCol="0" anchor="ctr"/>
            <a:lstStyle/>
            <a:p>
              <a:endParaRPr lang="es-AR" dirty="0"/>
            </a:p>
          </p:txBody>
        </p:sp>
        <p:sp>
          <p:nvSpPr>
            <p:cNvPr id="8" name="Forma libre: forma 7">
              <a:extLst>
                <a:ext uri="{FF2B5EF4-FFF2-40B4-BE49-F238E27FC236}">
                  <a16:creationId xmlns:a16="http://schemas.microsoft.com/office/drawing/2014/main" id="{E2604786-43E5-415D-9BCF-A97A092CBB49}"/>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noFill/>
            <a:ln w="17972" cap="flat">
              <a:solidFill>
                <a:schemeClr val="bg2"/>
              </a:solidFill>
              <a:prstDash val="solid"/>
              <a:miter/>
            </a:ln>
          </p:spPr>
          <p:txBody>
            <a:bodyPr rtlCol="0" anchor="ctr"/>
            <a:lstStyle/>
            <a:p>
              <a:endParaRPr lang="es-AR" dirty="0"/>
            </a:p>
          </p:txBody>
        </p:sp>
        <p:sp>
          <p:nvSpPr>
            <p:cNvPr id="9" name="Forma libre: forma 8">
              <a:extLst>
                <a:ext uri="{FF2B5EF4-FFF2-40B4-BE49-F238E27FC236}">
                  <a16:creationId xmlns:a16="http://schemas.microsoft.com/office/drawing/2014/main" id="{3DCE3E3D-94B9-4D28-9A4D-4CB599812828}"/>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noFill/>
            <a:ln w="17972" cap="flat">
              <a:solidFill>
                <a:schemeClr val="bg2"/>
              </a:solid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FB5E114F-45C0-4F37-8039-AF1798A300E1}"/>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noFill/>
            <a:ln w="17972" cap="flat">
              <a:solidFill>
                <a:schemeClr val="bg2"/>
              </a:solid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AD019BE6-8101-4539-9AA0-3B33C68A703C}"/>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noFill/>
            <a:ln w="17972" cap="flat">
              <a:solidFill>
                <a:schemeClr val="bg2"/>
              </a:solid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E47C7515-F404-4AF8-A22C-C3AFDFDA397F}"/>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noFill/>
            <a:ln w="17972" cap="flat">
              <a:solidFill>
                <a:schemeClr val="bg2"/>
              </a:solid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2C18A80-9174-4FA0-AE51-7A4E3773988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noFill/>
            <a:ln w="17972" cap="flat">
              <a:solidFill>
                <a:schemeClr val="bg2"/>
              </a:solid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E9180FA6-C1AD-4C07-BA6B-747C5A7149C4}"/>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noFill/>
            <a:ln w="17972" cap="flat">
              <a:solidFill>
                <a:schemeClr val="bg2"/>
              </a:solid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C88A2054-73A2-4ADE-8F35-301673D6135A}"/>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noFill/>
            <a:ln w="17972" cap="flat">
              <a:solidFill>
                <a:schemeClr val="bg2"/>
              </a:solid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4DD9DA1C-FB5A-4691-909B-C3857273603B}"/>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noFill/>
            <a:ln w="17972" cap="flat">
              <a:solidFill>
                <a:schemeClr val="bg2"/>
              </a:solid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0DA4FFC5-8F74-4EC0-AC11-519D7E4A435F}"/>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noFill/>
            <a:ln w="17972" cap="flat">
              <a:solidFill>
                <a:schemeClr val="bg2"/>
              </a:solid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42B9D345-E3AE-4112-80FF-99FAA43BF132}"/>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noFill/>
            <a:ln w="17972" cap="flat">
              <a:solidFill>
                <a:schemeClr val="bg2"/>
              </a:solid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FC6EF45D-B552-4EDA-95D5-ADB6C5E4AFD1}"/>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noFill/>
            <a:ln w="17972" cap="flat">
              <a:solidFill>
                <a:schemeClr val="bg2"/>
              </a:solid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ADED8B0-4D9F-400D-BE39-70A51F432BB7}"/>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noFill/>
            <a:ln w="17972" cap="flat">
              <a:solidFill>
                <a:schemeClr val="bg2"/>
              </a:solid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E3B1C341-5264-475F-9BD4-27A7790B3E42}"/>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noFill/>
            <a:ln w="17972" cap="flat">
              <a:solidFill>
                <a:schemeClr val="bg2"/>
              </a:solid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D43F450A-B29A-45EC-869C-3045D5BF86BB}"/>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noFill/>
            <a:ln w="17972" cap="flat">
              <a:solidFill>
                <a:schemeClr val="bg2"/>
              </a:solid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FECD7CD-536A-4CD9-8BB5-78D28F8851E4}"/>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noFill/>
            <a:ln w="17972" cap="flat">
              <a:solidFill>
                <a:schemeClr val="bg2"/>
              </a:solid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E7069C31-F3A4-429C-8C96-E4D8E73337B0}"/>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noFill/>
            <a:ln w="17972" cap="flat">
              <a:solidFill>
                <a:schemeClr val="bg2"/>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DF619BDA-6492-4D78-8EF6-363C17A72656}"/>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noFill/>
            <a:ln w="17972" cap="flat">
              <a:solidFill>
                <a:schemeClr val="bg2"/>
              </a:solidFill>
              <a:prstDash val="solid"/>
              <a:miter/>
            </a:ln>
          </p:spPr>
          <p:txBody>
            <a:bodyPr rtlCol="0" anchor="ctr"/>
            <a:lstStyle/>
            <a:p>
              <a:endParaRPr lang="es-AR" dirty="0"/>
            </a:p>
          </p:txBody>
        </p:sp>
      </p:grpSp>
      <p:sp>
        <p:nvSpPr>
          <p:cNvPr id="26" name="Forma libre: forma 25">
            <a:extLst>
              <a:ext uri="{FF2B5EF4-FFF2-40B4-BE49-F238E27FC236}">
                <a16:creationId xmlns:a16="http://schemas.microsoft.com/office/drawing/2014/main" id="{1811543A-F107-40C4-8331-D73660B7FC56}"/>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7" name="Forma libre: forma 26">
            <a:extLst>
              <a:ext uri="{FF2B5EF4-FFF2-40B4-BE49-F238E27FC236}">
                <a16:creationId xmlns:a16="http://schemas.microsoft.com/office/drawing/2014/main" id="{7EB3BB4F-E2C7-4A3B-ABA6-8E6835C5A220}"/>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8" name="Grupo 27">
            <a:extLst>
              <a:ext uri="{FF2B5EF4-FFF2-40B4-BE49-F238E27FC236}">
                <a16:creationId xmlns:a16="http://schemas.microsoft.com/office/drawing/2014/main" id="{D3A10F8A-C475-4E7F-B9C8-D329E467306D}"/>
              </a:ext>
            </a:extLst>
          </p:cNvPr>
          <p:cNvGrpSpPr/>
          <p:nvPr userDrawn="1"/>
        </p:nvGrpSpPr>
        <p:grpSpPr>
          <a:xfrm>
            <a:off x="9841865" y="400050"/>
            <a:ext cx="2062479" cy="503554"/>
            <a:chOff x="9841865" y="400050"/>
            <a:chExt cx="2062479" cy="503554"/>
          </a:xfrm>
          <a:solidFill>
            <a:schemeClr val="accent1"/>
          </a:solidFill>
        </p:grpSpPr>
        <p:sp>
          <p:nvSpPr>
            <p:cNvPr id="29" name="Forma libre: forma 28">
              <a:extLst>
                <a:ext uri="{FF2B5EF4-FFF2-40B4-BE49-F238E27FC236}">
                  <a16:creationId xmlns:a16="http://schemas.microsoft.com/office/drawing/2014/main" id="{9A1C7AE6-CBAE-428A-95A9-174AFC62D465}"/>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DE99FDCC-8C57-41F6-B9B6-D86EEEDC52F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F8A402A0-B2AA-44B7-AC89-31C610652CAD}"/>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17B5B5F5-B7CB-47DE-9939-611C0D4CB259}"/>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5E5394CC-A14B-4B9A-9166-543594C6E613}"/>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A33E8012-A030-4F55-A9C1-F31A64C15664}"/>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313DEA0A-6757-4345-AB4E-6BADF6534FEF}"/>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6F0CC052-B643-4CFD-AA5E-6299FCC4B08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93C96528-B385-41E6-954C-8A9E1F4CBC2B}"/>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4CE6E8CB-042E-446E-8B75-69651297289C}"/>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CF6E5A8E-83FD-450A-9843-A5D26A99282E}"/>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70C3F9DB-CA3B-40C6-B039-0145D0756C7A}"/>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364A97C2-994B-48A6-A02B-EEC2CE61AB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B9A70381-4E86-45DB-BD8D-594E7D886E1A}"/>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55E63DCD-B09C-47D1-A48F-B6FA20716819}"/>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44" name="Marcador de número de diapositiva 5">
            <a:extLst>
              <a:ext uri="{FF2B5EF4-FFF2-40B4-BE49-F238E27FC236}">
                <a16:creationId xmlns:a16="http://schemas.microsoft.com/office/drawing/2014/main" id="{FD161458-F144-4EC9-B235-829A665E8698}"/>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25815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C4EA1D4F-EB4A-4184-BF24-A555DE99FED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2473104"/>
            <a:ext cx="4675587" cy="3166447"/>
          </a:xfrm>
          <a:prstGeom prst="rect">
            <a:avLst/>
          </a:prstGeom>
        </p:spPr>
      </p:pic>
      <p:pic>
        <p:nvPicPr>
          <p:cNvPr id="8" name="Gráfico 7">
            <a:extLst>
              <a:ext uri="{FF2B5EF4-FFF2-40B4-BE49-F238E27FC236}">
                <a16:creationId xmlns:a16="http://schemas.microsoft.com/office/drawing/2014/main" id="{D6E6AF0D-21C8-4DBB-A8A4-2DFBC3008A3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21340" y="3194652"/>
            <a:ext cx="3970660" cy="3666507"/>
          </a:xfrm>
          <a:prstGeom prst="rect">
            <a:avLst/>
          </a:prstGeom>
        </p:spPr>
      </p:pic>
      <p:pic>
        <p:nvPicPr>
          <p:cNvPr id="9" name="Gráfico 8">
            <a:extLst>
              <a:ext uri="{FF2B5EF4-FFF2-40B4-BE49-F238E27FC236}">
                <a16:creationId xmlns:a16="http://schemas.microsoft.com/office/drawing/2014/main" id="{B58F28D8-4F75-4D8F-B4AA-C8AACE063C08}"/>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48428" y="2473104"/>
            <a:ext cx="2969440" cy="518706"/>
          </a:xfrm>
          <a:prstGeom prst="rect">
            <a:avLst/>
          </a:prstGeom>
        </p:spPr>
      </p:pic>
      <p:grpSp>
        <p:nvGrpSpPr>
          <p:cNvPr id="11" name="Grupo 10">
            <a:extLst>
              <a:ext uri="{FF2B5EF4-FFF2-40B4-BE49-F238E27FC236}">
                <a16:creationId xmlns:a16="http://schemas.microsoft.com/office/drawing/2014/main" id="{BE7AE10B-CFFF-4965-ADE7-33A2C93BDC8B}"/>
              </a:ext>
            </a:extLst>
          </p:cNvPr>
          <p:cNvGrpSpPr/>
          <p:nvPr userDrawn="1"/>
        </p:nvGrpSpPr>
        <p:grpSpPr>
          <a:xfrm>
            <a:off x="9841865" y="400050"/>
            <a:ext cx="2062479" cy="503554"/>
            <a:chOff x="9841865" y="400050"/>
            <a:chExt cx="2062479" cy="503554"/>
          </a:xfrm>
          <a:solidFill>
            <a:schemeClr val="accent1"/>
          </a:solidFill>
        </p:grpSpPr>
        <p:sp>
          <p:nvSpPr>
            <p:cNvPr id="12" name="Forma libre: forma 11">
              <a:extLst>
                <a:ext uri="{FF2B5EF4-FFF2-40B4-BE49-F238E27FC236}">
                  <a16:creationId xmlns:a16="http://schemas.microsoft.com/office/drawing/2014/main" id="{692CCBDF-5A1A-4B82-895E-A7856DF3954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78EE2CB8-0844-4CA4-8817-A7F1C4967B98}"/>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9EC8D3E3-2468-4453-8301-D1DE2265534B}"/>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C775F303-2777-49E3-BD74-9B8C3246D8C1}"/>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C72590F0-313A-4AFA-8224-4A4902CD2945}"/>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739B3CCF-7557-4C58-88D0-61F57E07A60E}"/>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614A2890-349E-44DF-8E6E-D166800FA7AD}"/>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67E7DE57-B67A-47B5-A50D-A0A6635792A4}"/>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2EC882A9-2DCB-4764-9315-6A4FE63C859A}"/>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BE62F1A7-CA32-4985-A073-D312F03CC660}"/>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0F5AF00-2845-433E-B5F0-87F7EDEA40EF}"/>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AC40DCA4-286E-43C0-B41D-5C22DCEF3BF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90B5CF5B-8E8A-4088-905F-FD8DCD15A569}"/>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67B79394-8783-42A9-8BDD-8DEC59EF1961}"/>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07F342A9-627D-49C6-9D69-69EDDA39AC15}"/>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7" name="Forma libre: forma 26">
            <a:extLst>
              <a:ext uri="{FF2B5EF4-FFF2-40B4-BE49-F238E27FC236}">
                <a16:creationId xmlns:a16="http://schemas.microsoft.com/office/drawing/2014/main" id="{F2FA8C68-E43E-4CE3-99E9-7A163ED797B7}"/>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67FAB55D-06B0-48DD-A627-F21E9205F81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30" name="Marcador de número de diapositiva 5">
            <a:extLst>
              <a:ext uri="{FF2B5EF4-FFF2-40B4-BE49-F238E27FC236}">
                <a16:creationId xmlns:a16="http://schemas.microsoft.com/office/drawing/2014/main" id="{47C77F3B-774A-4C8A-9EEC-8D5CBAB728B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
        <p:nvSpPr>
          <p:cNvPr id="33" name="Marcador de posición de imagen 31">
            <a:extLst>
              <a:ext uri="{FF2B5EF4-FFF2-40B4-BE49-F238E27FC236}">
                <a16:creationId xmlns:a16="http://schemas.microsoft.com/office/drawing/2014/main" id="{C3C69E09-34C6-4B5A-AC63-81D7885067B2}"/>
              </a:ext>
            </a:extLst>
          </p:cNvPr>
          <p:cNvSpPr>
            <a:spLocks noGrp="1"/>
          </p:cNvSpPr>
          <p:nvPr>
            <p:ph type="pic" sz="quarter" idx="15"/>
          </p:nvPr>
        </p:nvSpPr>
        <p:spPr>
          <a:xfrm>
            <a:off x="1300163" y="2473325"/>
            <a:ext cx="3375025" cy="3165475"/>
          </a:xfrm>
        </p:spPr>
        <p:txBody>
          <a:bodyPr/>
          <a:lstStyle/>
          <a:p>
            <a:endParaRPr lang="en-US" dirty="0"/>
          </a:p>
        </p:txBody>
      </p:sp>
    </p:spTree>
    <p:extLst>
      <p:ext uri="{BB962C8B-B14F-4D97-AF65-F5344CB8AC3E}">
        <p14:creationId xmlns:p14="http://schemas.microsoft.com/office/powerpoint/2010/main" val="38259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r_Vision">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514E6813-95BF-4094-BE3A-55AF30DE2A90}"/>
              </a:ext>
            </a:extLst>
          </p:cNvPr>
          <p:cNvSpPr/>
          <p:nvPr userDrawn="1"/>
        </p:nvSpPr>
        <p:spPr>
          <a:xfrm>
            <a:off x="0" y="6353175"/>
            <a:ext cx="12192000" cy="504825"/>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8" name="Forma libre: forma 7">
            <a:extLst>
              <a:ext uri="{FF2B5EF4-FFF2-40B4-BE49-F238E27FC236}">
                <a16:creationId xmlns:a16="http://schemas.microsoft.com/office/drawing/2014/main" id="{CF1DA5CB-14F7-489D-9C21-E2165BBF793D}"/>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11" name="Gráfico 4">
            <a:extLst>
              <a:ext uri="{FF2B5EF4-FFF2-40B4-BE49-F238E27FC236}">
                <a16:creationId xmlns:a16="http://schemas.microsoft.com/office/drawing/2014/main" id="{612D9014-616A-4D33-BCAC-B1C57F270DBE}"/>
              </a:ext>
            </a:extLst>
          </p:cNvPr>
          <p:cNvGrpSpPr/>
          <p:nvPr userDrawn="1"/>
        </p:nvGrpSpPr>
        <p:grpSpPr>
          <a:xfrm>
            <a:off x="327660" y="262255"/>
            <a:ext cx="504190" cy="2062480"/>
            <a:chOff x="327660" y="142875"/>
            <a:chExt cx="504190" cy="2062480"/>
          </a:xfrm>
          <a:solidFill>
            <a:schemeClr val="accent1"/>
          </a:solidFill>
        </p:grpSpPr>
        <p:sp>
          <p:nvSpPr>
            <p:cNvPr id="12" name="Forma libre: forma 11">
              <a:extLst>
                <a:ext uri="{FF2B5EF4-FFF2-40B4-BE49-F238E27FC236}">
                  <a16:creationId xmlns:a16="http://schemas.microsoft.com/office/drawing/2014/main" id="{6A2D9F50-1C27-4E04-A19E-A8E265EA09D3}"/>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F19C6789-F842-4246-ADE8-304E6A09CD37}"/>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31CA4B0E-F4FC-4BBD-A441-3A93CEE4BB01}"/>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A65C42A6-E060-45E0-83E2-AB34710F2571}"/>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C33DCD3C-1DD0-432F-9AFB-5A1740A8CED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E138861-713D-4A5E-B5D6-7DF4F4A47FB5}"/>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24113F66-4835-4937-80B1-76E7889F794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4D4BD05F-DDE9-4B11-93BF-83698C79845A}"/>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63F552BE-9B2A-4717-9D49-AD6AC305B092}"/>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644CC5E5-E5EE-4151-86FD-B76588E9B573}"/>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4E05F055-291B-449D-A43B-4B74F1A203D7}"/>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FF292808-1D6B-4C8C-BD96-DEA7B381D055}"/>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252D3067-FA22-41B9-B349-458466AC2491}"/>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CD4351D8-B064-4E49-8FF3-0CC4D09029A5}"/>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2B5F4B55-D5E8-4807-ACFA-51CC58E4404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7" name="Forma libre: forma 26">
            <a:extLst>
              <a:ext uri="{FF2B5EF4-FFF2-40B4-BE49-F238E27FC236}">
                <a16:creationId xmlns:a16="http://schemas.microsoft.com/office/drawing/2014/main" id="{5AC5FDF5-DBDB-4D11-83D0-C7349251CC07}"/>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8" name="Marcador de número de diapositiva 5">
            <a:extLst>
              <a:ext uri="{FF2B5EF4-FFF2-40B4-BE49-F238E27FC236}">
                <a16:creationId xmlns:a16="http://schemas.microsoft.com/office/drawing/2014/main" id="{748086C4-CF94-45DA-A9B2-401DA61EE7B0}"/>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413223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MAIN LEADING SERVICES">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0FAB3C61-A6D6-47AF-8D91-F8A10612ED47}"/>
              </a:ext>
            </a:extLst>
          </p:cNvPr>
          <p:cNvGrpSpPr/>
          <p:nvPr userDrawn="1"/>
        </p:nvGrpSpPr>
        <p:grpSpPr>
          <a:xfrm>
            <a:off x="9841865" y="400050"/>
            <a:ext cx="2062479" cy="503554"/>
            <a:chOff x="9841865" y="400050"/>
            <a:chExt cx="2062479" cy="503554"/>
          </a:xfrm>
          <a:solidFill>
            <a:schemeClr val="accent1"/>
          </a:solidFill>
        </p:grpSpPr>
        <p:sp>
          <p:nvSpPr>
            <p:cNvPr id="9" name="Forma libre: forma 8">
              <a:extLst>
                <a:ext uri="{FF2B5EF4-FFF2-40B4-BE49-F238E27FC236}">
                  <a16:creationId xmlns:a16="http://schemas.microsoft.com/office/drawing/2014/main" id="{7E4EDEE3-1708-439E-8195-7419F72AB5BE}"/>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88BBA7E3-DC81-4542-B9EF-293ACF2366D3}"/>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E07741F4-1B7D-45AC-9005-4E03BADA48FE}"/>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55806F82-C5CE-4A66-8E5A-A3B1F20C93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828757D4-09CB-4DF1-A2BC-4C9A842EDE8D}"/>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4F910A3D-00FB-40A5-AB3C-C394DB2A8248}"/>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5646834B-D22D-4551-8A86-41CD75D7269C}"/>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DC15E123-C4CA-4755-8B86-E00487C097C7}"/>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2D0B662-26FD-4F0F-9D43-3ACBA4BF2AE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9E772D1-7A69-425B-8293-8419022D827A}"/>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16349C93-6667-4D2F-86BE-CB70A5269B3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E86304C3-88FF-41DC-A1D8-3106CF30F7FD}"/>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9E3EAF16-EDFA-456B-A139-3E5D70030C8C}"/>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7822F16-5817-4A4F-8524-0FA0022E3A18}"/>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DB1AB80C-A4B1-4C1C-BCC8-9A3451703550}"/>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C8424945-BE40-49E1-8366-CB60289B3628}"/>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25" name="Forma libre: forma 24">
            <a:extLst>
              <a:ext uri="{FF2B5EF4-FFF2-40B4-BE49-F238E27FC236}">
                <a16:creationId xmlns:a16="http://schemas.microsoft.com/office/drawing/2014/main" id="{C0372326-AE21-42C8-85A1-2077EB7C8D49}"/>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27" name="Gráfico 73">
            <a:extLst>
              <a:ext uri="{FF2B5EF4-FFF2-40B4-BE49-F238E27FC236}">
                <a16:creationId xmlns:a16="http://schemas.microsoft.com/office/drawing/2014/main" id="{5001E77A-4C5F-4189-BFA5-F7CCB448A076}"/>
              </a:ext>
            </a:extLst>
          </p:cNvPr>
          <p:cNvGrpSpPr/>
          <p:nvPr userDrawn="1"/>
        </p:nvGrpSpPr>
        <p:grpSpPr>
          <a:xfrm>
            <a:off x="10748008" y="5493002"/>
            <a:ext cx="1443991" cy="1364998"/>
            <a:chOff x="7666726" y="4253229"/>
            <a:chExt cx="2176462" cy="2057400"/>
          </a:xfrm>
          <a:solidFill>
            <a:srgbClr val="658DC5"/>
          </a:solidFill>
        </p:grpSpPr>
        <p:sp>
          <p:nvSpPr>
            <p:cNvPr id="28" name="Forma libre: forma 27">
              <a:extLst>
                <a:ext uri="{FF2B5EF4-FFF2-40B4-BE49-F238E27FC236}">
                  <a16:creationId xmlns:a16="http://schemas.microsoft.com/office/drawing/2014/main" id="{583EB990-6381-4DD9-B5A6-FB5016FC945F}"/>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29" name="Forma libre: forma 28">
              <a:extLst>
                <a:ext uri="{FF2B5EF4-FFF2-40B4-BE49-F238E27FC236}">
                  <a16:creationId xmlns:a16="http://schemas.microsoft.com/office/drawing/2014/main" id="{A09A1D48-26E2-4846-9DDC-19B1DCC86167}"/>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30" name="Forma libre: forma 29">
              <a:extLst>
                <a:ext uri="{FF2B5EF4-FFF2-40B4-BE49-F238E27FC236}">
                  <a16:creationId xmlns:a16="http://schemas.microsoft.com/office/drawing/2014/main" id="{7EF43A8D-F89B-4418-B35B-5961C806BE3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1" name="Forma libre: forma 30">
              <a:extLst>
                <a:ext uri="{FF2B5EF4-FFF2-40B4-BE49-F238E27FC236}">
                  <a16:creationId xmlns:a16="http://schemas.microsoft.com/office/drawing/2014/main" id="{CEFD36C0-A33B-4282-B70E-AA46E87F3C00}"/>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2" name="Forma libre: forma 31">
              <a:extLst>
                <a:ext uri="{FF2B5EF4-FFF2-40B4-BE49-F238E27FC236}">
                  <a16:creationId xmlns:a16="http://schemas.microsoft.com/office/drawing/2014/main" id="{27DFB366-2A0D-469D-A6F8-6C64CFFF9801}"/>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33" name="Forma libre: forma 32">
              <a:extLst>
                <a:ext uri="{FF2B5EF4-FFF2-40B4-BE49-F238E27FC236}">
                  <a16:creationId xmlns:a16="http://schemas.microsoft.com/office/drawing/2014/main" id="{47F19F0C-21B2-4425-AFC3-7055A4AA25C8}"/>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34" name="Forma libre: forma 33">
              <a:extLst>
                <a:ext uri="{FF2B5EF4-FFF2-40B4-BE49-F238E27FC236}">
                  <a16:creationId xmlns:a16="http://schemas.microsoft.com/office/drawing/2014/main" id="{013E369A-A5D4-445C-9365-B77B3E9D9A47}"/>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35" name="Forma libre: forma 34">
              <a:extLst>
                <a:ext uri="{FF2B5EF4-FFF2-40B4-BE49-F238E27FC236}">
                  <a16:creationId xmlns:a16="http://schemas.microsoft.com/office/drawing/2014/main" id="{7BAAD395-5C42-43BF-8C77-832124110DCE}"/>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99414F67-E8F0-4AE2-9B0F-C6AB67120354}"/>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BEFF662F-2D03-4B84-BA40-7B8B63A6FFB5}"/>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74E49B27-3DCA-40C7-BDCB-DFE07AE89910}"/>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sp>
        <p:nvSpPr>
          <p:cNvPr id="40" name="Marcador de número de diapositiva 5">
            <a:extLst>
              <a:ext uri="{FF2B5EF4-FFF2-40B4-BE49-F238E27FC236}">
                <a16:creationId xmlns:a16="http://schemas.microsoft.com/office/drawing/2014/main" id="{6D6374B8-3E2E-49FD-8128-ED9237734B27}"/>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
        <p:nvSpPr>
          <p:cNvPr id="41" name="Forma libre: forma 40">
            <a:extLst>
              <a:ext uri="{FF2B5EF4-FFF2-40B4-BE49-F238E27FC236}">
                <a16:creationId xmlns:a16="http://schemas.microsoft.com/office/drawing/2014/main" id="{BF6DC99E-BBE7-4276-B30F-08BEB779A9DE}"/>
              </a:ext>
            </a:extLst>
          </p:cNvPr>
          <p:cNvSpPr/>
          <p:nvPr userDrawn="1"/>
        </p:nvSpPr>
        <p:spPr>
          <a:xfrm>
            <a:off x="0" y="1876742"/>
            <a:ext cx="12192000" cy="3104515"/>
          </a:xfrm>
          <a:custGeom>
            <a:avLst/>
            <a:gdLst>
              <a:gd name="connsiteX0" fmla="*/ 0 w 12192000"/>
              <a:gd name="connsiteY0" fmla="*/ 0 h 3104515"/>
              <a:gd name="connsiteX1" fmla="*/ 12192000 w 12192000"/>
              <a:gd name="connsiteY1" fmla="*/ 0 h 3104515"/>
              <a:gd name="connsiteX2" fmla="*/ 12192000 w 12192000"/>
              <a:gd name="connsiteY2" fmla="*/ 3104515 h 3104515"/>
              <a:gd name="connsiteX3" fmla="*/ 0 w 12192000"/>
              <a:gd name="connsiteY3" fmla="*/ 3104515 h 3104515"/>
            </a:gdLst>
            <a:ahLst/>
            <a:cxnLst>
              <a:cxn ang="0">
                <a:pos x="connsiteX0" y="connsiteY0"/>
              </a:cxn>
              <a:cxn ang="0">
                <a:pos x="connsiteX1" y="connsiteY1"/>
              </a:cxn>
              <a:cxn ang="0">
                <a:pos x="connsiteX2" y="connsiteY2"/>
              </a:cxn>
              <a:cxn ang="0">
                <a:pos x="connsiteX3" y="connsiteY3"/>
              </a:cxn>
            </a:cxnLst>
            <a:rect l="l" t="t" r="r" b="b"/>
            <a:pathLst>
              <a:path w="12192000" h="3104515">
                <a:moveTo>
                  <a:pt x="0" y="0"/>
                </a:moveTo>
                <a:lnTo>
                  <a:pt x="12192000" y="0"/>
                </a:lnTo>
                <a:lnTo>
                  <a:pt x="12192000" y="3104515"/>
                </a:lnTo>
                <a:lnTo>
                  <a:pt x="0" y="3104515"/>
                </a:lnTo>
                <a:close/>
              </a:path>
            </a:pathLst>
          </a:custGeom>
          <a:solidFill>
            <a:schemeClr val="accent1"/>
          </a:solidFill>
          <a:ln w="6350" cap="flat">
            <a:noFill/>
            <a:prstDash val="solid"/>
            <a:miter/>
          </a:ln>
        </p:spPr>
        <p:txBody>
          <a:bodyPr rtlCol="0" anchor="ctr"/>
          <a:lstStyle/>
          <a:p>
            <a:endParaRPr lang="es-AR" dirty="0"/>
          </a:p>
        </p:txBody>
      </p:sp>
      <p:sp>
        <p:nvSpPr>
          <p:cNvPr id="42" name="Marcador de posición de imagen 2">
            <a:extLst>
              <a:ext uri="{FF2B5EF4-FFF2-40B4-BE49-F238E27FC236}">
                <a16:creationId xmlns:a16="http://schemas.microsoft.com/office/drawing/2014/main" id="{BD67F047-1568-4871-A06B-33DCD98A0AD7}"/>
              </a:ext>
            </a:extLst>
          </p:cNvPr>
          <p:cNvSpPr>
            <a:spLocks noGrp="1"/>
          </p:cNvSpPr>
          <p:nvPr>
            <p:ph type="pic" sz="quarter" idx="13"/>
          </p:nvPr>
        </p:nvSpPr>
        <p:spPr>
          <a:xfrm>
            <a:off x="698500" y="1662113"/>
            <a:ext cx="6342063" cy="4146550"/>
          </a:xfrm>
        </p:spPr>
        <p:txBody>
          <a:bodyPr/>
          <a:lstStyle/>
          <a:p>
            <a:endParaRPr lang="en-US" dirty="0"/>
          </a:p>
        </p:txBody>
      </p:sp>
    </p:spTree>
    <p:extLst>
      <p:ext uri="{BB962C8B-B14F-4D97-AF65-F5344CB8AC3E}">
        <p14:creationId xmlns:p14="http://schemas.microsoft.com/office/powerpoint/2010/main" val="341432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king Process">
    <p:spTree>
      <p:nvGrpSpPr>
        <p:cNvPr id="1" name=""/>
        <p:cNvGrpSpPr/>
        <p:nvPr/>
      </p:nvGrpSpPr>
      <p:grpSpPr>
        <a:xfrm>
          <a:off x="0" y="0"/>
          <a:ext cx="0" cy="0"/>
          <a:chOff x="0" y="0"/>
          <a:chExt cx="0" cy="0"/>
        </a:xfrm>
      </p:grpSpPr>
      <p:sp>
        <p:nvSpPr>
          <p:cNvPr id="10" name="Gráfico 127">
            <a:extLst>
              <a:ext uri="{FF2B5EF4-FFF2-40B4-BE49-F238E27FC236}">
                <a16:creationId xmlns:a16="http://schemas.microsoft.com/office/drawing/2014/main" id="{86A81682-B912-431D-B5D6-912837D91CEE}"/>
              </a:ext>
            </a:extLst>
          </p:cNvPr>
          <p:cNvSpPr/>
          <p:nvPr userDrawn="1"/>
        </p:nvSpPr>
        <p:spPr>
          <a:xfrm>
            <a:off x="6105975"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1"/>
          </a:solid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9B804098-4A56-4576-9231-379387A522E1}"/>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12" name="Grupo 11">
            <a:extLst>
              <a:ext uri="{FF2B5EF4-FFF2-40B4-BE49-F238E27FC236}">
                <a16:creationId xmlns:a16="http://schemas.microsoft.com/office/drawing/2014/main" id="{7AB3C137-23FE-4545-9FC9-6EF35985DEA5}"/>
              </a:ext>
            </a:extLst>
          </p:cNvPr>
          <p:cNvGrpSpPr/>
          <p:nvPr userDrawn="1"/>
        </p:nvGrpSpPr>
        <p:grpSpPr>
          <a:xfrm>
            <a:off x="9841865" y="400050"/>
            <a:ext cx="2062479" cy="503554"/>
            <a:chOff x="9841865" y="400050"/>
            <a:chExt cx="2062479" cy="503554"/>
          </a:xfrm>
          <a:solidFill>
            <a:schemeClr val="bg1"/>
          </a:solidFill>
        </p:grpSpPr>
        <p:sp>
          <p:nvSpPr>
            <p:cNvPr id="13" name="Forma libre: forma 12">
              <a:extLst>
                <a:ext uri="{FF2B5EF4-FFF2-40B4-BE49-F238E27FC236}">
                  <a16:creationId xmlns:a16="http://schemas.microsoft.com/office/drawing/2014/main" id="{BEF5800C-AF82-4FE3-B88F-12202B0B884D}"/>
                </a:ext>
              </a:extLst>
            </p:cNvPr>
            <p:cNvSpPr/>
            <p:nvPr/>
          </p:nvSpPr>
          <p:spPr>
            <a:xfrm>
              <a:off x="9841865"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F872CA87-5A1C-4119-AD0F-4D312F1664B1}"/>
                </a:ext>
              </a:extLst>
            </p:cNvPr>
            <p:cNvSpPr/>
            <p:nvPr/>
          </p:nvSpPr>
          <p:spPr>
            <a:xfrm>
              <a:off x="1002855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0E00F597-1AB9-444A-8C80-5D619E1400E9}"/>
                </a:ext>
              </a:extLst>
            </p:cNvPr>
            <p:cNvSpPr/>
            <p:nvPr/>
          </p:nvSpPr>
          <p:spPr>
            <a:xfrm>
              <a:off x="1021524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BDE7097A-3C16-4FF1-BE2E-1488F9973178}"/>
                </a:ext>
              </a:extLst>
            </p:cNvPr>
            <p:cNvSpPr/>
            <p:nvPr/>
          </p:nvSpPr>
          <p:spPr>
            <a:xfrm>
              <a:off x="10227310"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D862D80-5F4E-4683-9CDD-4842A4098D02}"/>
                </a:ext>
              </a:extLst>
            </p:cNvPr>
            <p:cNvSpPr/>
            <p:nvPr/>
          </p:nvSpPr>
          <p:spPr>
            <a:xfrm>
              <a:off x="1041400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D8306C11-D084-4A73-A8CD-8570E1F38703}"/>
                </a:ext>
              </a:extLst>
            </p:cNvPr>
            <p:cNvSpPr/>
            <p:nvPr/>
          </p:nvSpPr>
          <p:spPr>
            <a:xfrm>
              <a:off x="1060069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EE57BD2E-BC78-4346-BAA6-5D240B598A93}"/>
                </a:ext>
              </a:extLst>
            </p:cNvPr>
            <p:cNvSpPr/>
            <p:nvPr/>
          </p:nvSpPr>
          <p:spPr>
            <a:xfrm>
              <a:off x="1061339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F9BB4BB7-EF17-4C52-9779-47FE054EA81D}"/>
                </a:ext>
              </a:extLst>
            </p:cNvPr>
            <p:cNvSpPr/>
            <p:nvPr/>
          </p:nvSpPr>
          <p:spPr>
            <a:xfrm>
              <a:off x="10799445"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462D4B19-7018-4986-91D2-F52741723569}"/>
                </a:ext>
              </a:extLst>
            </p:cNvPr>
            <p:cNvSpPr/>
            <p:nvPr/>
          </p:nvSpPr>
          <p:spPr>
            <a:xfrm>
              <a:off x="10986135" y="400050"/>
              <a:ext cx="147319" cy="147320"/>
            </a:xfrm>
            <a:custGeom>
              <a:avLst/>
              <a:gdLst>
                <a:gd name="connsiteX0" fmla="*/ 147320 w 147319"/>
                <a:gd name="connsiteY0" fmla="*/ 73660 h 147320"/>
                <a:gd name="connsiteX1" fmla="*/ 73660 w 147319"/>
                <a:gd name="connsiteY1" fmla="*/ 147320 h 147320"/>
                <a:gd name="connsiteX2" fmla="*/ 1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71EEA79C-DD43-4F47-82F5-355ED62A3943}"/>
                </a:ext>
              </a:extLst>
            </p:cNvPr>
            <p:cNvSpPr/>
            <p:nvPr/>
          </p:nvSpPr>
          <p:spPr>
            <a:xfrm>
              <a:off x="10998835" y="756285"/>
              <a:ext cx="147319" cy="147319"/>
            </a:xfrm>
            <a:custGeom>
              <a:avLst/>
              <a:gdLst>
                <a:gd name="connsiteX0" fmla="*/ 147320 w 147319"/>
                <a:gd name="connsiteY0" fmla="*/ 73660 h 147319"/>
                <a:gd name="connsiteX1" fmla="*/ 73660 w 147319"/>
                <a:gd name="connsiteY1" fmla="*/ 147320 h 147319"/>
                <a:gd name="connsiteX2" fmla="*/ 1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2" y="147320"/>
                    <a:pt x="73660" y="147320"/>
                  </a:cubicBezTo>
                  <a:cubicBezTo>
                    <a:pt x="32979" y="147320"/>
                    <a:pt x="1" y="114341"/>
                    <a:pt x="1" y="73660"/>
                  </a:cubicBezTo>
                  <a:cubicBezTo>
                    <a:pt x="1"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371118BD-FBDD-4298-B214-6A9A16B7BDC5}"/>
                </a:ext>
              </a:extLst>
            </p:cNvPr>
            <p:cNvSpPr/>
            <p:nvPr/>
          </p:nvSpPr>
          <p:spPr>
            <a:xfrm>
              <a:off x="1118489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67A84FD2-2D0C-4E62-AD5B-A5462341A2BC}"/>
                </a:ext>
              </a:extLst>
            </p:cNvPr>
            <p:cNvSpPr/>
            <p:nvPr/>
          </p:nvSpPr>
          <p:spPr>
            <a:xfrm>
              <a:off x="11371580"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F4204B61-4F02-4073-B280-74EB96609F02}"/>
                </a:ext>
              </a:extLst>
            </p:cNvPr>
            <p:cNvSpPr/>
            <p:nvPr/>
          </p:nvSpPr>
          <p:spPr>
            <a:xfrm>
              <a:off x="11384280" y="7562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C875317C-087D-46D2-9EC8-D0ADE6F6FAAE}"/>
                </a:ext>
              </a:extLst>
            </p:cNvPr>
            <p:cNvSpPr/>
            <p:nvPr/>
          </p:nvSpPr>
          <p:spPr>
            <a:xfrm>
              <a:off x="11570970" y="5778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2" y="147320"/>
                    <a:pt x="73660" y="147320"/>
                  </a:cubicBezTo>
                  <a:cubicBezTo>
                    <a:pt x="32979" y="147320"/>
                    <a:pt x="0" y="114341"/>
                    <a:pt x="0" y="73660"/>
                  </a:cubicBezTo>
                  <a:cubicBezTo>
                    <a:pt x="0" y="32979"/>
                    <a:pt x="32979" y="0"/>
                    <a:pt x="73660" y="0"/>
                  </a:cubicBezTo>
                  <a:cubicBezTo>
                    <a:pt x="114342" y="0"/>
                    <a:pt x="147320" y="32979"/>
                    <a:pt x="147320" y="73660"/>
                  </a:cubicBezTo>
                  <a:close/>
                </a:path>
              </a:pathLst>
            </a:custGeom>
            <a:grpFill/>
            <a:ln w="6350" cap="flat">
              <a:no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6B620905-00A9-48A3-823B-283747C4AC64}"/>
                </a:ext>
              </a:extLst>
            </p:cNvPr>
            <p:cNvSpPr/>
            <p:nvPr/>
          </p:nvSpPr>
          <p:spPr>
            <a:xfrm>
              <a:off x="11757025" y="4000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8" name="Forma libre: forma 27">
            <a:extLst>
              <a:ext uri="{FF2B5EF4-FFF2-40B4-BE49-F238E27FC236}">
                <a16:creationId xmlns:a16="http://schemas.microsoft.com/office/drawing/2014/main" id="{C092E1B1-9FC7-439A-9F5A-DD554B4C8344}"/>
              </a:ext>
            </a:extLst>
          </p:cNvPr>
          <p:cNvSpPr/>
          <p:nvPr userDrawn="1"/>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9" name="Marcador de número de diapositiva 5">
            <a:extLst>
              <a:ext uri="{FF2B5EF4-FFF2-40B4-BE49-F238E27FC236}">
                <a16:creationId xmlns:a16="http://schemas.microsoft.com/office/drawing/2014/main" id="{A733625E-7FD5-4797-AD38-A41047058F8B}"/>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311511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06E37A1D-7D08-4B91-BA55-54FB12E9C72C}"/>
              </a:ext>
            </a:extLst>
          </p:cNvPr>
          <p:cNvSpPr/>
          <p:nvPr userDrawn="1"/>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grpSp>
        <p:nvGrpSpPr>
          <p:cNvPr id="7" name="Gráfico 7">
            <a:extLst>
              <a:ext uri="{FF2B5EF4-FFF2-40B4-BE49-F238E27FC236}">
                <a16:creationId xmlns:a16="http://schemas.microsoft.com/office/drawing/2014/main" id="{F19B282C-4780-4BB5-9DB7-80FC8BCF9603}"/>
              </a:ext>
            </a:extLst>
          </p:cNvPr>
          <p:cNvGrpSpPr/>
          <p:nvPr userDrawn="1"/>
        </p:nvGrpSpPr>
        <p:grpSpPr>
          <a:xfrm>
            <a:off x="327660" y="285750"/>
            <a:ext cx="504190" cy="2062480"/>
            <a:chOff x="327660" y="285750"/>
            <a:chExt cx="504190" cy="2062480"/>
          </a:xfrm>
          <a:solidFill>
            <a:schemeClr val="accent1"/>
          </a:solidFill>
        </p:grpSpPr>
        <p:sp>
          <p:nvSpPr>
            <p:cNvPr id="8" name="Forma libre: forma 7">
              <a:extLst>
                <a:ext uri="{FF2B5EF4-FFF2-40B4-BE49-F238E27FC236}">
                  <a16:creationId xmlns:a16="http://schemas.microsoft.com/office/drawing/2014/main" id="{FBB5A41B-8456-4F70-878F-C9A9D8082E22}"/>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 name="Forma libre: forma 8">
              <a:extLst>
                <a:ext uri="{FF2B5EF4-FFF2-40B4-BE49-F238E27FC236}">
                  <a16:creationId xmlns:a16="http://schemas.microsoft.com/office/drawing/2014/main" id="{1DD573F2-FEAA-4615-95A4-6E884194B35E}"/>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53816565-5E1D-4A12-9376-959297CA4F2F}"/>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14756A2B-09FD-4554-A247-8B9E3B649318}"/>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AE9DE2EC-445A-4C38-BB9E-D33CE26CA941}"/>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7DA51659-763D-4071-BA95-2B3AFCACEC79}"/>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E6838AC-4E9A-4422-8E84-CFCCCEFE3527}"/>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33EDE42D-5BAD-403F-B644-EDA3809ED56A}"/>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B0470DDF-CB2B-4F3B-AED9-1AFEE780E362}"/>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3095F1F2-5CC2-4335-BE1B-73369C59513D}"/>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5D6EE58-134D-4A7E-9397-39EC74FA58E7}"/>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F96DCAFF-5F0A-44BB-827C-1079B463712F}"/>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5003EEFB-31A9-4B4A-8F05-53084811FBE3}"/>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1CC678BE-F11D-471F-A524-2C804DE0D5FA}"/>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BCADF87C-8201-4734-8DB4-E3FCA66A8734}"/>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3" name="Forma libre: forma 22">
            <a:extLst>
              <a:ext uri="{FF2B5EF4-FFF2-40B4-BE49-F238E27FC236}">
                <a16:creationId xmlns:a16="http://schemas.microsoft.com/office/drawing/2014/main" id="{7895534F-82D2-4A75-95B6-3DCFB77396FD}"/>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50" name="Forma libre: forma 49">
            <a:extLst>
              <a:ext uri="{FF2B5EF4-FFF2-40B4-BE49-F238E27FC236}">
                <a16:creationId xmlns:a16="http://schemas.microsoft.com/office/drawing/2014/main" id="{84843483-9C47-4DF1-9133-2FFD39BE3C25}"/>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61" name="Marcador de número de diapositiva 5">
            <a:extLst>
              <a:ext uri="{FF2B5EF4-FFF2-40B4-BE49-F238E27FC236}">
                <a16:creationId xmlns:a16="http://schemas.microsoft.com/office/drawing/2014/main" id="{DFDF48EB-108D-4B89-9D5D-713F2F007E1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250640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3DE3FCAD-BFDF-42FF-AE98-AC5717C407A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5C9F628-F316-4A51-AC0E-81E3E091D353}"/>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8" name="Gráfico 4">
            <a:extLst>
              <a:ext uri="{FF2B5EF4-FFF2-40B4-BE49-F238E27FC236}">
                <a16:creationId xmlns:a16="http://schemas.microsoft.com/office/drawing/2014/main" id="{A77806CF-FA6F-43AC-BA32-06CFB60C7372}"/>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BB4AD6DF-C11A-48BF-AA6D-4AA0864A7BA5}"/>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04AAFCE5-EEA2-4863-B1BA-7D41FCD601C6}"/>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3F82E446-E1AF-401C-9B76-45B2FD547843}"/>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E2B0CA56-BBD9-414F-80B3-CCD4C12B22F8}"/>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8935E5E5-36BF-4746-9C62-B73ACF4828E2}"/>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B719F7A8-0778-4E58-93BF-FEC9A4EE384F}"/>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9D99BB4B-0F0A-4A5D-BD49-5299D2966988}"/>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6087FFB1-E017-4A0F-8850-A48B34BA0172}"/>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15AE5A6D-501E-4F2F-9897-A9570DC78970}"/>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00E6F292-96B6-453B-97CB-0359C381A36C}"/>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AB35F607-4165-4353-AD66-3CBF0828608D}"/>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B6B65FC7-EAAE-46ED-BFCE-B1F78D185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2B29A33D-5CE6-425E-8DD8-1728F86CC456}"/>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51CC75B2-6619-4F84-B9E0-CF502067A900}"/>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B0A0A818-7274-43E3-820E-7FC6C2D38CCD}"/>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A7D79572-E8AB-4F57-BBFE-ACAC383BEDD6}"/>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5" name="Marcador de número de diapositiva 5">
            <a:extLst>
              <a:ext uri="{FF2B5EF4-FFF2-40B4-BE49-F238E27FC236}">
                <a16:creationId xmlns:a16="http://schemas.microsoft.com/office/drawing/2014/main" id="{C0C15818-EE3E-41C2-893D-415B1CEAFCA9}"/>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346662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Discussion">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7323330E-87AF-4639-B8D7-B383529CF88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4526092"/>
            <a:ext cx="12192000" cy="2331908"/>
          </a:xfrm>
          <a:prstGeom prst="rect">
            <a:avLst/>
          </a:prstGeom>
        </p:spPr>
      </p:pic>
      <p:sp>
        <p:nvSpPr>
          <p:cNvPr id="7" name="Forma libre: forma 6">
            <a:extLst>
              <a:ext uri="{FF2B5EF4-FFF2-40B4-BE49-F238E27FC236}">
                <a16:creationId xmlns:a16="http://schemas.microsoft.com/office/drawing/2014/main" id="{B8AE3824-E0F3-4391-B746-F806A4E6F84F}"/>
              </a:ext>
            </a:extLst>
          </p:cNvPr>
          <p:cNvSpPr/>
          <p:nvPr userDrawn="1"/>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8" name="Gráfico 4">
            <a:extLst>
              <a:ext uri="{FF2B5EF4-FFF2-40B4-BE49-F238E27FC236}">
                <a16:creationId xmlns:a16="http://schemas.microsoft.com/office/drawing/2014/main" id="{429E4684-D7C2-47AC-8807-120C94C4B0E7}"/>
              </a:ext>
            </a:extLst>
          </p:cNvPr>
          <p:cNvGrpSpPr/>
          <p:nvPr userDrawn="1"/>
        </p:nvGrpSpPr>
        <p:grpSpPr>
          <a:xfrm>
            <a:off x="327660" y="262255"/>
            <a:ext cx="504190" cy="2062480"/>
            <a:chOff x="327660" y="142875"/>
            <a:chExt cx="504190" cy="2062480"/>
          </a:xfrm>
          <a:solidFill>
            <a:schemeClr val="accent1"/>
          </a:solidFill>
        </p:grpSpPr>
        <p:sp>
          <p:nvSpPr>
            <p:cNvPr id="9" name="Forma libre: forma 8">
              <a:extLst>
                <a:ext uri="{FF2B5EF4-FFF2-40B4-BE49-F238E27FC236}">
                  <a16:creationId xmlns:a16="http://schemas.microsoft.com/office/drawing/2014/main" id="{ED61EDA0-31F6-4793-BB4E-D8033FA8B364}"/>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 name="Forma libre: forma 9">
              <a:extLst>
                <a:ext uri="{FF2B5EF4-FFF2-40B4-BE49-F238E27FC236}">
                  <a16:creationId xmlns:a16="http://schemas.microsoft.com/office/drawing/2014/main" id="{F09483BC-E608-4C6B-BFDB-5B4A9458C1C5}"/>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DD6D4225-1660-4AC4-8FAF-D28A34A4E59A}"/>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F2CBD622-F319-4C9C-A094-48839B202417}"/>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5F8E0E11-2891-4B89-A075-FE459B2B9C8C}"/>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46512C2C-6806-4748-9F77-5C1E7442DB14}"/>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77EB90A6-5EEF-4E1F-ADCF-158436BB4843}"/>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3294F9BD-29D4-4A52-A7BB-21BBD22EB068}"/>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CB7F4DE2-07A8-453E-AFA8-F51575B3734A}"/>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C33D03E9-EA35-4ACE-85F9-1BD3B688DBA5}"/>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9F78B8B3-A069-471D-B5C5-414FE41A80AE}"/>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0A1E9CFF-BD0A-4321-98B9-68C3E8EDE717}"/>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051B2BF2-AFB3-4D9B-A765-A92E19DD49ED}"/>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3E69817C-8999-4292-9DCC-6037785DF85C}"/>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039BBC3-2676-4079-85E9-8B57D6445214}"/>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24" name="Forma libre: forma 23">
            <a:extLst>
              <a:ext uri="{FF2B5EF4-FFF2-40B4-BE49-F238E27FC236}">
                <a16:creationId xmlns:a16="http://schemas.microsoft.com/office/drawing/2014/main" id="{9C2E0513-C9B2-42FB-AE83-EC73E7962D68}"/>
              </a:ext>
            </a:extLst>
          </p:cNvPr>
          <p:cNvSpPr/>
          <p:nvPr userDrawn="1"/>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B2EDA27D-ECCF-40AC-BDEB-53E1D6209455}"/>
              </a:ext>
            </a:extLst>
          </p:cNvPr>
          <p:cNvSpPr/>
          <p:nvPr userDrawn="1"/>
        </p:nvSpPr>
        <p:spPr>
          <a:xfrm>
            <a:off x="0" y="3887457"/>
            <a:ext cx="6331457" cy="2970543"/>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26" name="Marcador de número de diapositiva 5">
            <a:extLst>
              <a:ext uri="{FF2B5EF4-FFF2-40B4-BE49-F238E27FC236}">
                <a16:creationId xmlns:a16="http://schemas.microsoft.com/office/drawing/2014/main" id="{97BEC7F9-1A56-4CB5-8B1F-C20C6AAEF60C}"/>
              </a:ext>
            </a:extLst>
          </p:cNvPr>
          <p:cNvSpPr>
            <a:spLocks noGrp="1"/>
          </p:cNvSpPr>
          <p:nvPr>
            <p:ph type="sldNum" sz="quarter" idx="12"/>
          </p:nvPr>
        </p:nvSpPr>
        <p:spPr>
          <a:xfrm>
            <a:off x="11281120" y="6187238"/>
            <a:ext cx="677603" cy="365125"/>
          </a:xfrm>
        </p:spPr>
        <p:txBody>
          <a:bodyPr/>
          <a:lstStyle>
            <a:lvl1pPr algn="ctr">
              <a:defRPr sz="1300" b="1">
                <a:latin typeface="Open Sans" panose="020B0606030504020204" pitchFamily="34" charset="0"/>
                <a:ea typeface="Open Sans" panose="020B0606030504020204" pitchFamily="34" charset="0"/>
                <a:cs typeface="Open Sans" panose="020B0606030504020204" pitchFamily="34" charset="0"/>
              </a:defRPr>
            </a:lvl1pPr>
          </a:lstStyle>
          <a:p>
            <a:fld id="{EB012DBF-A6B7-43E4-BADB-9CFD726AABE5}" type="slidenum">
              <a:rPr lang="es-AR" smtClean="0"/>
              <a:pPr/>
              <a:t>‹#›</a:t>
            </a:fld>
            <a:endParaRPr lang="es-AR" dirty="0"/>
          </a:p>
        </p:txBody>
      </p:sp>
    </p:spTree>
    <p:extLst>
      <p:ext uri="{BB962C8B-B14F-4D97-AF65-F5344CB8AC3E}">
        <p14:creationId xmlns:p14="http://schemas.microsoft.com/office/powerpoint/2010/main" val="153768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98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3CABD8-85D3-490B-8804-B870C64E4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AR" dirty="0"/>
          </a:p>
        </p:txBody>
      </p:sp>
      <p:sp>
        <p:nvSpPr>
          <p:cNvPr id="3" name="Marcador de texto 2">
            <a:extLst>
              <a:ext uri="{FF2B5EF4-FFF2-40B4-BE49-F238E27FC236}">
                <a16:creationId xmlns:a16="http://schemas.microsoft.com/office/drawing/2014/main" id="{338FDD91-1AA7-45DD-9285-077BE4CCB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Marcador de fecha 3">
            <a:extLst>
              <a:ext uri="{FF2B5EF4-FFF2-40B4-BE49-F238E27FC236}">
                <a16:creationId xmlns:a16="http://schemas.microsoft.com/office/drawing/2014/main" id="{D469AA11-B5D9-4953-9B74-7FD6E035C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1F8E3-DAB4-4583-9D60-3CAF5E73B8A9}" type="datetimeFigureOut">
              <a:rPr lang="es-AR" smtClean="0"/>
              <a:t>22/1/2023</a:t>
            </a:fld>
            <a:endParaRPr lang="es-AR" dirty="0"/>
          </a:p>
        </p:txBody>
      </p:sp>
      <p:sp>
        <p:nvSpPr>
          <p:cNvPr id="5" name="Marcador de pie de página 4">
            <a:extLst>
              <a:ext uri="{FF2B5EF4-FFF2-40B4-BE49-F238E27FC236}">
                <a16:creationId xmlns:a16="http://schemas.microsoft.com/office/drawing/2014/main" id="{2687C77D-7AC5-41F7-AE37-3A9092C2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Marcador de número de diapositiva 5">
            <a:extLst>
              <a:ext uri="{FF2B5EF4-FFF2-40B4-BE49-F238E27FC236}">
                <a16:creationId xmlns:a16="http://schemas.microsoft.com/office/drawing/2014/main" id="{A550B410-45FC-46B6-9045-39FCCD8C3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12DBF-A6B7-43E4-BADB-9CFD726AABE5}" type="slidenum">
              <a:rPr lang="es-AR" smtClean="0"/>
              <a:t>‹#›</a:t>
            </a:fld>
            <a:endParaRPr lang="es-AR" dirty="0"/>
          </a:p>
        </p:txBody>
      </p:sp>
    </p:spTree>
    <p:extLst>
      <p:ext uri="{BB962C8B-B14F-4D97-AF65-F5344CB8AC3E}">
        <p14:creationId xmlns:p14="http://schemas.microsoft.com/office/powerpoint/2010/main" val="19225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mp"/><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2.tmp"/><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áfico 8">
            <a:extLst>
              <a:ext uri="{FF2B5EF4-FFF2-40B4-BE49-F238E27FC236}">
                <a16:creationId xmlns:a16="http://schemas.microsoft.com/office/drawing/2014/main" id="{41E5AA37-7363-45FA-B2F5-9C828E61D721}"/>
              </a:ext>
            </a:extLst>
          </p:cNvPr>
          <p:cNvGrpSpPr/>
          <p:nvPr/>
        </p:nvGrpSpPr>
        <p:grpSpPr>
          <a:xfrm>
            <a:off x="44184" y="8179"/>
            <a:ext cx="12173613" cy="6841641"/>
            <a:chOff x="8876" y="8808"/>
            <a:chExt cx="12173613" cy="6841641"/>
          </a:xfrm>
          <a:noFill/>
        </p:grpSpPr>
        <p:sp>
          <p:nvSpPr>
            <p:cNvPr id="10" name="Forma libre: forma 9">
              <a:extLst>
                <a:ext uri="{FF2B5EF4-FFF2-40B4-BE49-F238E27FC236}">
                  <a16:creationId xmlns:a16="http://schemas.microsoft.com/office/drawing/2014/main" id="{A28DCEA3-281C-47EB-8C07-D4BBC4286C4F}"/>
                </a:ext>
              </a:extLst>
            </p:cNvPr>
            <p:cNvSpPr/>
            <p:nvPr/>
          </p:nvSpPr>
          <p:spPr>
            <a:xfrm>
              <a:off x="5813231" y="2524247"/>
              <a:ext cx="6368624" cy="4326202"/>
            </a:xfrm>
            <a:custGeom>
              <a:avLst/>
              <a:gdLst>
                <a:gd name="connsiteX0" fmla="*/ 6368624 w 6368624"/>
                <a:gd name="connsiteY0" fmla="*/ 0 h 4326202"/>
                <a:gd name="connsiteX1" fmla="*/ 5777727 w 6368624"/>
                <a:gd name="connsiteY1" fmla="*/ 152260 h 4326202"/>
                <a:gd name="connsiteX2" fmla="*/ 4005671 w 6368624"/>
                <a:gd name="connsiteY2" fmla="*/ 948166 h 4326202"/>
                <a:gd name="connsiteX3" fmla="*/ 2287505 w 6368624"/>
                <a:gd name="connsiteY3" fmla="*/ 2131643 h 4326202"/>
                <a:gd name="connsiteX4" fmla="*/ 0 w 6368624"/>
                <a:gd name="connsiteY4" fmla="*/ 4326203 h 4326202"/>
                <a:gd name="connsiteX5" fmla="*/ 93199 w 6368624"/>
                <a:gd name="connsiteY5" fmla="*/ 4326203 h 4326202"/>
                <a:gd name="connsiteX6" fmla="*/ 2331252 w 6368624"/>
                <a:gd name="connsiteY6" fmla="*/ 2185751 h 4326202"/>
                <a:gd name="connsiteX7" fmla="*/ 5798650 w 6368624"/>
                <a:gd name="connsiteY7" fmla="*/ 218953 h 4326202"/>
                <a:gd name="connsiteX8" fmla="*/ 6368624 w 6368624"/>
                <a:gd name="connsiteY8" fmla="*/ 71726 h 4326202"/>
                <a:gd name="connsiteX9" fmla="*/ 6368624 w 6368624"/>
                <a:gd name="connsiteY9" fmla="*/ 0 h 432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8624" h="4326202">
                  <a:moveTo>
                    <a:pt x="6368624" y="0"/>
                  </a:moveTo>
                  <a:cubicBezTo>
                    <a:pt x="6177788" y="38379"/>
                    <a:pt x="5980610" y="89343"/>
                    <a:pt x="5777727" y="152260"/>
                  </a:cubicBezTo>
                  <a:cubicBezTo>
                    <a:pt x="5217263" y="325912"/>
                    <a:pt x="4621295" y="593941"/>
                    <a:pt x="4005671" y="948166"/>
                  </a:cubicBezTo>
                  <a:cubicBezTo>
                    <a:pt x="3429991" y="1279740"/>
                    <a:pt x="2851774" y="1678008"/>
                    <a:pt x="2287505" y="2131643"/>
                  </a:cubicBezTo>
                  <a:cubicBezTo>
                    <a:pt x="1530499" y="2736908"/>
                    <a:pt x="777295" y="3459200"/>
                    <a:pt x="0" y="4326203"/>
                  </a:cubicBezTo>
                  <a:lnTo>
                    <a:pt x="93199" y="4326203"/>
                  </a:lnTo>
                  <a:cubicBezTo>
                    <a:pt x="853376" y="3482480"/>
                    <a:pt x="1590730" y="2777805"/>
                    <a:pt x="2331252" y="2185751"/>
                  </a:cubicBezTo>
                  <a:cubicBezTo>
                    <a:pt x="3494026" y="1250169"/>
                    <a:pt x="4725272" y="551786"/>
                    <a:pt x="5798650" y="218953"/>
                  </a:cubicBezTo>
                  <a:cubicBezTo>
                    <a:pt x="5993925" y="157923"/>
                    <a:pt x="6184128" y="108847"/>
                    <a:pt x="6368624" y="71726"/>
                  </a:cubicBezTo>
                  <a:lnTo>
                    <a:pt x="6368624" y="0"/>
                  </a:lnTo>
                  <a:close/>
                </a:path>
              </a:pathLst>
            </a:custGeom>
            <a:noFill/>
            <a:ln w="17972" cap="flat">
              <a:solidFill>
                <a:schemeClr val="bg2"/>
              </a:solidFill>
              <a:prstDash val="solid"/>
              <a:miter/>
            </a:ln>
          </p:spPr>
          <p:txBody>
            <a:bodyPr rtlCol="0" anchor="ctr"/>
            <a:lstStyle/>
            <a:p>
              <a:endParaRPr lang="es-AR" dirty="0"/>
            </a:p>
          </p:txBody>
        </p:sp>
        <p:sp>
          <p:nvSpPr>
            <p:cNvPr id="11" name="Forma libre: forma 10">
              <a:extLst>
                <a:ext uri="{FF2B5EF4-FFF2-40B4-BE49-F238E27FC236}">
                  <a16:creationId xmlns:a16="http://schemas.microsoft.com/office/drawing/2014/main" id="{0399065C-3DDF-4FF8-B720-2577E78C0BD1}"/>
                </a:ext>
              </a:extLst>
            </p:cNvPr>
            <p:cNvSpPr/>
            <p:nvPr/>
          </p:nvSpPr>
          <p:spPr>
            <a:xfrm>
              <a:off x="6480209" y="3193059"/>
              <a:ext cx="5701646" cy="3656131"/>
            </a:xfrm>
            <a:custGeom>
              <a:avLst/>
              <a:gdLst>
                <a:gd name="connsiteX0" fmla="*/ 5701647 w 5701646"/>
                <a:gd name="connsiteY0" fmla="*/ 0 h 3656131"/>
                <a:gd name="connsiteX1" fmla="*/ 4847002 w 5701646"/>
                <a:gd name="connsiteY1" fmla="*/ 216436 h 3656131"/>
                <a:gd name="connsiteX2" fmla="*/ 3137079 w 5701646"/>
                <a:gd name="connsiteY2" fmla="*/ 1033733 h 3656131"/>
                <a:gd name="connsiteX3" fmla="*/ 1487386 w 5701646"/>
                <a:gd name="connsiteY3" fmla="*/ 2231681 h 3656131"/>
                <a:gd name="connsiteX4" fmla="*/ 0 w 5701646"/>
                <a:gd name="connsiteY4" fmla="*/ 3656132 h 3656131"/>
                <a:gd name="connsiteX5" fmla="*/ 95101 w 5701646"/>
                <a:gd name="connsiteY5" fmla="*/ 3656132 h 3656131"/>
                <a:gd name="connsiteX6" fmla="*/ 1532401 w 5701646"/>
                <a:gd name="connsiteY6" fmla="*/ 2283903 h 3656131"/>
                <a:gd name="connsiteX7" fmla="*/ 4869192 w 5701646"/>
                <a:gd name="connsiteY7" fmla="*/ 282499 h 3656131"/>
                <a:gd name="connsiteX8" fmla="*/ 5701647 w 5701646"/>
                <a:gd name="connsiteY8" fmla="*/ 71097 h 3656131"/>
                <a:gd name="connsiteX9" fmla="*/ 5701647 w 5701646"/>
                <a:gd name="connsiteY9" fmla="*/ 0 h 3656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01646" h="3656131">
                  <a:moveTo>
                    <a:pt x="5701647" y="0"/>
                  </a:moveTo>
                  <a:cubicBezTo>
                    <a:pt x="5429657" y="43413"/>
                    <a:pt x="5144352" y="115768"/>
                    <a:pt x="4847002" y="216436"/>
                  </a:cubicBezTo>
                  <a:cubicBezTo>
                    <a:pt x="4304290" y="398897"/>
                    <a:pt x="3729244" y="673846"/>
                    <a:pt x="3137079" y="1033733"/>
                  </a:cubicBezTo>
                  <a:cubicBezTo>
                    <a:pt x="2581687" y="1371600"/>
                    <a:pt x="2026294" y="1774901"/>
                    <a:pt x="1487386" y="2231681"/>
                  </a:cubicBezTo>
                  <a:cubicBezTo>
                    <a:pt x="990957" y="2650082"/>
                    <a:pt x="497697" y="3121963"/>
                    <a:pt x="0" y="3656132"/>
                  </a:cubicBezTo>
                  <a:lnTo>
                    <a:pt x="95101" y="3656132"/>
                  </a:lnTo>
                  <a:cubicBezTo>
                    <a:pt x="575681" y="3143355"/>
                    <a:pt x="1052456" y="2688462"/>
                    <a:pt x="1532401" y="2283903"/>
                  </a:cubicBezTo>
                  <a:cubicBezTo>
                    <a:pt x="2643819" y="1343287"/>
                    <a:pt x="3828783" y="632320"/>
                    <a:pt x="4869192" y="282499"/>
                  </a:cubicBezTo>
                  <a:cubicBezTo>
                    <a:pt x="5158935" y="184348"/>
                    <a:pt x="5437264" y="113880"/>
                    <a:pt x="5701647" y="71097"/>
                  </a:cubicBezTo>
                  <a:lnTo>
                    <a:pt x="5701647" y="0"/>
                  </a:lnTo>
                  <a:close/>
                </a:path>
              </a:pathLst>
            </a:custGeom>
            <a:noFill/>
            <a:ln w="17972" cap="flat">
              <a:solidFill>
                <a:schemeClr val="bg2"/>
              </a:solidFill>
              <a:prstDash val="solid"/>
              <a:miter/>
            </a:ln>
          </p:spPr>
          <p:txBody>
            <a:bodyPr rtlCol="0" anchor="ctr"/>
            <a:lstStyle/>
            <a:p>
              <a:endParaRPr lang="es-AR" dirty="0"/>
            </a:p>
          </p:txBody>
        </p:sp>
        <p:sp>
          <p:nvSpPr>
            <p:cNvPr id="12" name="Forma libre: forma 11">
              <a:extLst>
                <a:ext uri="{FF2B5EF4-FFF2-40B4-BE49-F238E27FC236}">
                  <a16:creationId xmlns:a16="http://schemas.microsoft.com/office/drawing/2014/main" id="{725C8000-C3F1-4A26-B77B-6AA1C6637F0F}"/>
                </a:ext>
              </a:extLst>
            </p:cNvPr>
            <p:cNvSpPr/>
            <p:nvPr/>
          </p:nvSpPr>
          <p:spPr>
            <a:xfrm>
              <a:off x="5125965" y="1856064"/>
              <a:ext cx="7055890" cy="4993756"/>
            </a:xfrm>
            <a:custGeom>
              <a:avLst/>
              <a:gdLst>
                <a:gd name="connsiteX0" fmla="*/ 7055891 w 7055890"/>
                <a:gd name="connsiteY0" fmla="*/ 0 h 4993756"/>
                <a:gd name="connsiteX1" fmla="*/ 6738886 w 7055890"/>
                <a:gd name="connsiteY1" fmla="*/ 82422 h 4993756"/>
                <a:gd name="connsiteX2" fmla="*/ 4903429 w 7055890"/>
                <a:gd name="connsiteY2" fmla="*/ 856306 h 4993756"/>
                <a:gd name="connsiteX3" fmla="*/ 3115522 w 7055890"/>
                <a:gd name="connsiteY3" fmla="*/ 2024683 h 4993756"/>
                <a:gd name="connsiteX4" fmla="*/ 98905 w 7055890"/>
                <a:gd name="connsiteY4" fmla="*/ 4881764 h 4993756"/>
                <a:gd name="connsiteX5" fmla="*/ 0 w 7055890"/>
                <a:gd name="connsiteY5" fmla="*/ 4993756 h 4993756"/>
                <a:gd name="connsiteX6" fmla="*/ 92565 w 7055890"/>
                <a:gd name="connsiteY6" fmla="*/ 4993756 h 4993756"/>
                <a:gd name="connsiteX7" fmla="*/ 150894 w 7055890"/>
                <a:gd name="connsiteY7" fmla="*/ 4927693 h 4993756"/>
                <a:gd name="connsiteX8" fmla="*/ 3158001 w 7055890"/>
                <a:gd name="connsiteY8" fmla="*/ 2079421 h 4993756"/>
                <a:gd name="connsiteX9" fmla="*/ 6758540 w 7055890"/>
                <a:gd name="connsiteY9" fmla="*/ 148485 h 4993756"/>
                <a:gd name="connsiteX10" fmla="*/ 7055891 w 7055890"/>
                <a:gd name="connsiteY10" fmla="*/ 70468 h 4993756"/>
                <a:gd name="connsiteX11" fmla="*/ 7055891 w 7055890"/>
                <a:gd name="connsiteY11" fmla="*/ 0 h 499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5890" h="4993756">
                  <a:moveTo>
                    <a:pt x="7055891" y="0"/>
                  </a:moveTo>
                  <a:cubicBezTo>
                    <a:pt x="6951913" y="24538"/>
                    <a:pt x="6846034" y="51592"/>
                    <a:pt x="6738886" y="82422"/>
                  </a:cubicBezTo>
                  <a:cubicBezTo>
                    <a:pt x="6160035" y="247895"/>
                    <a:pt x="5542510" y="507744"/>
                    <a:pt x="4903429" y="856306"/>
                  </a:cubicBezTo>
                  <a:cubicBezTo>
                    <a:pt x="4306826" y="1180960"/>
                    <a:pt x="3705151" y="1574194"/>
                    <a:pt x="3115522" y="2024683"/>
                  </a:cubicBezTo>
                  <a:cubicBezTo>
                    <a:pt x="2131539" y="2772142"/>
                    <a:pt x="1144387" y="3707095"/>
                    <a:pt x="98905" y="4881764"/>
                  </a:cubicBezTo>
                  <a:cubicBezTo>
                    <a:pt x="65937" y="4918885"/>
                    <a:pt x="32969" y="4956636"/>
                    <a:pt x="0" y="4993756"/>
                  </a:cubicBezTo>
                  <a:lnTo>
                    <a:pt x="92565" y="4993756"/>
                  </a:lnTo>
                  <a:cubicBezTo>
                    <a:pt x="112220" y="4971735"/>
                    <a:pt x="131240" y="4949714"/>
                    <a:pt x="150894" y="4927693"/>
                  </a:cubicBezTo>
                  <a:cubicBezTo>
                    <a:pt x="1193840" y="3756171"/>
                    <a:pt x="2177188" y="2824364"/>
                    <a:pt x="3158001" y="2079421"/>
                  </a:cubicBezTo>
                  <a:cubicBezTo>
                    <a:pt x="4374031" y="1150131"/>
                    <a:pt x="5652828" y="464331"/>
                    <a:pt x="6758540" y="148485"/>
                  </a:cubicBezTo>
                  <a:cubicBezTo>
                    <a:pt x="6859348" y="119543"/>
                    <a:pt x="6958253" y="93747"/>
                    <a:pt x="7055891" y="70468"/>
                  </a:cubicBezTo>
                  <a:lnTo>
                    <a:pt x="7055891" y="0"/>
                  </a:lnTo>
                  <a:close/>
                </a:path>
              </a:pathLst>
            </a:custGeom>
            <a:noFill/>
            <a:ln w="17972" cap="flat">
              <a:solidFill>
                <a:schemeClr val="bg2"/>
              </a:solid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210D15A5-5D0F-4B11-BFB2-7E86C1F33DB0}"/>
                </a:ext>
              </a:extLst>
            </p:cNvPr>
            <p:cNvSpPr/>
            <p:nvPr/>
          </p:nvSpPr>
          <p:spPr>
            <a:xfrm>
              <a:off x="4405096" y="1186622"/>
              <a:ext cx="7777392" cy="5663827"/>
            </a:xfrm>
            <a:custGeom>
              <a:avLst/>
              <a:gdLst>
                <a:gd name="connsiteX0" fmla="*/ 7776759 w 7777392"/>
                <a:gd name="connsiteY0" fmla="*/ 0 h 5663827"/>
                <a:gd name="connsiteX1" fmla="*/ 7743156 w 7777392"/>
                <a:gd name="connsiteY1" fmla="*/ 8808 h 5663827"/>
                <a:gd name="connsiteX2" fmla="*/ 5842397 w 7777392"/>
                <a:gd name="connsiteY2" fmla="*/ 760043 h 5663827"/>
                <a:gd name="connsiteX3" fmla="*/ 3982847 w 7777392"/>
                <a:gd name="connsiteY3" fmla="*/ 1913948 h 5663827"/>
                <a:gd name="connsiteX4" fmla="*/ 820408 w 7777392"/>
                <a:gd name="connsiteY4" fmla="*/ 4758446 h 5663827"/>
                <a:gd name="connsiteX5" fmla="*/ 0 w 7777392"/>
                <a:gd name="connsiteY5" fmla="*/ 5663828 h 5663827"/>
                <a:gd name="connsiteX6" fmla="*/ 92566 w 7777392"/>
                <a:gd name="connsiteY6" fmla="*/ 5663828 h 5663827"/>
                <a:gd name="connsiteX7" fmla="*/ 871129 w 7777392"/>
                <a:gd name="connsiteY7" fmla="*/ 4805634 h 5663827"/>
                <a:gd name="connsiteX8" fmla="*/ 4024058 w 7777392"/>
                <a:gd name="connsiteY8" fmla="*/ 1969945 h 5663827"/>
                <a:gd name="connsiteX9" fmla="*/ 7761543 w 7777392"/>
                <a:gd name="connsiteY9" fmla="*/ 75501 h 5663827"/>
                <a:gd name="connsiteX10" fmla="*/ 7777393 w 7777392"/>
                <a:gd name="connsiteY10" fmla="*/ 71726 h 5663827"/>
                <a:gd name="connsiteX11" fmla="*/ 7777393 w 7777392"/>
                <a:gd name="connsiteY11" fmla="*/ 0 h 566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7392" h="5663827">
                  <a:moveTo>
                    <a:pt x="7776759" y="0"/>
                  </a:moveTo>
                  <a:cubicBezTo>
                    <a:pt x="7765347" y="3146"/>
                    <a:pt x="7754569" y="5663"/>
                    <a:pt x="7743156" y="8808"/>
                  </a:cubicBezTo>
                  <a:cubicBezTo>
                    <a:pt x="7145920" y="165473"/>
                    <a:pt x="6506204" y="418401"/>
                    <a:pt x="5842397" y="760043"/>
                  </a:cubicBezTo>
                  <a:cubicBezTo>
                    <a:pt x="5224238" y="1078405"/>
                    <a:pt x="4598470" y="1466605"/>
                    <a:pt x="3982847" y="1913948"/>
                  </a:cubicBezTo>
                  <a:cubicBezTo>
                    <a:pt x="2960190" y="2653228"/>
                    <a:pt x="1925487" y="3583148"/>
                    <a:pt x="820408" y="4758446"/>
                  </a:cubicBezTo>
                  <a:cubicBezTo>
                    <a:pt x="530666" y="5067370"/>
                    <a:pt x="256774" y="5371891"/>
                    <a:pt x="0" y="5663828"/>
                  </a:cubicBezTo>
                  <a:lnTo>
                    <a:pt x="92566" y="5663828"/>
                  </a:lnTo>
                  <a:cubicBezTo>
                    <a:pt x="337293" y="5386361"/>
                    <a:pt x="597237" y="5097570"/>
                    <a:pt x="871129" y="4805634"/>
                  </a:cubicBezTo>
                  <a:cubicBezTo>
                    <a:pt x="1973037" y="3634111"/>
                    <a:pt x="3004570" y="2706708"/>
                    <a:pt x="4024058" y="1969945"/>
                  </a:cubicBezTo>
                  <a:cubicBezTo>
                    <a:pt x="5294613" y="1046946"/>
                    <a:pt x="6621594" y="374359"/>
                    <a:pt x="7761543" y="75501"/>
                  </a:cubicBezTo>
                  <a:cubicBezTo>
                    <a:pt x="7766615" y="74242"/>
                    <a:pt x="7771687" y="72984"/>
                    <a:pt x="7777393" y="71726"/>
                  </a:cubicBezTo>
                  <a:lnTo>
                    <a:pt x="7777393" y="0"/>
                  </a:lnTo>
                  <a:close/>
                </a:path>
              </a:pathLst>
            </a:custGeom>
            <a:noFill/>
            <a:ln w="17972" cap="flat">
              <a:solidFill>
                <a:schemeClr val="bg2"/>
              </a:solidFill>
              <a:prstDash val="solid"/>
              <a:miter/>
            </a:ln>
          </p:spPr>
          <p:txBody>
            <a:bodyPr rtlCol="0" anchor="ctr"/>
            <a:lstStyle/>
            <a:p>
              <a:endParaRPr lang="es-AR" dirty="0"/>
            </a:p>
          </p:txBody>
        </p:sp>
        <p:sp>
          <p:nvSpPr>
            <p:cNvPr id="14" name="Forma libre: forma 13">
              <a:extLst>
                <a:ext uri="{FF2B5EF4-FFF2-40B4-BE49-F238E27FC236}">
                  <a16:creationId xmlns:a16="http://schemas.microsoft.com/office/drawing/2014/main" id="{28E93B56-03DC-4F8D-AC63-A9A25FC8C1C1}"/>
                </a:ext>
              </a:extLst>
            </p:cNvPr>
            <p:cNvSpPr/>
            <p:nvPr/>
          </p:nvSpPr>
          <p:spPr>
            <a:xfrm>
              <a:off x="9376998" y="5910833"/>
              <a:ext cx="2804857" cy="938987"/>
            </a:xfrm>
            <a:custGeom>
              <a:avLst/>
              <a:gdLst>
                <a:gd name="connsiteX0" fmla="*/ 2804858 w 2804857"/>
                <a:gd name="connsiteY0" fmla="*/ 89602 h 938987"/>
                <a:gd name="connsiteX1" fmla="*/ 2804858 w 2804857"/>
                <a:gd name="connsiteY1" fmla="*/ 19764 h 938987"/>
                <a:gd name="connsiteX2" fmla="*/ 990322 w 2804857"/>
                <a:gd name="connsiteY2" fmla="*/ 380910 h 938987"/>
                <a:gd name="connsiteX3" fmla="*/ 0 w 2804857"/>
                <a:gd name="connsiteY3" fmla="*/ 938987 h 938987"/>
                <a:gd name="connsiteX4" fmla="*/ 126168 w 2804857"/>
                <a:gd name="connsiteY4" fmla="*/ 938987 h 938987"/>
                <a:gd name="connsiteX5" fmla="*/ 1019487 w 2804857"/>
                <a:gd name="connsiteY5" fmla="*/ 443827 h 938987"/>
                <a:gd name="connsiteX6" fmla="*/ 2804858 w 2804857"/>
                <a:gd name="connsiteY6" fmla="*/ 89602 h 93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4857" h="938987">
                  <a:moveTo>
                    <a:pt x="2804858" y="89602"/>
                  </a:moveTo>
                  <a:lnTo>
                    <a:pt x="2804858" y="19764"/>
                  </a:lnTo>
                  <a:cubicBezTo>
                    <a:pt x="2291944" y="-51333"/>
                    <a:pt x="1671882" y="69468"/>
                    <a:pt x="990322" y="380910"/>
                  </a:cubicBezTo>
                  <a:cubicBezTo>
                    <a:pt x="668880" y="526878"/>
                    <a:pt x="336025" y="715001"/>
                    <a:pt x="0" y="938987"/>
                  </a:cubicBezTo>
                  <a:lnTo>
                    <a:pt x="126168" y="938987"/>
                  </a:lnTo>
                  <a:cubicBezTo>
                    <a:pt x="429224" y="742056"/>
                    <a:pt x="729111" y="575325"/>
                    <a:pt x="1019487" y="443827"/>
                  </a:cubicBezTo>
                  <a:cubicBezTo>
                    <a:pt x="1693439" y="135532"/>
                    <a:pt x="2303990" y="16618"/>
                    <a:pt x="2804858" y="89602"/>
                  </a:cubicBezTo>
                  <a:close/>
                </a:path>
              </a:pathLst>
            </a:custGeom>
            <a:noFill/>
            <a:ln w="17972" cap="flat">
              <a:solidFill>
                <a:schemeClr val="bg2"/>
              </a:solidFill>
              <a:prstDash val="solid"/>
              <a:miter/>
            </a:ln>
          </p:spPr>
          <p:txBody>
            <a:bodyPr rtlCol="0" anchor="ctr"/>
            <a:lstStyle/>
            <a:p>
              <a:endParaRPr lang="es-AR" dirty="0"/>
            </a:p>
          </p:txBody>
        </p:sp>
        <p:sp>
          <p:nvSpPr>
            <p:cNvPr id="15" name="Forma libre: forma 14">
              <a:extLst>
                <a:ext uri="{FF2B5EF4-FFF2-40B4-BE49-F238E27FC236}">
                  <a16:creationId xmlns:a16="http://schemas.microsoft.com/office/drawing/2014/main" id="{53A99F5E-4879-49A2-8B42-CAF8DCAE9FF9}"/>
                </a:ext>
              </a:extLst>
            </p:cNvPr>
            <p:cNvSpPr/>
            <p:nvPr/>
          </p:nvSpPr>
          <p:spPr>
            <a:xfrm>
              <a:off x="10484612" y="6585893"/>
              <a:ext cx="1697243" cy="263926"/>
            </a:xfrm>
            <a:custGeom>
              <a:avLst/>
              <a:gdLst>
                <a:gd name="connsiteX0" fmla="*/ 1697244 w 1697243"/>
                <a:gd name="connsiteY0" fmla="*/ 138722 h 263926"/>
                <a:gd name="connsiteX1" fmla="*/ 1697244 w 1697243"/>
                <a:gd name="connsiteY1" fmla="*/ 66367 h 263926"/>
                <a:gd name="connsiteX2" fmla="*/ 0 w 1697243"/>
                <a:gd name="connsiteY2" fmla="*/ 263927 h 263926"/>
                <a:gd name="connsiteX3" fmla="*/ 193373 w 1697243"/>
                <a:gd name="connsiteY3" fmla="*/ 263927 h 263926"/>
                <a:gd name="connsiteX4" fmla="*/ 1697244 w 1697243"/>
                <a:gd name="connsiteY4" fmla="*/ 138722 h 263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243" h="263926">
                  <a:moveTo>
                    <a:pt x="1697244" y="138722"/>
                  </a:moveTo>
                  <a:lnTo>
                    <a:pt x="1697244" y="66367"/>
                  </a:lnTo>
                  <a:cubicBezTo>
                    <a:pt x="1229978" y="-66390"/>
                    <a:pt x="648592" y="303"/>
                    <a:pt x="0" y="263927"/>
                  </a:cubicBezTo>
                  <a:lnTo>
                    <a:pt x="193373" y="263927"/>
                  </a:lnTo>
                  <a:cubicBezTo>
                    <a:pt x="768420" y="57558"/>
                    <a:pt x="1281967" y="14774"/>
                    <a:pt x="1697244" y="138722"/>
                  </a:cubicBezTo>
                  <a:close/>
                </a:path>
              </a:pathLst>
            </a:custGeom>
            <a:noFill/>
            <a:ln w="17972" cap="flat">
              <a:solidFill>
                <a:schemeClr val="bg2"/>
              </a:solidFill>
              <a:prstDash val="solid"/>
              <a:miter/>
            </a:ln>
          </p:spPr>
          <p:txBody>
            <a:bodyPr rtlCol="0" anchor="ctr"/>
            <a:lstStyle/>
            <a:p>
              <a:endParaRPr lang="es-AR" dirty="0"/>
            </a:p>
          </p:txBody>
        </p:sp>
        <p:sp>
          <p:nvSpPr>
            <p:cNvPr id="16" name="Forma libre: forma 15">
              <a:extLst>
                <a:ext uri="{FF2B5EF4-FFF2-40B4-BE49-F238E27FC236}">
                  <a16:creationId xmlns:a16="http://schemas.microsoft.com/office/drawing/2014/main" id="{DD9A68DC-ED5A-42E5-95BE-B10E30B54676}"/>
                </a:ext>
              </a:extLst>
            </p:cNvPr>
            <p:cNvSpPr/>
            <p:nvPr/>
          </p:nvSpPr>
          <p:spPr>
            <a:xfrm>
              <a:off x="8554053" y="5227752"/>
              <a:ext cx="3628435" cy="1622067"/>
            </a:xfrm>
            <a:custGeom>
              <a:avLst/>
              <a:gdLst>
                <a:gd name="connsiteX0" fmla="*/ 3627802 w 3628435"/>
                <a:gd name="connsiteY0" fmla="*/ 1315 h 1622067"/>
                <a:gd name="connsiteX1" fmla="*/ 3488954 w 3628435"/>
                <a:gd name="connsiteY1" fmla="*/ 686 h 1622067"/>
                <a:gd name="connsiteX2" fmla="*/ 2038975 w 3628435"/>
                <a:gd name="connsiteY2" fmla="*/ 351136 h 1622067"/>
                <a:gd name="connsiteX3" fmla="*/ 0 w 3628435"/>
                <a:gd name="connsiteY3" fmla="*/ 1622068 h 1622067"/>
                <a:gd name="connsiteX4" fmla="*/ 110952 w 3628435"/>
                <a:gd name="connsiteY4" fmla="*/ 1622068 h 1622067"/>
                <a:gd name="connsiteX5" fmla="*/ 2066871 w 3628435"/>
                <a:gd name="connsiteY5" fmla="*/ 414683 h 1622067"/>
                <a:gd name="connsiteX6" fmla="*/ 3628436 w 3628435"/>
                <a:gd name="connsiteY6" fmla="*/ 71154 h 1622067"/>
                <a:gd name="connsiteX7" fmla="*/ 3628436 w 3628435"/>
                <a:gd name="connsiteY7" fmla="*/ 1315 h 1622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8435" h="1622067">
                  <a:moveTo>
                    <a:pt x="3627802" y="1315"/>
                  </a:moveTo>
                  <a:cubicBezTo>
                    <a:pt x="3582153" y="57"/>
                    <a:pt x="3535871" y="-573"/>
                    <a:pt x="3488954" y="686"/>
                  </a:cubicBezTo>
                  <a:cubicBezTo>
                    <a:pt x="3050854" y="10753"/>
                    <a:pt x="2562666" y="128408"/>
                    <a:pt x="2038975" y="351136"/>
                  </a:cubicBezTo>
                  <a:cubicBezTo>
                    <a:pt x="1387847" y="626085"/>
                    <a:pt x="687266" y="1064620"/>
                    <a:pt x="0" y="1622068"/>
                  </a:cubicBezTo>
                  <a:lnTo>
                    <a:pt x="110952" y="1622068"/>
                  </a:lnTo>
                  <a:cubicBezTo>
                    <a:pt x="771590" y="1094191"/>
                    <a:pt x="1442371" y="678307"/>
                    <a:pt x="2066871" y="414683"/>
                  </a:cubicBezTo>
                  <a:cubicBezTo>
                    <a:pt x="2642551" y="169934"/>
                    <a:pt x="3171315" y="55424"/>
                    <a:pt x="3628436" y="71154"/>
                  </a:cubicBezTo>
                  <a:lnTo>
                    <a:pt x="3628436" y="1315"/>
                  </a:lnTo>
                  <a:close/>
                </a:path>
              </a:pathLst>
            </a:custGeom>
            <a:noFill/>
            <a:ln w="17972" cap="flat">
              <a:solidFill>
                <a:schemeClr val="bg2"/>
              </a:solidFill>
              <a:prstDash val="solid"/>
              <a:miter/>
            </a:ln>
          </p:spPr>
          <p:txBody>
            <a:bodyPr rtlCol="0" anchor="ctr"/>
            <a:lstStyle/>
            <a:p>
              <a:endParaRPr lang="es-AR" dirty="0"/>
            </a:p>
          </p:txBody>
        </p:sp>
        <p:sp>
          <p:nvSpPr>
            <p:cNvPr id="17" name="Forma libre: forma 16">
              <a:extLst>
                <a:ext uri="{FF2B5EF4-FFF2-40B4-BE49-F238E27FC236}">
                  <a16:creationId xmlns:a16="http://schemas.microsoft.com/office/drawing/2014/main" id="{8407F0D3-2520-4551-B0C9-EEF513994146}"/>
                </a:ext>
              </a:extLst>
            </p:cNvPr>
            <p:cNvSpPr/>
            <p:nvPr/>
          </p:nvSpPr>
          <p:spPr>
            <a:xfrm>
              <a:off x="7143383" y="3865017"/>
              <a:ext cx="5038472" cy="2984802"/>
            </a:xfrm>
            <a:custGeom>
              <a:avLst/>
              <a:gdLst>
                <a:gd name="connsiteX0" fmla="*/ 5038473 w 5038472"/>
                <a:gd name="connsiteY0" fmla="*/ 0 h 2984802"/>
                <a:gd name="connsiteX1" fmla="*/ 3928957 w 5038472"/>
                <a:gd name="connsiteY1" fmla="*/ 272432 h 2984802"/>
                <a:gd name="connsiteX2" fmla="*/ 696776 w 5038472"/>
                <a:gd name="connsiteY2" fmla="*/ 2324170 h 2984802"/>
                <a:gd name="connsiteX3" fmla="*/ 0 w 5038472"/>
                <a:gd name="connsiteY3" fmla="*/ 2984803 h 2984802"/>
                <a:gd name="connsiteX4" fmla="*/ 98271 w 5038472"/>
                <a:gd name="connsiteY4" fmla="*/ 2984803 h 2984802"/>
                <a:gd name="connsiteX5" fmla="*/ 743693 w 5038472"/>
                <a:gd name="connsiteY5" fmla="*/ 2375763 h 2984802"/>
                <a:gd name="connsiteX6" fmla="*/ 3953048 w 5038472"/>
                <a:gd name="connsiteY6" fmla="*/ 337238 h 2984802"/>
                <a:gd name="connsiteX7" fmla="*/ 5038473 w 5038472"/>
                <a:gd name="connsiteY7" fmla="*/ 69839 h 2984802"/>
                <a:gd name="connsiteX8" fmla="*/ 5038473 w 5038472"/>
                <a:gd name="connsiteY8" fmla="*/ 0 h 298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472" h="2984802">
                  <a:moveTo>
                    <a:pt x="5038473" y="0"/>
                  </a:moveTo>
                  <a:cubicBezTo>
                    <a:pt x="4692304" y="38380"/>
                    <a:pt x="4320774" y="129610"/>
                    <a:pt x="3928957" y="272432"/>
                  </a:cubicBezTo>
                  <a:cubicBezTo>
                    <a:pt x="2912005" y="641758"/>
                    <a:pt x="1764448" y="1370342"/>
                    <a:pt x="696776" y="2324170"/>
                  </a:cubicBezTo>
                  <a:cubicBezTo>
                    <a:pt x="463461" y="2531168"/>
                    <a:pt x="231413" y="2751379"/>
                    <a:pt x="0" y="2984803"/>
                  </a:cubicBezTo>
                  <a:lnTo>
                    <a:pt x="98271" y="2984803"/>
                  </a:lnTo>
                  <a:cubicBezTo>
                    <a:pt x="312567" y="2770255"/>
                    <a:pt x="527496" y="2567661"/>
                    <a:pt x="743693" y="2375763"/>
                  </a:cubicBezTo>
                  <a:cubicBezTo>
                    <a:pt x="1804391" y="1427597"/>
                    <a:pt x="2944340" y="704046"/>
                    <a:pt x="3953048" y="337238"/>
                  </a:cubicBezTo>
                  <a:cubicBezTo>
                    <a:pt x="4337259" y="196931"/>
                    <a:pt x="4701180" y="107589"/>
                    <a:pt x="5038473" y="69839"/>
                  </a:cubicBezTo>
                  <a:lnTo>
                    <a:pt x="5038473" y="0"/>
                  </a:lnTo>
                  <a:close/>
                </a:path>
              </a:pathLst>
            </a:custGeom>
            <a:noFill/>
            <a:ln w="17972" cap="flat">
              <a:solidFill>
                <a:schemeClr val="bg2"/>
              </a:solidFill>
              <a:prstDash val="solid"/>
              <a:miter/>
            </a:ln>
          </p:spPr>
          <p:txBody>
            <a:bodyPr rtlCol="0" anchor="ctr"/>
            <a:lstStyle/>
            <a:p>
              <a:endParaRPr lang="es-AR" dirty="0"/>
            </a:p>
          </p:txBody>
        </p:sp>
        <p:sp>
          <p:nvSpPr>
            <p:cNvPr id="18" name="Forma libre: forma 17">
              <a:extLst>
                <a:ext uri="{FF2B5EF4-FFF2-40B4-BE49-F238E27FC236}">
                  <a16:creationId xmlns:a16="http://schemas.microsoft.com/office/drawing/2014/main" id="{71F1E31B-915D-4143-A810-F8EEDD42C9E3}"/>
                </a:ext>
              </a:extLst>
            </p:cNvPr>
            <p:cNvSpPr/>
            <p:nvPr/>
          </p:nvSpPr>
          <p:spPr>
            <a:xfrm>
              <a:off x="7826211" y="4542638"/>
              <a:ext cx="4355644" cy="2307181"/>
            </a:xfrm>
            <a:custGeom>
              <a:avLst/>
              <a:gdLst>
                <a:gd name="connsiteX0" fmla="*/ 4355645 w 4355644"/>
                <a:gd name="connsiteY0" fmla="*/ 0 h 2307181"/>
                <a:gd name="connsiteX1" fmla="*/ 3001401 w 4355644"/>
                <a:gd name="connsiteY1" fmla="*/ 318362 h 2307181"/>
                <a:gd name="connsiteX2" fmla="*/ 0 w 4355644"/>
                <a:gd name="connsiteY2" fmla="*/ 2307182 h 2307181"/>
                <a:gd name="connsiteX3" fmla="*/ 102709 w 4355644"/>
                <a:gd name="connsiteY3" fmla="*/ 2307182 h 2307181"/>
                <a:gd name="connsiteX4" fmla="*/ 3026761 w 4355644"/>
                <a:gd name="connsiteY4" fmla="*/ 382538 h 2307181"/>
                <a:gd name="connsiteX5" fmla="*/ 4355011 w 4355644"/>
                <a:gd name="connsiteY5" fmla="*/ 69838 h 2307181"/>
                <a:gd name="connsiteX6" fmla="*/ 4355011 w 4355644"/>
                <a:gd name="connsiteY6" fmla="*/ 0 h 2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5644" h="2307181">
                  <a:moveTo>
                    <a:pt x="4355645" y="0"/>
                  </a:moveTo>
                  <a:cubicBezTo>
                    <a:pt x="3942270" y="19504"/>
                    <a:pt x="3487685" y="126464"/>
                    <a:pt x="3001401" y="318362"/>
                  </a:cubicBezTo>
                  <a:cubicBezTo>
                    <a:pt x="2049752" y="691463"/>
                    <a:pt x="988421" y="1395509"/>
                    <a:pt x="0" y="2307182"/>
                  </a:cubicBezTo>
                  <a:lnTo>
                    <a:pt x="102709" y="2307182"/>
                  </a:lnTo>
                  <a:cubicBezTo>
                    <a:pt x="1068940" y="1425709"/>
                    <a:pt x="2101107" y="745572"/>
                    <a:pt x="3026761" y="382538"/>
                  </a:cubicBezTo>
                  <a:cubicBezTo>
                    <a:pt x="3506072" y="193157"/>
                    <a:pt x="3953048" y="89343"/>
                    <a:pt x="4355011" y="69838"/>
                  </a:cubicBezTo>
                  <a:lnTo>
                    <a:pt x="4355011" y="0"/>
                  </a:lnTo>
                  <a:close/>
                </a:path>
              </a:pathLst>
            </a:custGeom>
            <a:noFill/>
            <a:ln w="17972" cap="flat">
              <a:solidFill>
                <a:schemeClr val="bg2"/>
              </a:solidFill>
              <a:prstDash val="solid"/>
              <a:miter/>
            </a:ln>
          </p:spPr>
          <p:txBody>
            <a:bodyPr rtlCol="0" anchor="ctr"/>
            <a:lstStyle/>
            <a:p>
              <a:endParaRPr lang="es-AR" dirty="0"/>
            </a:p>
          </p:txBody>
        </p:sp>
        <p:sp>
          <p:nvSpPr>
            <p:cNvPr id="19" name="Forma libre: forma 18">
              <a:extLst>
                <a:ext uri="{FF2B5EF4-FFF2-40B4-BE49-F238E27FC236}">
                  <a16:creationId xmlns:a16="http://schemas.microsoft.com/office/drawing/2014/main" id="{1205E870-6D16-43DD-8871-A54CDA756FCE}"/>
                </a:ext>
              </a:extLst>
            </p:cNvPr>
            <p:cNvSpPr/>
            <p:nvPr/>
          </p:nvSpPr>
          <p:spPr>
            <a:xfrm>
              <a:off x="9510" y="8808"/>
              <a:ext cx="9032097" cy="6837866"/>
            </a:xfrm>
            <a:custGeom>
              <a:avLst/>
              <a:gdLst>
                <a:gd name="connsiteX0" fmla="*/ 5294612 w 9032097"/>
                <a:gd name="connsiteY0" fmla="*/ 2767109 h 6837866"/>
                <a:gd name="connsiteX1" fmla="*/ 9032097 w 9032097"/>
                <a:gd name="connsiteY1" fmla="*/ 0 h 6837866"/>
                <a:gd name="connsiteX2" fmla="*/ 8897688 w 9032097"/>
                <a:gd name="connsiteY2" fmla="*/ 0 h 6837866"/>
                <a:gd name="connsiteX3" fmla="*/ 5248964 w 9032097"/>
                <a:gd name="connsiteY3" fmla="*/ 2714887 h 6837866"/>
                <a:gd name="connsiteX4" fmla="*/ 3697543 w 9032097"/>
                <a:gd name="connsiteY4" fmla="*/ 4112283 h 6837866"/>
                <a:gd name="connsiteX5" fmla="*/ 0 w 9032097"/>
                <a:gd name="connsiteY5" fmla="*/ 6765511 h 6837866"/>
                <a:gd name="connsiteX6" fmla="*/ 0 w 9032097"/>
                <a:gd name="connsiteY6" fmla="*/ 6837866 h 6837866"/>
                <a:gd name="connsiteX7" fmla="*/ 3745093 w 9032097"/>
                <a:gd name="connsiteY7" fmla="*/ 4163246 h 6837866"/>
                <a:gd name="connsiteX8" fmla="*/ 5294612 w 9032097"/>
                <a:gd name="connsiteY8" fmla="*/ 2767109 h 6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2097" h="6837866">
                  <a:moveTo>
                    <a:pt x="5294612" y="2767109"/>
                  </a:moveTo>
                  <a:cubicBezTo>
                    <a:pt x="6656465" y="1589294"/>
                    <a:pt x="7845232" y="709079"/>
                    <a:pt x="9032097" y="0"/>
                  </a:cubicBezTo>
                  <a:lnTo>
                    <a:pt x="8897688" y="0"/>
                  </a:lnTo>
                  <a:cubicBezTo>
                    <a:pt x="7739987" y="700900"/>
                    <a:pt x="6575945" y="1567273"/>
                    <a:pt x="5248964" y="2714887"/>
                  </a:cubicBezTo>
                  <a:cubicBezTo>
                    <a:pt x="4686598" y="3201868"/>
                    <a:pt x="4183828" y="3664311"/>
                    <a:pt x="3697543" y="4112283"/>
                  </a:cubicBezTo>
                  <a:cubicBezTo>
                    <a:pt x="2315402" y="5384474"/>
                    <a:pt x="1215396" y="6396815"/>
                    <a:pt x="0" y="6765511"/>
                  </a:cubicBezTo>
                  <a:lnTo>
                    <a:pt x="0" y="6837866"/>
                  </a:lnTo>
                  <a:cubicBezTo>
                    <a:pt x="1238220" y="6469799"/>
                    <a:pt x="2348371" y="5448021"/>
                    <a:pt x="3745093" y="4163246"/>
                  </a:cubicBezTo>
                  <a:cubicBezTo>
                    <a:pt x="4230745" y="3715275"/>
                    <a:pt x="4732880" y="3252831"/>
                    <a:pt x="5294612" y="2767109"/>
                  </a:cubicBezTo>
                  <a:close/>
                </a:path>
              </a:pathLst>
            </a:custGeom>
            <a:noFill/>
            <a:ln w="17972" cap="flat">
              <a:solidFill>
                <a:schemeClr val="bg2"/>
              </a:solidFill>
              <a:prstDash val="solid"/>
              <a:miter/>
            </a:ln>
          </p:spPr>
          <p:txBody>
            <a:bodyPr rtlCol="0" anchor="ctr"/>
            <a:lstStyle/>
            <a:p>
              <a:endParaRPr lang="es-AR" dirty="0"/>
            </a:p>
          </p:txBody>
        </p:sp>
        <p:sp>
          <p:nvSpPr>
            <p:cNvPr id="20" name="Forma libre: forma 19">
              <a:extLst>
                <a:ext uri="{FF2B5EF4-FFF2-40B4-BE49-F238E27FC236}">
                  <a16:creationId xmlns:a16="http://schemas.microsoft.com/office/drawing/2014/main" id="{C5B481AD-CCB4-44E1-9F6B-CBC31126B25D}"/>
                </a:ext>
              </a:extLst>
            </p:cNvPr>
            <p:cNvSpPr/>
            <p:nvPr/>
          </p:nvSpPr>
          <p:spPr>
            <a:xfrm>
              <a:off x="8876" y="8808"/>
              <a:ext cx="6830182" cy="5040944"/>
            </a:xfrm>
            <a:custGeom>
              <a:avLst/>
              <a:gdLst>
                <a:gd name="connsiteX0" fmla="*/ 5325045 w 6830182"/>
                <a:gd name="connsiteY0" fmla="*/ 1129368 h 5040944"/>
                <a:gd name="connsiteX1" fmla="*/ 6830183 w 6830182"/>
                <a:gd name="connsiteY1" fmla="*/ 0 h 5040944"/>
                <a:gd name="connsiteX2" fmla="*/ 6710356 w 6830182"/>
                <a:gd name="connsiteY2" fmla="*/ 0 h 5040944"/>
                <a:gd name="connsiteX3" fmla="*/ 5281298 w 6830182"/>
                <a:gd name="connsiteY3" fmla="*/ 1075259 h 5040944"/>
                <a:gd name="connsiteX4" fmla="*/ 3639848 w 6830182"/>
                <a:gd name="connsiteY4" fmla="*/ 2413513 h 5040944"/>
                <a:gd name="connsiteX5" fmla="*/ 0 w 6830182"/>
                <a:gd name="connsiteY5" fmla="*/ 4965444 h 5040944"/>
                <a:gd name="connsiteX6" fmla="*/ 0 w 6830182"/>
                <a:gd name="connsiteY6" fmla="*/ 5040945 h 5040944"/>
                <a:gd name="connsiteX7" fmla="*/ 3684862 w 6830182"/>
                <a:gd name="connsiteY7" fmla="*/ 2466363 h 5040944"/>
                <a:gd name="connsiteX8" fmla="*/ 5325045 w 6830182"/>
                <a:gd name="connsiteY8" fmla="*/ 1129368 h 5040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182" h="5040944">
                  <a:moveTo>
                    <a:pt x="5325045" y="1129368"/>
                  </a:moveTo>
                  <a:cubicBezTo>
                    <a:pt x="5849371" y="717259"/>
                    <a:pt x="6348336" y="342900"/>
                    <a:pt x="6830183" y="0"/>
                  </a:cubicBezTo>
                  <a:lnTo>
                    <a:pt x="6710356" y="0"/>
                  </a:lnTo>
                  <a:cubicBezTo>
                    <a:pt x="6251967" y="327800"/>
                    <a:pt x="5777728" y="685171"/>
                    <a:pt x="5281298" y="1075259"/>
                  </a:cubicBezTo>
                  <a:cubicBezTo>
                    <a:pt x="4692304" y="1538960"/>
                    <a:pt x="4157199" y="1983787"/>
                    <a:pt x="3639848" y="2413513"/>
                  </a:cubicBezTo>
                  <a:cubicBezTo>
                    <a:pt x="2288774" y="3535960"/>
                    <a:pt x="1171649" y="4463992"/>
                    <a:pt x="0" y="4965444"/>
                  </a:cubicBezTo>
                  <a:lnTo>
                    <a:pt x="0" y="5040945"/>
                  </a:lnTo>
                  <a:cubicBezTo>
                    <a:pt x="1190670" y="4538864"/>
                    <a:pt x="2317938" y="3602023"/>
                    <a:pt x="3684862" y="2466363"/>
                  </a:cubicBezTo>
                  <a:cubicBezTo>
                    <a:pt x="4201580" y="2037267"/>
                    <a:pt x="4736684" y="1593069"/>
                    <a:pt x="5325045" y="1129368"/>
                  </a:cubicBezTo>
                  <a:close/>
                </a:path>
              </a:pathLst>
            </a:custGeom>
            <a:noFill/>
            <a:ln w="17972" cap="flat">
              <a:solidFill>
                <a:schemeClr val="bg2"/>
              </a:solidFill>
              <a:prstDash val="solid"/>
              <a:miter/>
            </a:ln>
          </p:spPr>
          <p:txBody>
            <a:bodyPr rtlCol="0" anchor="ctr"/>
            <a:lstStyle/>
            <a:p>
              <a:endParaRPr lang="es-AR" dirty="0"/>
            </a:p>
          </p:txBody>
        </p:sp>
        <p:sp>
          <p:nvSpPr>
            <p:cNvPr id="21" name="Forma libre: forma 20">
              <a:extLst>
                <a:ext uri="{FF2B5EF4-FFF2-40B4-BE49-F238E27FC236}">
                  <a16:creationId xmlns:a16="http://schemas.microsoft.com/office/drawing/2014/main" id="{97890A4C-0D92-4047-9AAF-4A244A68780A}"/>
                </a:ext>
              </a:extLst>
            </p:cNvPr>
            <p:cNvSpPr/>
            <p:nvPr/>
          </p:nvSpPr>
          <p:spPr>
            <a:xfrm>
              <a:off x="8876" y="8808"/>
              <a:ext cx="4644752" cy="3191172"/>
            </a:xfrm>
            <a:custGeom>
              <a:avLst/>
              <a:gdLst>
                <a:gd name="connsiteX0" fmla="*/ 3620828 w 4644752"/>
                <a:gd name="connsiteY0" fmla="*/ 768851 h 3191172"/>
                <a:gd name="connsiteX1" fmla="*/ 4644753 w 4644752"/>
                <a:gd name="connsiteY1" fmla="*/ 0 h 3191172"/>
                <a:gd name="connsiteX2" fmla="*/ 4528095 w 4644752"/>
                <a:gd name="connsiteY2" fmla="*/ 0 h 3191172"/>
                <a:gd name="connsiteX3" fmla="*/ 3578349 w 4644752"/>
                <a:gd name="connsiteY3" fmla="*/ 713484 h 3191172"/>
                <a:gd name="connsiteX4" fmla="*/ 0 w 4644752"/>
                <a:gd name="connsiteY4" fmla="*/ 3115042 h 3191172"/>
                <a:gd name="connsiteX5" fmla="*/ 0 w 4644752"/>
                <a:gd name="connsiteY5" fmla="*/ 3191172 h 3191172"/>
                <a:gd name="connsiteX6" fmla="*/ 1050554 w 4644752"/>
                <a:gd name="connsiteY6" fmla="*/ 2602894 h 3191172"/>
                <a:gd name="connsiteX7" fmla="*/ 3620828 w 4644752"/>
                <a:gd name="connsiteY7" fmla="*/ 768851 h 319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4752" h="3191172">
                  <a:moveTo>
                    <a:pt x="3620828" y="768851"/>
                  </a:moveTo>
                  <a:cubicBezTo>
                    <a:pt x="3953049" y="517810"/>
                    <a:pt x="4292244" y="261737"/>
                    <a:pt x="4644753" y="0"/>
                  </a:cubicBezTo>
                  <a:lnTo>
                    <a:pt x="4528095" y="0"/>
                  </a:lnTo>
                  <a:cubicBezTo>
                    <a:pt x="4202214" y="242861"/>
                    <a:pt x="3887112" y="480060"/>
                    <a:pt x="3578349" y="713484"/>
                  </a:cubicBezTo>
                  <a:cubicBezTo>
                    <a:pt x="2260243" y="1708837"/>
                    <a:pt x="1138681" y="2555706"/>
                    <a:pt x="0" y="3115042"/>
                  </a:cubicBezTo>
                  <a:lnTo>
                    <a:pt x="0" y="3191172"/>
                  </a:lnTo>
                  <a:cubicBezTo>
                    <a:pt x="335391" y="3027587"/>
                    <a:pt x="683462" y="2832543"/>
                    <a:pt x="1050554" y="2602894"/>
                  </a:cubicBezTo>
                  <a:cubicBezTo>
                    <a:pt x="1866524" y="2093263"/>
                    <a:pt x="2718632" y="1450247"/>
                    <a:pt x="3620828" y="768851"/>
                  </a:cubicBezTo>
                  <a:close/>
                </a:path>
              </a:pathLst>
            </a:custGeom>
            <a:noFill/>
            <a:ln w="17972" cap="flat">
              <a:solidFill>
                <a:schemeClr val="bg2"/>
              </a:solidFill>
              <a:prstDash val="solid"/>
              <a:miter/>
            </a:ln>
          </p:spPr>
          <p:txBody>
            <a:bodyPr rtlCol="0" anchor="ctr"/>
            <a:lstStyle/>
            <a:p>
              <a:endParaRPr lang="es-AR" dirty="0"/>
            </a:p>
          </p:txBody>
        </p:sp>
        <p:sp>
          <p:nvSpPr>
            <p:cNvPr id="22" name="Forma libre: forma 21">
              <a:extLst>
                <a:ext uri="{FF2B5EF4-FFF2-40B4-BE49-F238E27FC236}">
                  <a16:creationId xmlns:a16="http://schemas.microsoft.com/office/drawing/2014/main" id="{15609E34-ADCC-4EC1-BA56-978F812D503C}"/>
                </a:ext>
              </a:extLst>
            </p:cNvPr>
            <p:cNvSpPr/>
            <p:nvPr/>
          </p:nvSpPr>
          <p:spPr>
            <a:xfrm>
              <a:off x="8876" y="9437"/>
              <a:ext cx="5753000" cy="4119833"/>
            </a:xfrm>
            <a:custGeom>
              <a:avLst/>
              <a:gdLst>
                <a:gd name="connsiteX0" fmla="*/ 3653796 w 5753000"/>
                <a:gd name="connsiteY0" fmla="*/ 1616978 h 4119833"/>
                <a:gd name="connsiteX1" fmla="*/ 5344065 w 5753000"/>
                <a:gd name="connsiteY1" fmla="*/ 303262 h 4119833"/>
                <a:gd name="connsiteX2" fmla="*/ 5753001 w 5753000"/>
                <a:gd name="connsiteY2" fmla="*/ 0 h 4119833"/>
                <a:gd name="connsiteX3" fmla="*/ 5635709 w 5753000"/>
                <a:gd name="connsiteY3" fmla="*/ 0 h 4119833"/>
                <a:gd name="connsiteX4" fmla="*/ 5302221 w 5753000"/>
                <a:gd name="connsiteY4" fmla="*/ 248524 h 4119833"/>
                <a:gd name="connsiteX5" fmla="*/ 3610049 w 5753000"/>
                <a:gd name="connsiteY5" fmla="*/ 1564127 h 4119833"/>
                <a:gd name="connsiteX6" fmla="*/ 0 w 5753000"/>
                <a:gd name="connsiteY6" fmla="*/ 4043704 h 4119833"/>
                <a:gd name="connsiteX7" fmla="*/ 0 w 5753000"/>
                <a:gd name="connsiteY7" fmla="*/ 4119833 h 4119833"/>
                <a:gd name="connsiteX8" fmla="*/ 1237586 w 5753000"/>
                <a:gd name="connsiteY8" fmla="*/ 3423337 h 4119833"/>
                <a:gd name="connsiteX9" fmla="*/ 3653796 w 5753000"/>
                <a:gd name="connsiteY9" fmla="*/ 1616978 h 411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3000" h="4119833">
                  <a:moveTo>
                    <a:pt x="3653796" y="1616978"/>
                  </a:moveTo>
                  <a:cubicBezTo>
                    <a:pt x="4187632" y="1194802"/>
                    <a:pt x="4739854" y="757526"/>
                    <a:pt x="5344065" y="303262"/>
                  </a:cubicBezTo>
                  <a:cubicBezTo>
                    <a:pt x="5482279" y="199448"/>
                    <a:pt x="5617957" y="98780"/>
                    <a:pt x="5753001" y="0"/>
                  </a:cubicBezTo>
                  <a:lnTo>
                    <a:pt x="5635709" y="0"/>
                  </a:lnTo>
                  <a:cubicBezTo>
                    <a:pt x="5525392" y="81163"/>
                    <a:pt x="5414440" y="164215"/>
                    <a:pt x="5302221" y="248524"/>
                  </a:cubicBezTo>
                  <a:cubicBezTo>
                    <a:pt x="4697376" y="703417"/>
                    <a:pt x="4144519" y="1140693"/>
                    <a:pt x="3610049" y="1564127"/>
                  </a:cubicBezTo>
                  <a:cubicBezTo>
                    <a:pt x="2274826" y="2619882"/>
                    <a:pt x="1154531" y="3506388"/>
                    <a:pt x="0" y="4043704"/>
                  </a:cubicBezTo>
                  <a:lnTo>
                    <a:pt x="0" y="4119833"/>
                  </a:lnTo>
                  <a:cubicBezTo>
                    <a:pt x="391818" y="3939260"/>
                    <a:pt x="799486" y="3709612"/>
                    <a:pt x="1237586" y="3423337"/>
                  </a:cubicBezTo>
                  <a:cubicBezTo>
                    <a:pt x="2002202" y="2924402"/>
                    <a:pt x="2804224" y="2289565"/>
                    <a:pt x="3653796" y="1616978"/>
                  </a:cubicBezTo>
                  <a:close/>
                </a:path>
              </a:pathLst>
            </a:custGeom>
            <a:noFill/>
            <a:ln w="17972" cap="flat">
              <a:solidFill>
                <a:schemeClr val="bg2"/>
              </a:solidFill>
              <a:prstDash val="solid"/>
              <a:miter/>
            </a:ln>
          </p:spPr>
          <p:txBody>
            <a:bodyPr rtlCol="0" anchor="ctr"/>
            <a:lstStyle/>
            <a:p>
              <a:endParaRPr lang="es-AR" dirty="0"/>
            </a:p>
          </p:txBody>
        </p:sp>
        <p:sp>
          <p:nvSpPr>
            <p:cNvPr id="23" name="Forma libre: forma 22">
              <a:extLst>
                <a:ext uri="{FF2B5EF4-FFF2-40B4-BE49-F238E27FC236}">
                  <a16:creationId xmlns:a16="http://schemas.microsoft.com/office/drawing/2014/main" id="{C466EF70-6329-4A82-B3CF-6B5B5DBE10FA}"/>
                </a:ext>
              </a:extLst>
            </p:cNvPr>
            <p:cNvSpPr/>
            <p:nvPr/>
          </p:nvSpPr>
          <p:spPr>
            <a:xfrm>
              <a:off x="3626533" y="514035"/>
              <a:ext cx="8555322" cy="6336414"/>
            </a:xfrm>
            <a:custGeom>
              <a:avLst/>
              <a:gdLst>
                <a:gd name="connsiteX0" fmla="*/ 4916109 w 8555322"/>
                <a:gd name="connsiteY0" fmla="*/ 1800697 h 6336414"/>
                <a:gd name="connsiteX1" fmla="*/ 1603410 w 8555322"/>
                <a:gd name="connsiteY1" fmla="*/ 4632611 h 6336414"/>
                <a:gd name="connsiteX2" fmla="*/ 171183 w 8555322"/>
                <a:gd name="connsiteY2" fmla="*/ 6150179 h 6336414"/>
                <a:gd name="connsiteX3" fmla="*/ 0 w 8555322"/>
                <a:gd name="connsiteY3" fmla="*/ 6336415 h 6336414"/>
                <a:gd name="connsiteX4" fmla="*/ 94468 w 8555322"/>
                <a:gd name="connsiteY4" fmla="*/ 6336415 h 6336414"/>
                <a:gd name="connsiteX5" fmla="*/ 222537 w 8555322"/>
                <a:gd name="connsiteY5" fmla="*/ 6196738 h 6336414"/>
                <a:gd name="connsiteX6" fmla="*/ 1652863 w 8555322"/>
                <a:gd name="connsiteY6" fmla="*/ 4681686 h 6336414"/>
                <a:gd name="connsiteX7" fmla="*/ 4955417 w 8555322"/>
                <a:gd name="connsiteY7" fmla="*/ 1857952 h 6336414"/>
                <a:gd name="connsiteX8" fmla="*/ 8555322 w 8555322"/>
                <a:gd name="connsiteY8" fmla="*/ 72355 h 6336414"/>
                <a:gd name="connsiteX9" fmla="*/ 8555322 w 8555322"/>
                <a:gd name="connsiteY9" fmla="*/ 0 h 6336414"/>
                <a:gd name="connsiteX10" fmla="*/ 6847935 w 8555322"/>
                <a:gd name="connsiteY10" fmla="*/ 661891 h 6336414"/>
                <a:gd name="connsiteX11" fmla="*/ 4916109 w 8555322"/>
                <a:gd name="connsiteY11" fmla="*/ 1800697 h 63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5322" h="6336414">
                  <a:moveTo>
                    <a:pt x="4916109" y="1800697"/>
                  </a:moveTo>
                  <a:cubicBezTo>
                    <a:pt x="3853509" y="2531168"/>
                    <a:pt x="2769353" y="3457313"/>
                    <a:pt x="1603410" y="4632611"/>
                  </a:cubicBezTo>
                  <a:cubicBezTo>
                    <a:pt x="1075280" y="5165521"/>
                    <a:pt x="594701" y="5688365"/>
                    <a:pt x="171183" y="6150179"/>
                  </a:cubicBezTo>
                  <a:cubicBezTo>
                    <a:pt x="113488" y="6213096"/>
                    <a:pt x="56427" y="6274756"/>
                    <a:pt x="0" y="6336415"/>
                  </a:cubicBezTo>
                  <a:lnTo>
                    <a:pt x="94468" y="6336415"/>
                  </a:lnTo>
                  <a:cubicBezTo>
                    <a:pt x="136946" y="6290485"/>
                    <a:pt x="179425" y="6243926"/>
                    <a:pt x="222537" y="6196738"/>
                  </a:cubicBezTo>
                  <a:cubicBezTo>
                    <a:pt x="646056" y="5735553"/>
                    <a:pt x="1125367" y="5213339"/>
                    <a:pt x="1652863" y="4681686"/>
                  </a:cubicBezTo>
                  <a:cubicBezTo>
                    <a:pt x="2816270" y="3509534"/>
                    <a:pt x="3896621" y="2585907"/>
                    <a:pt x="4955417" y="1857952"/>
                  </a:cubicBezTo>
                  <a:cubicBezTo>
                    <a:pt x="5835423" y="1249540"/>
                    <a:pt x="7152894" y="464960"/>
                    <a:pt x="8555322" y="72355"/>
                  </a:cubicBezTo>
                  <a:lnTo>
                    <a:pt x="8555322" y="0"/>
                  </a:lnTo>
                  <a:cubicBezTo>
                    <a:pt x="8013879" y="150373"/>
                    <a:pt x="7441368" y="372471"/>
                    <a:pt x="6847935" y="661891"/>
                  </a:cubicBezTo>
                  <a:cubicBezTo>
                    <a:pt x="6208220" y="973962"/>
                    <a:pt x="5558360" y="1357129"/>
                    <a:pt x="4916109" y="1800697"/>
                  </a:cubicBezTo>
                  <a:close/>
                </a:path>
              </a:pathLst>
            </a:custGeom>
            <a:noFill/>
            <a:ln w="17972" cap="flat">
              <a:solidFill>
                <a:schemeClr val="bg2"/>
              </a:solidFill>
              <a:prstDash val="solid"/>
              <a:miter/>
            </a:ln>
          </p:spPr>
          <p:txBody>
            <a:bodyPr rtlCol="0" anchor="ctr"/>
            <a:lstStyle/>
            <a:p>
              <a:endParaRPr lang="es-AR" dirty="0"/>
            </a:p>
          </p:txBody>
        </p:sp>
        <p:sp>
          <p:nvSpPr>
            <p:cNvPr id="24" name="Forma libre: forma 23">
              <a:extLst>
                <a:ext uri="{FF2B5EF4-FFF2-40B4-BE49-F238E27FC236}">
                  <a16:creationId xmlns:a16="http://schemas.microsoft.com/office/drawing/2014/main" id="{45C95A7D-7645-4026-84E3-8AB53EA6FB05}"/>
                </a:ext>
              </a:extLst>
            </p:cNvPr>
            <p:cNvSpPr/>
            <p:nvPr/>
          </p:nvSpPr>
          <p:spPr>
            <a:xfrm>
              <a:off x="8876" y="9437"/>
              <a:ext cx="7907364" cy="5947584"/>
            </a:xfrm>
            <a:custGeom>
              <a:avLst/>
              <a:gdLst>
                <a:gd name="connsiteX0" fmla="*/ 5308561 w 7907364"/>
                <a:gd name="connsiteY0" fmla="*/ 1950440 h 5947584"/>
                <a:gd name="connsiteX1" fmla="*/ 7907365 w 7907364"/>
                <a:gd name="connsiteY1" fmla="*/ 0 h 5947584"/>
                <a:gd name="connsiteX2" fmla="*/ 7783099 w 7907364"/>
                <a:gd name="connsiteY2" fmla="*/ 0 h 5947584"/>
                <a:gd name="connsiteX3" fmla="*/ 5264180 w 7907364"/>
                <a:gd name="connsiteY3" fmla="*/ 1896961 h 5947584"/>
                <a:gd name="connsiteX4" fmla="*/ 3669012 w 7907364"/>
                <a:gd name="connsiteY4" fmla="*/ 3262269 h 5947584"/>
                <a:gd name="connsiteX5" fmla="*/ 0 w 7907364"/>
                <a:gd name="connsiteY5" fmla="*/ 5873342 h 5947584"/>
                <a:gd name="connsiteX6" fmla="*/ 0 w 7907364"/>
                <a:gd name="connsiteY6" fmla="*/ 5947585 h 5947584"/>
                <a:gd name="connsiteX7" fmla="*/ 3714661 w 7907364"/>
                <a:gd name="connsiteY7" fmla="*/ 3314490 h 5947584"/>
                <a:gd name="connsiteX8" fmla="*/ 5308561 w 7907364"/>
                <a:gd name="connsiteY8" fmla="*/ 1950440 h 594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7364" h="5947584">
                  <a:moveTo>
                    <a:pt x="5308561" y="1950440"/>
                  </a:moveTo>
                  <a:cubicBezTo>
                    <a:pt x="6238653" y="1184106"/>
                    <a:pt x="7088225" y="545494"/>
                    <a:pt x="7907365" y="0"/>
                  </a:cubicBezTo>
                  <a:lnTo>
                    <a:pt x="7783099" y="0"/>
                  </a:lnTo>
                  <a:cubicBezTo>
                    <a:pt x="6988051" y="534169"/>
                    <a:pt x="6163205" y="1155793"/>
                    <a:pt x="5264180" y="1896961"/>
                  </a:cubicBezTo>
                  <a:cubicBezTo>
                    <a:pt x="4689133" y="2371358"/>
                    <a:pt x="4170514" y="2824364"/>
                    <a:pt x="3669012" y="3262269"/>
                  </a:cubicBezTo>
                  <a:cubicBezTo>
                    <a:pt x="2301454" y="4456442"/>
                    <a:pt x="1191304" y="5426629"/>
                    <a:pt x="0" y="5873342"/>
                  </a:cubicBezTo>
                  <a:lnTo>
                    <a:pt x="0" y="5947585"/>
                  </a:lnTo>
                  <a:cubicBezTo>
                    <a:pt x="1212226" y="5500871"/>
                    <a:pt x="2333155" y="4521876"/>
                    <a:pt x="3714661" y="3314490"/>
                  </a:cubicBezTo>
                  <a:cubicBezTo>
                    <a:pt x="4216163" y="2876585"/>
                    <a:pt x="4734148" y="2424209"/>
                    <a:pt x="5308561" y="1950440"/>
                  </a:cubicBezTo>
                  <a:close/>
                </a:path>
              </a:pathLst>
            </a:custGeom>
            <a:noFill/>
            <a:ln w="17972" cap="flat">
              <a:solidFill>
                <a:schemeClr val="bg2"/>
              </a:solidFill>
              <a:prstDash val="solid"/>
              <a:miter/>
            </a:ln>
          </p:spPr>
          <p:txBody>
            <a:bodyPr rtlCol="0" anchor="ctr"/>
            <a:lstStyle/>
            <a:p>
              <a:endParaRPr lang="es-AR" dirty="0"/>
            </a:p>
          </p:txBody>
        </p:sp>
        <p:sp>
          <p:nvSpPr>
            <p:cNvPr id="25" name="Forma libre: forma 24">
              <a:extLst>
                <a:ext uri="{FF2B5EF4-FFF2-40B4-BE49-F238E27FC236}">
                  <a16:creationId xmlns:a16="http://schemas.microsoft.com/office/drawing/2014/main" id="{017F9A2E-23FC-4559-B585-ADB011342DDC}"/>
                </a:ext>
              </a:extLst>
            </p:cNvPr>
            <p:cNvSpPr/>
            <p:nvPr/>
          </p:nvSpPr>
          <p:spPr>
            <a:xfrm>
              <a:off x="8876" y="8808"/>
              <a:ext cx="3473103" cy="2256848"/>
            </a:xfrm>
            <a:custGeom>
              <a:avLst/>
              <a:gdLst>
                <a:gd name="connsiteX0" fmla="*/ 3473103 w 3473103"/>
                <a:gd name="connsiteY0" fmla="*/ 0 h 2256848"/>
                <a:gd name="connsiteX1" fmla="*/ 3354544 w 3473103"/>
                <a:gd name="connsiteY1" fmla="*/ 0 h 2256848"/>
                <a:gd name="connsiteX2" fmla="*/ 0 w 3473103"/>
                <a:gd name="connsiteY2" fmla="*/ 2180718 h 2256848"/>
                <a:gd name="connsiteX3" fmla="*/ 0 w 3473103"/>
                <a:gd name="connsiteY3" fmla="*/ 2256848 h 2256848"/>
                <a:gd name="connsiteX4" fmla="*/ 859083 w 3473103"/>
                <a:gd name="connsiteY4" fmla="*/ 1781193 h 2256848"/>
                <a:gd name="connsiteX5" fmla="*/ 3473103 w 3473103"/>
                <a:gd name="connsiteY5" fmla="*/ 0 h 22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3103" h="2256848">
                  <a:moveTo>
                    <a:pt x="3473103" y="0"/>
                  </a:moveTo>
                  <a:lnTo>
                    <a:pt x="3354544" y="0"/>
                  </a:lnTo>
                  <a:cubicBezTo>
                    <a:pt x="2134710" y="880215"/>
                    <a:pt x="1069574" y="1637741"/>
                    <a:pt x="0" y="2180718"/>
                  </a:cubicBezTo>
                  <a:lnTo>
                    <a:pt x="0" y="2256848"/>
                  </a:lnTo>
                  <a:cubicBezTo>
                    <a:pt x="276428" y="2117801"/>
                    <a:pt x="561732" y="1959249"/>
                    <a:pt x="859083" y="1781193"/>
                  </a:cubicBezTo>
                  <a:cubicBezTo>
                    <a:pt x="1692805" y="1281628"/>
                    <a:pt x="2558862" y="660004"/>
                    <a:pt x="3473103" y="0"/>
                  </a:cubicBezTo>
                  <a:close/>
                </a:path>
              </a:pathLst>
            </a:custGeom>
            <a:noFill/>
            <a:ln w="17972" cap="flat">
              <a:solidFill>
                <a:schemeClr val="bg2"/>
              </a:solidFill>
              <a:prstDash val="solid"/>
              <a:miter/>
            </a:ln>
          </p:spPr>
          <p:txBody>
            <a:bodyPr rtlCol="0" anchor="ctr"/>
            <a:lstStyle/>
            <a:p>
              <a:endParaRPr lang="es-AR" dirty="0"/>
            </a:p>
          </p:txBody>
        </p:sp>
        <p:sp>
          <p:nvSpPr>
            <p:cNvPr id="26" name="Forma libre: forma 25">
              <a:extLst>
                <a:ext uri="{FF2B5EF4-FFF2-40B4-BE49-F238E27FC236}">
                  <a16:creationId xmlns:a16="http://schemas.microsoft.com/office/drawing/2014/main" id="{024EC34D-A188-458F-BA32-5DCE54060A6C}"/>
                </a:ext>
              </a:extLst>
            </p:cNvPr>
            <p:cNvSpPr/>
            <p:nvPr/>
          </p:nvSpPr>
          <p:spPr>
            <a:xfrm>
              <a:off x="1637646" y="8808"/>
              <a:ext cx="8646619" cy="6841011"/>
            </a:xfrm>
            <a:custGeom>
              <a:avLst/>
              <a:gdLst>
                <a:gd name="connsiteX0" fmla="*/ 3608148 w 8646619"/>
                <a:gd name="connsiteY0" fmla="*/ 3527151 h 6841011"/>
                <a:gd name="connsiteX1" fmla="*/ 2097937 w 8646619"/>
                <a:gd name="connsiteY1" fmla="*/ 4960410 h 6841011"/>
                <a:gd name="connsiteX2" fmla="*/ 0 w 8646619"/>
                <a:gd name="connsiteY2" fmla="*/ 6841012 h 6841011"/>
                <a:gd name="connsiteX3" fmla="*/ 116658 w 8646619"/>
                <a:gd name="connsiteY3" fmla="*/ 6841012 h 6841011"/>
                <a:gd name="connsiteX4" fmla="*/ 2146756 w 8646619"/>
                <a:gd name="connsiteY4" fmla="*/ 5009486 h 6841011"/>
                <a:gd name="connsiteX5" fmla="*/ 3655064 w 8646619"/>
                <a:gd name="connsiteY5" fmla="*/ 3578114 h 6841011"/>
                <a:gd name="connsiteX6" fmla="*/ 7270186 w 8646619"/>
                <a:gd name="connsiteY6" fmla="*/ 777030 h 6841011"/>
                <a:gd name="connsiteX7" fmla="*/ 8646620 w 8646619"/>
                <a:gd name="connsiteY7" fmla="*/ 0 h 6841011"/>
                <a:gd name="connsiteX8" fmla="*/ 8494457 w 8646619"/>
                <a:gd name="connsiteY8" fmla="*/ 0 h 6841011"/>
                <a:gd name="connsiteX9" fmla="*/ 7233413 w 8646619"/>
                <a:gd name="connsiteY9" fmla="*/ 718517 h 6841011"/>
                <a:gd name="connsiteX10" fmla="*/ 3608148 w 8646619"/>
                <a:gd name="connsiteY10" fmla="*/ 3527151 h 6841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6619" h="6841011">
                  <a:moveTo>
                    <a:pt x="3608148" y="3527151"/>
                  </a:moveTo>
                  <a:cubicBezTo>
                    <a:pt x="3057827" y="4027974"/>
                    <a:pt x="2569640" y="4501743"/>
                    <a:pt x="2097937" y="4960410"/>
                  </a:cubicBezTo>
                  <a:cubicBezTo>
                    <a:pt x="1330786" y="5705353"/>
                    <a:pt x="657468" y="6359694"/>
                    <a:pt x="0" y="6841012"/>
                  </a:cubicBezTo>
                  <a:lnTo>
                    <a:pt x="116658" y="6841012"/>
                  </a:lnTo>
                  <a:cubicBezTo>
                    <a:pt x="753837" y="6362840"/>
                    <a:pt x="1407501" y="5728003"/>
                    <a:pt x="2146756" y="5009486"/>
                  </a:cubicBezTo>
                  <a:cubicBezTo>
                    <a:pt x="2618459" y="4551447"/>
                    <a:pt x="3106012" y="4077679"/>
                    <a:pt x="3655064" y="3578114"/>
                  </a:cubicBezTo>
                  <a:cubicBezTo>
                    <a:pt x="4964294" y="2388346"/>
                    <a:pt x="6113119" y="1498064"/>
                    <a:pt x="7270186" y="777030"/>
                  </a:cubicBezTo>
                  <a:cubicBezTo>
                    <a:pt x="7660101" y="532911"/>
                    <a:pt x="8128001" y="260478"/>
                    <a:pt x="8646620" y="0"/>
                  </a:cubicBezTo>
                  <a:lnTo>
                    <a:pt x="8494457" y="0"/>
                  </a:lnTo>
                  <a:cubicBezTo>
                    <a:pt x="8076011" y="214548"/>
                    <a:pt x="7653761" y="454893"/>
                    <a:pt x="7233413" y="718517"/>
                  </a:cubicBezTo>
                  <a:cubicBezTo>
                    <a:pt x="6072542" y="1442068"/>
                    <a:pt x="4920547" y="2334866"/>
                    <a:pt x="3608148" y="3527151"/>
                  </a:cubicBezTo>
                  <a:close/>
                </a:path>
              </a:pathLst>
            </a:custGeom>
            <a:noFill/>
            <a:ln w="17972" cap="flat">
              <a:solidFill>
                <a:schemeClr val="bg2"/>
              </a:solidFill>
              <a:prstDash val="solid"/>
              <a:miter/>
            </a:ln>
          </p:spPr>
          <p:txBody>
            <a:bodyPr rtlCol="0" anchor="ctr"/>
            <a:lstStyle/>
            <a:p>
              <a:endParaRPr lang="es-AR" dirty="0"/>
            </a:p>
          </p:txBody>
        </p:sp>
        <p:sp>
          <p:nvSpPr>
            <p:cNvPr id="27" name="Forma libre: forma 26">
              <a:extLst>
                <a:ext uri="{FF2B5EF4-FFF2-40B4-BE49-F238E27FC236}">
                  <a16:creationId xmlns:a16="http://schemas.microsoft.com/office/drawing/2014/main" id="{02DCF360-54AA-485A-9D74-1D99523F7331}"/>
                </a:ext>
              </a:extLst>
            </p:cNvPr>
            <p:cNvSpPr/>
            <p:nvPr/>
          </p:nvSpPr>
          <p:spPr>
            <a:xfrm>
              <a:off x="2740188" y="9437"/>
              <a:ext cx="9129734" cy="6841012"/>
            </a:xfrm>
            <a:custGeom>
              <a:avLst/>
              <a:gdLst>
                <a:gd name="connsiteX0" fmla="*/ 4121695 w 9129734"/>
                <a:gd name="connsiteY0" fmla="*/ 2880360 h 6841012"/>
                <a:gd name="connsiteX1" fmla="*/ 2496095 w 9129734"/>
                <a:gd name="connsiteY1" fmla="*/ 4334382 h 6841012"/>
                <a:gd name="connsiteX2" fmla="*/ 1025193 w 9129734"/>
                <a:gd name="connsiteY2" fmla="*/ 5807908 h 6841012"/>
                <a:gd name="connsiteX3" fmla="*/ 0 w 9129734"/>
                <a:gd name="connsiteY3" fmla="*/ 6841013 h 6841012"/>
                <a:gd name="connsiteX4" fmla="*/ 100173 w 9129734"/>
                <a:gd name="connsiteY4" fmla="*/ 6841013 h 6841012"/>
                <a:gd name="connsiteX5" fmla="*/ 1075280 w 9129734"/>
                <a:gd name="connsiteY5" fmla="*/ 5856355 h 6841012"/>
                <a:gd name="connsiteX6" fmla="*/ 2544280 w 9129734"/>
                <a:gd name="connsiteY6" fmla="*/ 4384716 h 6841012"/>
                <a:gd name="connsiteX7" fmla="*/ 6001533 w 9129734"/>
                <a:gd name="connsiteY7" fmla="*/ 1572307 h 6841012"/>
                <a:gd name="connsiteX8" fmla="*/ 9129734 w 9129734"/>
                <a:gd name="connsiteY8" fmla="*/ 0 h 6841012"/>
                <a:gd name="connsiteX9" fmla="*/ 8921146 w 9129734"/>
                <a:gd name="connsiteY9" fmla="*/ 0 h 6841012"/>
                <a:gd name="connsiteX10" fmla="*/ 7970132 w 9129734"/>
                <a:gd name="connsiteY10" fmla="*/ 390717 h 6841012"/>
                <a:gd name="connsiteX11" fmla="*/ 5963493 w 9129734"/>
                <a:gd name="connsiteY11" fmla="*/ 1514423 h 6841012"/>
                <a:gd name="connsiteX12" fmla="*/ 4121695 w 9129734"/>
                <a:gd name="connsiteY12" fmla="*/ 2880360 h 684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9734" h="6841012">
                  <a:moveTo>
                    <a:pt x="4121695" y="2880360"/>
                  </a:moveTo>
                  <a:cubicBezTo>
                    <a:pt x="3598637" y="3313232"/>
                    <a:pt x="3066703" y="3788259"/>
                    <a:pt x="2496095" y="4334382"/>
                  </a:cubicBezTo>
                  <a:cubicBezTo>
                    <a:pt x="1957187" y="4850305"/>
                    <a:pt x="1483582" y="5337286"/>
                    <a:pt x="1025193" y="5807908"/>
                  </a:cubicBezTo>
                  <a:cubicBezTo>
                    <a:pt x="664442" y="6178492"/>
                    <a:pt x="325881" y="6526426"/>
                    <a:pt x="0" y="6841013"/>
                  </a:cubicBezTo>
                  <a:lnTo>
                    <a:pt x="100173" y="6841013"/>
                  </a:lnTo>
                  <a:cubicBezTo>
                    <a:pt x="410838" y="6539009"/>
                    <a:pt x="732915" y="6208063"/>
                    <a:pt x="1075280" y="5856355"/>
                  </a:cubicBezTo>
                  <a:cubicBezTo>
                    <a:pt x="1533035" y="5386361"/>
                    <a:pt x="2006005" y="4900010"/>
                    <a:pt x="2544280" y="4384716"/>
                  </a:cubicBezTo>
                  <a:cubicBezTo>
                    <a:pt x="3787572" y="3195576"/>
                    <a:pt x="4886310" y="2302149"/>
                    <a:pt x="6001533" y="1572307"/>
                  </a:cubicBezTo>
                  <a:cubicBezTo>
                    <a:pt x="6790240" y="1053867"/>
                    <a:pt x="7912437" y="408334"/>
                    <a:pt x="9129734" y="0"/>
                  </a:cubicBezTo>
                  <a:lnTo>
                    <a:pt x="8921146" y="0"/>
                  </a:lnTo>
                  <a:cubicBezTo>
                    <a:pt x="8611115" y="110735"/>
                    <a:pt x="8293477" y="241603"/>
                    <a:pt x="7970132" y="390717"/>
                  </a:cubicBezTo>
                  <a:cubicBezTo>
                    <a:pt x="7308226" y="696496"/>
                    <a:pt x="6633006" y="1074630"/>
                    <a:pt x="5963493" y="1514423"/>
                  </a:cubicBezTo>
                  <a:cubicBezTo>
                    <a:pt x="5361817" y="1907657"/>
                    <a:pt x="4742390" y="2367583"/>
                    <a:pt x="4121695" y="2880360"/>
                  </a:cubicBezTo>
                  <a:close/>
                </a:path>
              </a:pathLst>
            </a:custGeom>
            <a:noFill/>
            <a:ln w="17972" cap="flat">
              <a:solidFill>
                <a:schemeClr val="bg2"/>
              </a:solidFill>
              <a:prstDash val="solid"/>
              <a:miter/>
            </a:ln>
          </p:spPr>
          <p:txBody>
            <a:bodyPr rtlCol="0" anchor="ctr"/>
            <a:lstStyle/>
            <a:p>
              <a:endParaRPr lang="es-AR" dirty="0"/>
            </a:p>
          </p:txBody>
        </p:sp>
        <p:sp>
          <p:nvSpPr>
            <p:cNvPr id="28" name="Forma libre: forma 27">
              <a:extLst>
                <a:ext uri="{FF2B5EF4-FFF2-40B4-BE49-F238E27FC236}">
                  <a16:creationId xmlns:a16="http://schemas.microsoft.com/office/drawing/2014/main" id="{C48E1B66-0BBD-46E5-9554-7CB4C49BD1B7}"/>
                </a:ext>
              </a:extLst>
            </p:cNvPr>
            <p:cNvSpPr/>
            <p:nvPr/>
          </p:nvSpPr>
          <p:spPr>
            <a:xfrm>
              <a:off x="8876" y="8808"/>
              <a:ext cx="2185430" cy="1318749"/>
            </a:xfrm>
            <a:custGeom>
              <a:avLst/>
              <a:gdLst>
                <a:gd name="connsiteX0" fmla="*/ 2185430 w 2185430"/>
                <a:gd name="connsiteY0" fmla="*/ 0 h 1318749"/>
                <a:gd name="connsiteX1" fmla="*/ 2059896 w 2185430"/>
                <a:gd name="connsiteY1" fmla="*/ 0 h 1318749"/>
                <a:gd name="connsiteX2" fmla="*/ 0 w 2185430"/>
                <a:gd name="connsiteY2" fmla="*/ 1238844 h 1318749"/>
                <a:gd name="connsiteX3" fmla="*/ 0 w 2185430"/>
                <a:gd name="connsiteY3" fmla="*/ 1318749 h 1318749"/>
                <a:gd name="connsiteX4" fmla="*/ 661272 w 2185430"/>
                <a:gd name="connsiteY4" fmla="*/ 957603 h 1318749"/>
                <a:gd name="connsiteX5" fmla="*/ 2185430 w 2185430"/>
                <a:gd name="connsiteY5" fmla="*/ 0 h 131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5430" h="1318749">
                  <a:moveTo>
                    <a:pt x="2185430" y="0"/>
                  </a:moveTo>
                  <a:lnTo>
                    <a:pt x="2059896" y="0"/>
                  </a:lnTo>
                  <a:cubicBezTo>
                    <a:pt x="1358682" y="465589"/>
                    <a:pt x="679024" y="887765"/>
                    <a:pt x="0" y="1238844"/>
                  </a:cubicBezTo>
                  <a:lnTo>
                    <a:pt x="0" y="1318749"/>
                  </a:lnTo>
                  <a:cubicBezTo>
                    <a:pt x="214929" y="1208644"/>
                    <a:pt x="434930" y="1088472"/>
                    <a:pt x="661272" y="957603"/>
                  </a:cubicBezTo>
                  <a:cubicBezTo>
                    <a:pt x="1158335" y="671329"/>
                    <a:pt x="1665543" y="347304"/>
                    <a:pt x="2185430" y="0"/>
                  </a:cubicBezTo>
                  <a:close/>
                </a:path>
              </a:pathLst>
            </a:custGeom>
            <a:noFill/>
            <a:ln w="17972" cap="flat">
              <a:solidFill>
                <a:schemeClr val="bg2"/>
              </a:solidFill>
              <a:prstDash val="solid"/>
              <a:miter/>
            </a:ln>
          </p:spPr>
          <p:txBody>
            <a:bodyPr rtlCol="0" anchor="ctr"/>
            <a:lstStyle/>
            <a:p>
              <a:endParaRPr lang="es-AR" dirty="0"/>
            </a:p>
          </p:txBody>
        </p:sp>
      </p:grpSp>
      <p:sp>
        <p:nvSpPr>
          <p:cNvPr id="29" name="CuadroTexto 28">
            <a:extLst>
              <a:ext uri="{FF2B5EF4-FFF2-40B4-BE49-F238E27FC236}">
                <a16:creationId xmlns:a16="http://schemas.microsoft.com/office/drawing/2014/main" id="{63D0923D-6BA5-4E45-B69C-4539C503369A}"/>
              </a:ext>
            </a:extLst>
          </p:cNvPr>
          <p:cNvSpPr txBox="1"/>
          <p:nvPr/>
        </p:nvSpPr>
        <p:spPr>
          <a:xfrm>
            <a:off x="48148" y="722741"/>
            <a:ext cx="5767406" cy="3785652"/>
          </a:xfrm>
          <a:prstGeom prst="rect">
            <a:avLst/>
          </a:prstGeom>
          <a:noFill/>
        </p:spPr>
        <p:txBody>
          <a:bodyPr wrap="square" rtlCol="0">
            <a:spAutoFit/>
          </a:bodyPr>
          <a:lstStyle/>
          <a:p>
            <a:r>
              <a:rPr lang="en-US" sz="6000" b="1" i="0" dirty="0">
                <a:effectLst/>
                <a:latin typeface="walsheim"/>
              </a:rPr>
              <a:t>Field</a:t>
            </a:r>
          </a:p>
          <a:p>
            <a:r>
              <a:rPr lang="en-US" sz="6000" b="1" i="0" dirty="0">
                <a:solidFill>
                  <a:schemeClr val="accent1"/>
                </a:solidFill>
                <a:effectLst/>
                <a:latin typeface="walsheim"/>
              </a:rPr>
              <a:t>Programmable</a:t>
            </a:r>
            <a:r>
              <a:rPr lang="en-US" sz="6000" b="1" i="0" dirty="0">
                <a:effectLst/>
                <a:latin typeface="walsheim"/>
              </a:rPr>
              <a:t> Gate </a:t>
            </a:r>
            <a:r>
              <a:rPr lang="en-US" sz="6000" b="1" i="0" dirty="0">
                <a:solidFill>
                  <a:schemeClr val="accent1"/>
                </a:solidFill>
                <a:effectLst/>
                <a:latin typeface="walsheim"/>
              </a:rPr>
              <a:t>Arrays</a:t>
            </a:r>
            <a:r>
              <a:rPr lang="en-US" sz="6000" b="0" i="0" dirty="0">
                <a:effectLst/>
                <a:latin typeface="walsheim"/>
              </a:rPr>
              <a:t> </a:t>
            </a:r>
          </a:p>
          <a:p>
            <a:r>
              <a:rPr lang="en-US" sz="6000" b="0" i="0" dirty="0">
                <a:effectLst/>
                <a:latin typeface="walsheim"/>
              </a:rPr>
              <a:t>(</a:t>
            </a:r>
            <a:r>
              <a:rPr lang="en-US" sz="6000" b="1" i="0" dirty="0">
                <a:effectLst/>
                <a:latin typeface="walsheim"/>
              </a:rPr>
              <a:t>FPGAs</a:t>
            </a:r>
            <a:r>
              <a:rPr lang="en-US" sz="6000" b="0" i="0" dirty="0">
                <a:effectLst/>
                <a:latin typeface="walsheim"/>
              </a:rPr>
              <a:t>)</a:t>
            </a:r>
            <a:endParaRPr lang="es-AR" sz="4400" b="1" dirty="0">
              <a:solidFill>
                <a:schemeClr val="accent2"/>
              </a:solidFill>
              <a:latin typeface="+mj-lt"/>
              <a:ea typeface="Open Sans" panose="020B0606030504020204" pitchFamily="34" charset="0"/>
              <a:cs typeface="Open Sans" panose="020B0606030504020204" pitchFamily="34" charset="0"/>
            </a:endParaRPr>
          </a:p>
        </p:txBody>
      </p:sp>
      <p:grpSp>
        <p:nvGrpSpPr>
          <p:cNvPr id="48" name="Gráfico 87">
            <a:extLst>
              <a:ext uri="{FF2B5EF4-FFF2-40B4-BE49-F238E27FC236}">
                <a16:creationId xmlns:a16="http://schemas.microsoft.com/office/drawing/2014/main" id="{E78249FD-C55B-4728-8E72-AA1CC7CF0C7A}"/>
              </a:ext>
            </a:extLst>
          </p:cNvPr>
          <p:cNvGrpSpPr/>
          <p:nvPr/>
        </p:nvGrpSpPr>
        <p:grpSpPr>
          <a:xfrm>
            <a:off x="2939" y="5563842"/>
            <a:ext cx="2588314" cy="1294158"/>
            <a:chOff x="4271962" y="2519362"/>
            <a:chExt cx="3646169" cy="1823085"/>
          </a:xfrm>
          <a:noFill/>
        </p:grpSpPr>
        <p:sp>
          <p:nvSpPr>
            <p:cNvPr id="61" name="Forma libre: forma 60">
              <a:extLst>
                <a:ext uri="{FF2B5EF4-FFF2-40B4-BE49-F238E27FC236}">
                  <a16:creationId xmlns:a16="http://schemas.microsoft.com/office/drawing/2014/main" id="{D2DD28A1-E381-475D-855D-3B29220616CD}"/>
                </a:ext>
              </a:extLst>
            </p:cNvPr>
            <p:cNvSpPr/>
            <p:nvPr/>
          </p:nvSpPr>
          <p:spPr>
            <a:xfrm>
              <a:off x="4271962" y="2519362"/>
              <a:ext cx="3646169" cy="1823084"/>
            </a:xfrm>
            <a:custGeom>
              <a:avLst/>
              <a:gdLst>
                <a:gd name="connsiteX0" fmla="*/ 0 w 3646169"/>
                <a:gd name="connsiteY0" fmla="*/ 1823085 h 1823084"/>
                <a:gd name="connsiteX1" fmla="*/ 1823085 w 3646169"/>
                <a:gd name="connsiteY1" fmla="*/ 0 h 1823084"/>
                <a:gd name="connsiteX2" fmla="*/ 3646170 w 3646169"/>
                <a:gd name="connsiteY2" fmla="*/ 1823085 h 1823084"/>
              </a:gdLst>
              <a:ahLst/>
              <a:cxnLst>
                <a:cxn ang="0">
                  <a:pos x="connsiteX0" y="connsiteY0"/>
                </a:cxn>
                <a:cxn ang="0">
                  <a:pos x="connsiteX1" y="connsiteY1"/>
                </a:cxn>
                <a:cxn ang="0">
                  <a:pos x="connsiteX2" y="connsiteY2"/>
                </a:cxn>
              </a:cxnLst>
              <a:rect l="l" t="t" r="r" b="b"/>
              <a:pathLst>
                <a:path w="3646169" h="1823084">
                  <a:moveTo>
                    <a:pt x="0" y="1823085"/>
                  </a:moveTo>
                  <a:cubicBezTo>
                    <a:pt x="0" y="818198"/>
                    <a:pt x="818198" y="0"/>
                    <a:pt x="1823085" y="0"/>
                  </a:cubicBezTo>
                  <a:cubicBezTo>
                    <a:pt x="2827973" y="0"/>
                    <a:pt x="3646170" y="818198"/>
                    <a:pt x="3646170" y="1823085"/>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2" name="Forma libre: forma 61">
              <a:extLst>
                <a:ext uri="{FF2B5EF4-FFF2-40B4-BE49-F238E27FC236}">
                  <a16:creationId xmlns:a16="http://schemas.microsoft.com/office/drawing/2014/main" id="{92C90A25-9A1D-4549-8B95-507F828C82F1}"/>
                </a:ext>
              </a:extLst>
            </p:cNvPr>
            <p:cNvSpPr/>
            <p:nvPr/>
          </p:nvSpPr>
          <p:spPr>
            <a:xfrm>
              <a:off x="4330064" y="2577464"/>
              <a:ext cx="3529012" cy="1764982"/>
            </a:xfrm>
            <a:custGeom>
              <a:avLst/>
              <a:gdLst>
                <a:gd name="connsiteX0" fmla="*/ 0 w 3529012"/>
                <a:gd name="connsiteY0" fmla="*/ 1764983 h 1764982"/>
                <a:gd name="connsiteX1" fmla="*/ 1764983 w 3529012"/>
                <a:gd name="connsiteY1" fmla="*/ 0 h 1764982"/>
                <a:gd name="connsiteX2" fmla="*/ 3529013 w 3529012"/>
                <a:gd name="connsiteY2" fmla="*/ 1764030 h 1764982"/>
              </a:gdLst>
              <a:ahLst/>
              <a:cxnLst>
                <a:cxn ang="0">
                  <a:pos x="connsiteX0" y="connsiteY0"/>
                </a:cxn>
                <a:cxn ang="0">
                  <a:pos x="connsiteX1" y="connsiteY1"/>
                </a:cxn>
                <a:cxn ang="0">
                  <a:pos x="connsiteX2" y="connsiteY2"/>
                </a:cxn>
              </a:cxnLst>
              <a:rect l="l" t="t" r="r" b="b"/>
              <a:pathLst>
                <a:path w="3529012" h="1764982">
                  <a:moveTo>
                    <a:pt x="0" y="1764983"/>
                  </a:moveTo>
                  <a:cubicBezTo>
                    <a:pt x="0" y="791528"/>
                    <a:pt x="791528" y="0"/>
                    <a:pt x="1764983" y="0"/>
                  </a:cubicBezTo>
                  <a:cubicBezTo>
                    <a:pt x="2737485" y="0"/>
                    <a:pt x="3529013" y="791528"/>
                    <a:pt x="3529013" y="176403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3" name="Forma libre: forma 62">
              <a:extLst>
                <a:ext uri="{FF2B5EF4-FFF2-40B4-BE49-F238E27FC236}">
                  <a16:creationId xmlns:a16="http://schemas.microsoft.com/office/drawing/2014/main" id="{00706F38-BA9A-4196-A50D-37CABBB1BC07}"/>
                </a:ext>
              </a:extLst>
            </p:cNvPr>
            <p:cNvSpPr/>
            <p:nvPr/>
          </p:nvSpPr>
          <p:spPr>
            <a:xfrm>
              <a:off x="4389120" y="2636520"/>
              <a:ext cx="3411854" cy="1705927"/>
            </a:xfrm>
            <a:custGeom>
              <a:avLst/>
              <a:gdLst>
                <a:gd name="connsiteX0" fmla="*/ 0 w 3411854"/>
                <a:gd name="connsiteY0" fmla="*/ 1705928 h 1705927"/>
                <a:gd name="connsiteX1" fmla="*/ 1705928 w 3411854"/>
                <a:gd name="connsiteY1" fmla="*/ 0 h 1705927"/>
                <a:gd name="connsiteX2" fmla="*/ 3411855 w 3411854"/>
                <a:gd name="connsiteY2" fmla="*/ 1705928 h 1705927"/>
              </a:gdLst>
              <a:ahLst/>
              <a:cxnLst>
                <a:cxn ang="0">
                  <a:pos x="connsiteX0" y="connsiteY0"/>
                </a:cxn>
                <a:cxn ang="0">
                  <a:pos x="connsiteX1" y="connsiteY1"/>
                </a:cxn>
                <a:cxn ang="0">
                  <a:pos x="connsiteX2" y="connsiteY2"/>
                </a:cxn>
              </a:cxnLst>
              <a:rect l="l" t="t" r="r" b="b"/>
              <a:pathLst>
                <a:path w="3411854" h="1705927">
                  <a:moveTo>
                    <a:pt x="0" y="1705928"/>
                  </a:moveTo>
                  <a:cubicBezTo>
                    <a:pt x="0" y="764858"/>
                    <a:pt x="764858" y="0"/>
                    <a:pt x="1705928" y="0"/>
                  </a:cubicBezTo>
                  <a:cubicBezTo>
                    <a:pt x="2646998" y="0"/>
                    <a:pt x="3411855" y="764858"/>
                    <a:pt x="3411855" y="1705928"/>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4" name="Forma libre: forma 63">
              <a:extLst>
                <a:ext uri="{FF2B5EF4-FFF2-40B4-BE49-F238E27FC236}">
                  <a16:creationId xmlns:a16="http://schemas.microsoft.com/office/drawing/2014/main" id="{320BB66B-A57C-4BD2-B42D-31170D19DE18}"/>
                </a:ext>
              </a:extLst>
            </p:cNvPr>
            <p:cNvSpPr/>
            <p:nvPr/>
          </p:nvSpPr>
          <p:spPr>
            <a:xfrm>
              <a:off x="4447222" y="2695575"/>
              <a:ext cx="3293745" cy="1646872"/>
            </a:xfrm>
            <a:custGeom>
              <a:avLst/>
              <a:gdLst>
                <a:gd name="connsiteX0" fmla="*/ 0 w 3293745"/>
                <a:gd name="connsiteY0" fmla="*/ 1646873 h 1646872"/>
                <a:gd name="connsiteX1" fmla="*/ 1646873 w 3293745"/>
                <a:gd name="connsiteY1" fmla="*/ 0 h 1646872"/>
                <a:gd name="connsiteX2" fmla="*/ 3293745 w 3293745"/>
                <a:gd name="connsiteY2" fmla="*/ 1646873 h 1646872"/>
              </a:gdLst>
              <a:ahLst/>
              <a:cxnLst>
                <a:cxn ang="0">
                  <a:pos x="connsiteX0" y="connsiteY0"/>
                </a:cxn>
                <a:cxn ang="0">
                  <a:pos x="connsiteX1" y="connsiteY1"/>
                </a:cxn>
                <a:cxn ang="0">
                  <a:pos x="connsiteX2" y="connsiteY2"/>
                </a:cxn>
              </a:cxnLst>
              <a:rect l="l" t="t" r="r" b="b"/>
              <a:pathLst>
                <a:path w="3293745" h="1646872">
                  <a:moveTo>
                    <a:pt x="0" y="1646873"/>
                  </a:moveTo>
                  <a:cubicBezTo>
                    <a:pt x="0" y="738188"/>
                    <a:pt x="739140" y="0"/>
                    <a:pt x="1646873" y="0"/>
                  </a:cubicBezTo>
                  <a:cubicBezTo>
                    <a:pt x="2555558" y="0"/>
                    <a:pt x="3293745" y="739140"/>
                    <a:pt x="3293745" y="1646873"/>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5" name="Forma libre: forma 64">
              <a:extLst>
                <a:ext uri="{FF2B5EF4-FFF2-40B4-BE49-F238E27FC236}">
                  <a16:creationId xmlns:a16="http://schemas.microsoft.com/office/drawing/2014/main" id="{2E91DF1A-D028-44ED-A645-AFF7C175E477}"/>
                </a:ext>
              </a:extLst>
            </p:cNvPr>
            <p:cNvSpPr/>
            <p:nvPr/>
          </p:nvSpPr>
          <p:spPr>
            <a:xfrm>
              <a:off x="4506277" y="2753677"/>
              <a:ext cx="3177540" cy="1588769"/>
            </a:xfrm>
            <a:custGeom>
              <a:avLst/>
              <a:gdLst>
                <a:gd name="connsiteX0" fmla="*/ 0 w 3177540"/>
                <a:gd name="connsiteY0" fmla="*/ 1588770 h 1588769"/>
                <a:gd name="connsiteX1" fmla="*/ 1588770 w 3177540"/>
                <a:gd name="connsiteY1" fmla="*/ 0 h 1588769"/>
                <a:gd name="connsiteX2" fmla="*/ 3177540 w 3177540"/>
                <a:gd name="connsiteY2" fmla="*/ 1588770 h 1588769"/>
              </a:gdLst>
              <a:ahLst/>
              <a:cxnLst>
                <a:cxn ang="0">
                  <a:pos x="connsiteX0" y="connsiteY0"/>
                </a:cxn>
                <a:cxn ang="0">
                  <a:pos x="connsiteX1" y="connsiteY1"/>
                </a:cxn>
                <a:cxn ang="0">
                  <a:pos x="connsiteX2" y="connsiteY2"/>
                </a:cxn>
              </a:cxnLst>
              <a:rect l="l" t="t" r="r" b="b"/>
              <a:pathLst>
                <a:path w="3177540" h="1588769">
                  <a:moveTo>
                    <a:pt x="0" y="1588770"/>
                  </a:moveTo>
                  <a:cubicBezTo>
                    <a:pt x="0" y="712470"/>
                    <a:pt x="712470" y="0"/>
                    <a:pt x="1588770" y="0"/>
                  </a:cubicBezTo>
                  <a:cubicBezTo>
                    <a:pt x="2465070" y="0"/>
                    <a:pt x="3177540" y="712470"/>
                    <a:pt x="3177540" y="158877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6" name="Forma libre: forma 65">
              <a:extLst>
                <a:ext uri="{FF2B5EF4-FFF2-40B4-BE49-F238E27FC236}">
                  <a16:creationId xmlns:a16="http://schemas.microsoft.com/office/drawing/2014/main" id="{C45264A6-4048-42BC-ADCF-0A4CC4CAD2C8}"/>
                </a:ext>
              </a:extLst>
            </p:cNvPr>
            <p:cNvSpPr/>
            <p:nvPr/>
          </p:nvSpPr>
          <p:spPr>
            <a:xfrm>
              <a:off x="4564379" y="2811781"/>
              <a:ext cx="3061336" cy="1530666"/>
            </a:xfrm>
            <a:custGeom>
              <a:avLst/>
              <a:gdLst>
                <a:gd name="connsiteX0" fmla="*/ 0 w 3061335"/>
                <a:gd name="connsiteY0" fmla="*/ 1530667 h 1530667"/>
                <a:gd name="connsiteX1" fmla="*/ 1530667 w 3061335"/>
                <a:gd name="connsiteY1" fmla="*/ 0 h 1530667"/>
                <a:gd name="connsiteX2" fmla="*/ 3061335 w 3061335"/>
                <a:gd name="connsiteY2" fmla="*/ 1530667 h 1530667"/>
              </a:gdLst>
              <a:ahLst/>
              <a:cxnLst>
                <a:cxn ang="0">
                  <a:pos x="connsiteX0" y="connsiteY0"/>
                </a:cxn>
                <a:cxn ang="0">
                  <a:pos x="connsiteX1" y="connsiteY1"/>
                </a:cxn>
                <a:cxn ang="0">
                  <a:pos x="connsiteX2" y="connsiteY2"/>
                </a:cxn>
              </a:cxnLst>
              <a:rect l="l" t="t" r="r" b="b"/>
              <a:pathLst>
                <a:path w="3061335" h="1530667">
                  <a:moveTo>
                    <a:pt x="0" y="1530667"/>
                  </a:moveTo>
                  <a:cubicBezTo>
                    <a:pt x="0" y="686753"/>
                    <a:pt x="686753" y="0"/>
                    <a:pt x="1530667" y="0"/>
                  </a:cubicBezTo>
                  <a:cubicBezTo>
                    <a:pt x="2374583" y="0"/>
                    <a:pt x="3061335" y="686753"/>
                    <a:pt x="3061335" y="1530667"/>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7" name="Forma libre: forma 66">
              <a:extLst>
                <a:ext uri="{FF2B5EF4-FFF2-40B4-BE49-F238E27FC236}">
                  <a16:creationId xmlns:a16="http://schemas.microsoft.com/office/drawing/2014/main" id="{51A308B9-BB87-4046-8029-FE3690FCED53}"/>
                </a:ext>
              </a:extLst>
            </p:cNvPr>
            <p:cNvSpPr/>
            <p:nvPr/>
          </p:nvSpPr>
          <p:spPr>
            <a:xfrm>
              <a:off x="4623435" y="2870835"/>
              <a:ext cx="2943224" cy="1471612"/>
            </a:xfrm>
            <a:custGeom>
              <a:avLst/>
              <a:gdLst>
                <a:gd name="connsiteX0" fmla="*/ 0 w 2943224"/>
                <a:gd name="connsiteY0" fmla="*/ 1471612 h 1471612"/>
                <a:gd name="connsiteX1" fmla="*/ 1471612 w 2943224"/>
                <a:gd name="connsiteY1" fmla="*/ 0 h 1471612"/>
                <a:gd name="connsiteX2" fmla="*/ 2943225 w 2943224"/>
                <a:gd name="connsiteY2" fmla="*/ 1471612 h 1471612"/>
              </a:gdLst>
              <a:ahLst/>
              <a:cxnLst>
                <a:cxn ang="0">
                  <a:pos x="connsiteX0" y="connsiteY0"/>
                </a:cxn>
                <a:cxn ang="0">
                  <a:pos x="connsiteX1" y="connsiteY1"/>
                </a:cxn>
                <a:cxn ang="0">
                  <a:pos x="connsiteX2" y="connsiteY2"/>
                </a:cxn>
              </a:cxnLst>
              <a:rect l="l" t="t" r="r" b="b"/>
              <a:pathLst>
                <a:path w="2943224" h="1471612">
                  <a:moveTo>
                    <a:pt x="0" y="1471612"/>
                  </a:moveTo>
                  <a:cubicBezTo>
                    <a:pt x="0" y="660082"/>
                    <a:pt x="660082" y="0"/>
                    <a:pt x="1471612" y="0"/>
                  </a:cubicBezTo>
                  <a:cubicBezTo>
                    <a:pt x="2283143" y="0"/>
                    <a:pt x="2943225" y="660082"/>
                    <a:pt x="2943225" y="1471612"/>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8" name="Forma libre: forma 67">
              <a:extLst>
                <a:ext uri="{FF2B5EF4-FFF2-40B4-BE49-F238E27FC236}">
                  <a16:creationId xmlns:a16="http://schemas.microsoft.com/office/drawing/2014/main" id="{26AED1AA-9C9E-4171-A443-7579BEB90DD3}"/>
                </a:ext>
              </a:extLst>
            </p:cNvPr>
            <p:cNvSpPr/>
            <p:nvPr/>
          </p:nvSpPr>
          <p:spPr>
            <a:xfrm>
              <a:off x="4681537" y="2928937"/>
              <a:ext cx="2827019" cy="1413509"/>
            </a:xfrm>
            <a:custGeom>
              <a:avLst/>
              <a:gdLst>
                <a:gd name="connsiteX0" fmla="*/ 0 w 2827019"/>
                <a:gd name="connsiteY0" fmla="*/ 1413510 h 1413509"/>
                <a:gd name="connsiteX1" fmla="*/ 1413510 w 2827019"/>
                <a:gd name="connsiteY1" fmla="*/ 0 h 1413509"/>
                <a:gd name="connsiteX2" fmla="*/ 2827020 w 2827019"/>
                <a:gd name="connsiteY2" fmla="*/ 1413510 h 1413509"/>
              </a:gdLst>
              <a:ahLst/>
              <a:cxnLst>
                <a:cxn ang="0">
                  <a:pos x="connsiteX0" y="connsiteY0"/>
                </a:cxn>
                <a:cxn ang="0">
                  <a:pos x="connsiteX1" y="connsiteY1"/>
                </a:cxn>
                <a:cxn ang="0">
                  <a:pos x="connsiteX2" y="connsiteY2"/>
                </a:cxn>
              </a:cxnLst>
              <a:rect l="l" t="t" r="r" b="b"/>
              <a:pathLst>
                <a:path w="2827019" h="1413509">
                  <a:moveTo>
                    <a:pt x="0" y="1413510"/>
                  </a:moveTo>
                  <a:cubicBezTo>
                    <a:pt x="0" y="634365"/>
                    <a:pt x="634365" y="0"/>
                    <a:pt x="1413510" y="0"/>
                  </a:cubicBezTo>
                  <a:cubicBezTo>
                    <a:pt x="2192655" y="0"/>
                    <a:pt x="2827020" y="634365"/>
                    <a:pt x="2827020" y="1413510"/>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69" name="Forma libre: forma 68">
              <a:extLst>
                <a:ext uri="{FF2B5EF4-FFF2-40B4-BE49-F238E27FC236}">
                  <a16:creationId xmlns:a16="http://schemas.microsoft.com/office/drawing/2014/main" id="{BA2D0E1C-43F3-4FA9-B665-2542B430EBBB}"/>
                </a:ext>
              </a:extLst>
            </p:cNvPr>
            <p:cNvSpPr/>
            <p:nvPr/>
          </p:nvSpPr>
          <p:spPr>
            <a:xfrm>
              <a:off x="4740592" y="2987992"/>
              <a:ext cx="2708910" cy="1354454"/>
            </a:xfrm>
            <a:custGeom>
              <a:avLst/>
              <a:gdLst>
                <a:gd name="connsiteX0" fmla="*/ 0 w 2708910"/>
                <a:gd name="connsiteY0" fmla="*/ 1354455 h 1354454"/>
                <a:gd name="connsiteX1" fmla="*/ 1354455 w 2708910"/>
                <a:gd name="connsiteY1" fmla="*/ 0 h 1354454"/>
                <a:gd name="connsiteX2" fmla="*/ 2708910 w 2708910"/>
                <a:gd name="connsiteY2" fmla="*/ 1354455 h 1354454"/>
              </a:gdLst>
              <a:ahLst/>
              <a:cxnLst>
                <a:cxn ang="0">
                  <a:pos x="connsiteX0" y="connsiteY0"/>
                </a:cxn>
                <a:cxn ang="0">
                  <a:pos x="connsiteX1" y="connsiteY1"/>
                </a:cxn>
                <a:cxn ang="0">
                  <a:pos x="connsiteX2" y="connsiteY2"/>
                </a:cxn>
              </a:cxnLst>
              <a:rect l="l" t="t" r="r" b="b"/>
              <a:pathLst>
                <a:path w="2708910" h="1354454">
                  <a:moveTo>
                    <a:pt x="0" y="1354455"/>
                  </a:moveTo>
                  <a:cubicBezTo>
                    <a:pt x="0" y="607695"/>
                    <a:pt x="607695" y="0"/>
                    <a:pt x="1354455" y="0"/>
                  </a:cubicBezTo>
                  <a:cubicBezTo>
                    <a:pt x="2101215" y="0"/>
                    <a:pt x="2708910" y="607695"/>
                    <a:pt x="2708910" y="1354455"/>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70" name="Forma libre: forma 69">
              <a:extLst>
                <a:ext uri="{FF2B5EF4-FFF2-40B4-BE49-F238E27FC236}">
                  <a16:creationId xmlns:a16="http://schemas.microsoft.com/office/drawing/2014/main" id="{EBCAC0AD-09DF-47D0-9353-2CC2B09D14A5}"/>
                </a:ext>
              </a:extLst>
            </p:cNvPr>
            <p:cNvSpPr/>
            <p:nvPr/>
          </p:nvSpPr>
          <p:spPr>
            <a:xfrm>
              <a:off x="4798694" y="3046094"/>
              <a:ext cx="2592705" cy="1296352"/>
            </a:xfrm>
            <a:custGeom>
              <a:avLst/>
              <a:gdLst>
                <a:gd name="connsiteX0" fmla="*/ 0 w 2592705"/>
                <a:gd name="connsiteY0" fmla="*/ 1296353 h 1296352"/>
                <a:gd name="connsiteX1" fmla="*/ 1296353 w 2592705"/>
                <a:gd name="connsiteY1" fmla="*/ 0 h 1296352"/>
                <a:gd name="connsiteX2" fmla="*/ 2592705 w 2592705"/>
                <a:gd name="connsiteY2" fmla="*/ 1296353 h 1296352"/>
              </a:gdLst>
              <a:ahLst/>
              <a:cxnLst>
                <a:cxn ang="0">
                  <a:pos x="connsiteX0" y="connsiteY0"/>
                </a:cxn>
                <a:cxn ang="0">
                  <a:pos x="connsiteX1" y="connsiteY1"/>
                </a:cxn>
                <a:cxn ang="0">
                  <a:pos x="connsiteX2" y="connsiteY2"/>
                </a:cxn>
              </a:cxnLst>
              <a:rect l="l" t="t" r="r" b="b"/>
              <a:pathLst>
                <a:path w="2592705" h="1296352">
                  <a:moveTo>
                    <a:pt x="0" y="1296353"/>
                  </a:moveTo>
                  <a:cubicBezTo>
                    <a:pt x="0" y="581978"/>
                    <a:pt x="581025" y="0"/>
                    <a:pt x="1296353" y="0"/>
                  </a:cubicBezTo>
                  <a:cubicBezTo>
                    <a:pt x="2011680" y="0"/>
                    <a:pt x="2592705" y="581025"/>
                    <a:pt x="2592705" y="1296353"/>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sp>
          <p:nvSpPr>
            <p:cNvPr id="71" name="Forma libre: forma 70">
              <a:extLst>
                <a:ext uri="{FF2B5EF4-FFF2-40B4-BE49-F238E27FC236}">
                  <a16:creationId xmlns:a16="http://schemas.microsoft.com/office/drawing/2014/main" id="{9130A0BA-0F07-45DC-A8CB-6B9276527C44}"/>
                </a:ext>
              </a:extLst>
            </p:cNvPr>
            <p:cNvSpPr/>
            <p:nvPr/>
          </p:nvSpPr>
          <p:spPr>
            <a:xfrm>
              <a:off x="4857750" y="3105150"/>
              <a:ext cx="2474594" cy="1237297"/>
            </a:xfrm>
            <a:custGeom>
              <a:avLst/>
              <a:gdLst>
                <a:gd name="connsiteX0" fmla="*/ 0 w 2474594"/>
                <a:gd name="connsiteY0" fmla="*/ 1237298 h 1237297"/>
                <a:gd name="connsiteX1" fmla="*/ 1237298 w 2474594"/>
                <a:gd name="connsiteY1" fmla="*/ 0 h 1237297"/>
                <a:gd name="connsiteX2" fmla="*/ 2474595 w 2474594"/>
                <a:gd name="connsiteY2" fmla="*/ 1237298 h 1237297"/>
              </a:gdLst>
              <a:ahLst/>
              <a:cxnLst>
                <a:cxn ang="0">
                  <a:pos x="connsiteX0" y="connsiteY0"/>
                </a:cxn>
                <a:cxn ang="0">
                  <a:pos x="connsiteX1" y="connsiteY1"/>
                </a:cxn>
                <a:cxn ang="0">
                  <a:pos x="connsiteX2" y="connsiteY2"/>
                </a:cxn>
              </a:cxnLst>
              <a:rect l="l" t="t" r="r" b="b"/>
              <a:pathLst>
                <a:path w="2474594" h="1237297">
                  <a:moveTo>
                    <a:pt x="0" y="1237298"/>
                  </a:moveTo>
                  <a:cubicBezTo>
                    <a:pt x="0" y="553403"/>
                    <a:pt x="553403" y="0"/>
                    <a:pt x="1237298" y="0"/>
                  </a:cubicBezTo>
                  <a:cubicBezTo>
                    <a:pt x="1921193" y="0"/>
                    <a:pt x="2474595" y="554355"/>
                    <a:pt x="2474595" y="1237298"/>
                  </a:cubicBezTo>
                </a:path>
              </a:pathLst>
            </a:custGeom>
            <a:grpFill/>
            <a:ln w="9525" cap="flat">
              <a:solidFill>
                <a:schemeClr val="accent2">
                  <a:lumMod val="40000"/>
                  <a:lumOff val="60000"/>
                </a:schemeClr>
              </a:solidFill>
              <a:prstDash val="solid"/>
              <a:miter/>
            </a:ln>
          </p:spPr>
          <p:txBody>
            <a:bodyPr rtlCol="0" anchor="ctr"/>
            <a:lstStyle/>
            <a:p>
              <a:endParaRPr lang="es-AR" dirty="0"/>
            </a:p>
          </p:txBody>
        </p:sp>
      </p:grpSp>
      <p:grpSp>
        <p:nvGrpSpPr>
          <p:cNvPr id="75" name="Grupo 74">
            <a:extLst>
              <a:ext uri="{FF2B5EF4-FFF2-40B4-BE49-F238E27FC236}">
                <a16:creationId xmlns:a16="http://schemas.microsoft.com/office/drawing/2014/main" id="{B61B6AA4-FF5A-4421-A676-6D9004CC5FA5}"/>
              </a:ext>
            </a:extLst>
          </p:cNvPr>
          <p:cNvGrpSpPr/>
          <p:nvPr/>
        </p:nvGrpSpPr>
        <p:grpSpPr>
          <a:xfrm>
            <a:off x="10073828" y="4950295"/>
            <a:ext cx="2118172" cy="2002298"/>
            <a:chOff x="10748008" y="5493002"/>
            <a:chExt cx="1443991" cy="1364998"/>
          </a:xfrm>
        </p:grpSpPr>
        <p:sp>
          <p:nvSpPr>
            <p:cNvPr id="33" name="Forma libre: forma 32">
              <a:extLst>
                <a:ext uri="{FF2B5EF4-FFF2-40B4-BE49-F238E27FC236}">
                  <a16:creationId xmlns:a16="http://schemas.microsoft.com/office/drawing/2014/main" id="{51366A5A-0930-4855-AF82-4799DC9D521E}"/>
                </a:ext>
              </a:extLst>
            </p:cNvPr>
            <p:cNvSpPr/>
            <p:nvPr/>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grpSp>
          <p:nvGrpSpPr>
            <p:cNvPr id="34" name="Gráfico 73">
              <a:extLst>
                <a:ext uri="{FF2B5EF4-FFF2-40B4-BE49-F238E27FC236}">
                  <a16:creationId xmlns:a16="http://schemas.microsoft.com/office/drawing/2014/main" id="{6ABDCC03-E947-4EA9-BF2A-8D57F13CFC62}"/>
                </a:ext>
              </a:extLst>
            </p:cNvPr>
            <p:cNvGrpSpPr/>
            <p:nvPr/>
          </p:nvGrpSpPr>
          <p:grpSpPr>
            <a:xfrm>
              <a:off x="10748008" y="5493002"/>
              <a:ext cx="1443991" cy="1364998"/>
              <a:chOff x="7666726" y="4253229"/>
              <a:chExt cx="2176462" cy="2057400"/>
            </a:xfrm>
            <a:solidFill>
              <a:srgbClr val="658DC5"/>
            </a:solidFill>
          </p:grpSpPr>
          <p:sp>
            <p:nvSpPr>
              <p:cNvPr id="35" name="Forma libre: forma 34">
                <a:extLst>
                  <a:ext uri="{FF2B5EF4-FFF2-40B4-BE49-F238E27FC236}">
                    <a16:creationId xmlns:a16="http://schemas.microsoft.com/office/drawing/2014/main" id="{C84C6831-3A7E-482B-AD55-E97BE7058AC4}"/>
                  </a:ext>
                </a:extLst>
              </p:cNvPr>
              <p:cNvSpPr/>
              <p:nvPr/>
            </p:nvSpPr>
            <p:spPr>
              <a:xfrm>
                <a:off x="8047726" y="4634229"/>
                <a:ext cx="1794509" cy="1675447"/>
              </a:xfrm>
              <a:custGeom>
                <a:avLst/>
                <a:gdLst>
                  <a:gd name="connsiteX0" fmla="*/ 9525 w 1794509"/>
                  <a:gd name="connsiteY0" fmla="*/ 918210 h 1675447"/>
                  <a:gd name="connsiteX1" fmla="*/ 918210 w 1794509"/>
                  <a:gd name="connsiteY1" fmla="*/ 9525 h 1675447"/>
                  <a:gd name="connsiteX2" fmla="*/ 1794510 w 1794509"/>
                  <a:gd name="connsiteY2" fmla="*/ 677228 h 1675447"/>
                  <a:gd name="connsiteX3" fmla="*/ 1794510 w 1794509"/>
                  <a:gd name="connsiteY3" fmla="*/ 643890 h 1675447"/>
                  <a:gd name="connsiteX4" fmla="*/ 918210 w 1794509"/>
                  <a:gd name="connsiteY4" fmla="*/ 0 h 1675447"/>
                  <a:gd name="connsiteX5" fmla="*/ 0 w 1794509"/>
                  <a:gd name="connsiteY5" fmla="*/ 918210 h 1675447"/>
                  <a:gd name="connsiteX6" fmla="*/ 400050 w 1794509"/>
                  <a:gd name="connsiteY6" fmla="*/ 1675448 h 1675447"/>
                  <a:gd name="connsiteX7" fmla="*/ 417195 w 1794509"/>
                  <a:gd name="connsiteY7" fmla="*/ 1675448 h 1675447"/>
                  <a:gd name="connsiteX8" fmla="*/ 9525 w 1794509"/>
                  <a:gd name="connsiteY8" fmla="*/ 918210 h 167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509" h="1675447">
                    <a:moveTo>
                      <a:pt x="9525" y="918210"/>
                    </a:moveTo>
                    <a:cubicBezTo>
                      <a:pt x="9525" y="417195"/>
                      <a:pt x="417195" y="9525"/>
                      <a:pt x="918210" y="9525"/>
                    </a:cubicBezTo>
                    <a:cubicBezTo>
                      <a:pt x="1336358" y="9525"/>
                      <a:pt x="1688783" y="292417"/>
                      <a:pt x="1794510" y="677228"/>
                    </a:cubicBezTo>
                    <a:lnTo>
                      <a:pt x="1794510" y="643890"/>
                    </a:lnTo>
                    <a:cubicBezTo>
                      <a:pt x="1677353" y="271463"/>
                      <a:pt x="1328738" y="0"/>
                      <a:pt x="918210" y="0"/>
                    </a:cubicBezTo>
                    <a:cubicBezTo>
                      <a:pt x="412433" y="0"/>
                      <a:pt x="0" y="412433"/>
                      <a:pt x="0" y="918210"/>
                    </a:cubicBezTo>
                    <a:cubicBezTo>
                      <a:pt x="0" y="1232535"/>
                      <a:pt x="158115" y="1509713"/>
                      <a:pt x="400050" y="1675448"/>
                    </a:cubicBezTo>
                    <a:lnTo>
                      <a:pt x="417195" y="1675448"/>
                    </a:lnTo>
                    <a:cubicBezTo>
                      <a:pt x="171450" y="1513523"/>
                      <a:pt x="9525" y="1234440"/>
                      <a:pt x="9525" y="918210"/>
                    </a:cubicBezTo>
                    <a:close/>
                  </a:path>
                </a:pathLst>
              </a:custGeom>
              <a:solidFill>
                <a:srgbClr val="658DC5"/>
              </a:solidFill>
              <a:ln w="9525" cap="flat">
                <a:noFill/>
                <a:prstDash val="solid"/>
                <a:miter/>
              </a:ln>
            </p:spPr>
            <p:txBody>
              <a:bodyPr rtlCol="0" anchor="ctr"/>
              <a:lstStyle/>
              <a:p>
                <a:endParaRPr lang="es-AR" dirty="0"/>
              </a:p>
            </p:txBody>
          </p:sp>
          <p:sp>
            <p:nvSpPr>
              <p:cNvPr id="36" name="Forma libre: forma 35">
                <a:extLst>
                  <a:ext uri="{FF2B5EF4-FFF2-40B4-BE49-F238E27FC236}">
                    <a16:creationId xmlns:a16="http://schemas.microsoft.com/office/drawing/2014/main" id="{BCBEE484-5F3C-43FE-9923-3A403EF3B8CD}"/>
                  </a:ext>
                </a:extLst>
              </p:cNvPr>
              <p:cNvSpPr/>
              <p:nvPr/>
            </p:nvSpPr>
            <p:spPr>
              <a:xfrm>
                <a:off x="8333476" y="4919979"/>
                <a:ext cx="1264920" cy="1264920"/>
              </a:xfrm>
              <a:custGeom>
                <a:avLst/>
                <a:gdLst>
                  <a:gd name="connsiteX0" fmla="*/ 632460 w 1264920"/>
                  <a:gd name="connsiteY0" fmla="*/ 0 h 1264920"/>
                  <a:gd name="connsiteX1" fmla="*/ 0 w 1264920"/>
                  <a:gd name="connsiteY1" fmla="*/ 632460 h 1264920"/>
                  <a:gd name="connsiteX2" fmla="*/ 632460 w 1264920"/>
                  <a:gd name="connsiteY2" fmla="*/ 1264920 h 1264920"/>
                  <a:gd name="connsiteX3" fmla="*/ 1264920 w 1264920"/>
                  <a:gd name="connsiteY3" fmla="*/ 632460 h 1264920"/>
                  <a:gd name="connsiteX4" fmla="*/ 632460 w 1264920"/>
                  <a:gd name="connsiteY4" fmla="*/ 0 h 1264920"/>
                  <a:gd name="connsiteX5" fmla="*/ 632460 w 1264920"/>
                  <a:gd name="connsiteY5" fmla="*/ 1256348 h 1264920"/>
                  <a:gd name="connsiteX6" fmla="*/ 9525 w 1264920"/>
                  <a:gd name="connsiteY6" fmla="*/ 633413 h 1264920"/>
                  <a:gd name="connsiteX7" fmla="*/ 632460 w 1264920"/>
                  <a:gd name="connsiteY7" fmla="*/ 9525 h 1264920"/>
                  <a:gd name="connsiteX8" fmla="*/ 1255395 w 1264920"/>
                  <a:gd name="connsiteY8" fmla="*/ 632460 h 1264920"/>
                  <a:gd name="connsiteX9" fmla="*/ 632460 w 1264920"/>
                  <a:gd name="connsiteY9" fmla="*/ 1256348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920" h="1264920">
                    <a:moveTo>
                      <a:pt x="632460" y="0"/>
                    </a:moveTo>
                    <a:cubicBezTo>
                      <a:pt x="283845" y="0"/>
                      <a:pt x="0" y="283845"/>
                      <a:pt x="0" y="632460"/>
                    </a:cubicBezTo>
                    <a:cubicBezTo>
                      <a:pt x="0" y="981075"/>
                      <a:pt x="283845" y="1264920"/>
                      <a:pt x="632460" y="1264920"/>
                    </a:cubicBezTo>
                    <a:cubicBezTo>
                      <a:pt x="981075" y="1264920"/>
                      <a:pt x="1264920" y="981075"/>
                      <a:pt x="1264920" y="632460"/>
                    </a:cubicBezTo>
                    <a:cubicBezTo>
                      <a:pt x="1264920" y="283845"/>
                      <a:pt x="982028" y="0"/>
                      <a:pt x="632460" y="0"/>
                    </a:cubicBezTo>
                    <a:close/>
                    <a:moveTo>
                      <a:pt x="632460" y="1256348"/>
                    </a:moveTo>
                    <a:cubicBezTo>
                      <a:pt x="288608" y="1256348"/>
                      <a:pt x="9525" y="976313"/>
                      <a:pt x="9525" y="633413"/>
                    </a:cubicBezTo>
                    <a:cubicBezTo>
                      <a:pt x="9525" y="290513"/>
                      <a:pt x="289560" y="9525"/>
                      <a:pt x="632460" y="9525"/>
                    </a:cubicBezTo>
                    <a:cubicBezTo>
                      <a:pt x="975360" y="9525"/>
                      <a:pt x="1255395" y="289560"/>
                      <a:pt x="1255395" y="632460"/>
                    </a:cubicBezTo>
                    <a:cubicBezTo>
                      <a:pt x="1255395" y="975360"/>
                      <a:pt x="976313" y="1256348"/>
                      <a:pt x="632460" y="1256348"/>
                    </a:cubicBezTo>
                    <a:close/>
                  </a:path>
                </a:pathLst>
              </a:custGeom>
              <a:solidFill>
                <a:srgbClr val="658DC5"/>
              </a:solidFill>
              <a:ln w="9525" cap="flat">
                <a:noFill/>
                <a:prstDash val="solid"/>
                <a:miter/>
              </a:ln>
            </p:spPr>
            <p:txBody>
              <a:bodyPr rtlCol="0" anchor="ctr"/>
              <a:lstStyle/>
              <a:p>
                <a:endParaRPr lang="es-AR" dirty="0"/>
              </a:p>
            </p:txBody>
          </p:sp>
          <p:sp>
            <p:nvSpPr>
              <p:cNvPr id="37" name="Forma libre: forma 36">
                <a:extLst>
                  <a:ext uri="{FF2B5EF4-FFF2-40B4-BE49-F238E27FC236}">
                    <a16:creationId xmlns:a16="http://schemas.microsoft.com/office/drawing/2014/main" id="{5249B971-4EBD-4B4A-8356-6B257600DEC8}"/>
                  </a:ext>
                </a:extLst>
              </p:cNvPr>
              <p:cNvSpPr/>
              <p:nvPr/>
            </p:nvSpPr>
            <p:spPr>
              <a:xfrm>
                <a:off x="8142976" y="4729479"/>
                <a:ext cx="1646872" cy="1580197"/>
              </a:xfrm>
              <a:custGeom>
                <a:avLst/>
                <a:gdLst>
                  <a:gd name="connsiteX0" fmla="*/ 1646873 w 1646872"/>
                  <a:gd name="connsiteY0" fmla="*/ 822960 h 1580197"/>
                  <a:gd name="connsiteX1" fmla="*/ 823913 w 1646872"/>
                  <a:gd name="connsiteY1" fmla="*/ 0 h 1580197"/>
                  <a:gd name="connsiteX2" fmla="*/ 0 w 1646872"/>
                  <a:gd name="connsiteY2" fmla="*/ 822960 h 1580197"/>
                  <a:gd name="connsiteX3" fmla="*/ 501015 w 1646872"/>
                  <a:gd name="connsiteY3" fmla="*/ 1580198 h 1580197"/>
                  <a:gd name="connsiteX4" fmla="*/ 526733 w 1646872"/>
                  <a:gd name="connsiteY4" fmla="*/ 1580198 h 1580197"/>
                  <a:gd name="connsiteX5" fmla="*/ 9525 w 1646872"/>
                  <a:gd name="connsiteY5" fmla="*/ 822960 h 1580197"/>
                  <a:gd name="connsiteX6" fmla="*/ 822960 w 1646872"/>
                  <a:gd name="connsiteY6" fmla="*/ 9525 h 1580197"/>
                  <a:gd name="connsiteX7" fmla="*/ 1636395 w 1646872"/>
                  <a:gd name="connsiteY7" fmla="*/ 822960 h 1580197"/>
                  <a:gd name="connsiteX8" fmla="*/ 1119188 w 1646872"/>
                  <a:gd name="connsiteY8" fmla="*/ 1580198 h 1580197"/>
                  <a:gd name="connsiteX9" fmla="*/ 1144905 w 1646872"/>
                  <a:gd name="connsiteY9" fmla="*/ 1580198 h 1580197"/>
                  <a:gd name="connsiteX10" fmla="*/ 1646873 w 1646872"/>
                  <a:gd name="connsiteY10" fmla="*/ 822960 h 15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6872" h="1580197">
                    <a:moveTo>
                      <a:pt x="1646873" y="822960"/>
                    </a:moveTo>
                    <a:cubicBezTo>
                      <a:pt x="1646873" y="368617"/>
                      <a:pt x="1277303" y="0"/>
                      <a:pt x="823913" y="0"/>
                    </a:cubicBezTo>
                    <a:cubicBezTo>
                      <a:pt x="370523" y="0"/>
                      <a:pt x="0" y="369570"/>
                      <a:pt x="0" y="822960"/>
                    </a:cubicBezTo>
                    <a:cubicBezTo>
                      <a:pt x="0" y="1163003"/>
                      <a:pt x="206692" y="1455420"/>
                      <a:pt x="501015" y="1580198"/>
                    </a:cubicBezTo>
                    <a:lnTo>
                      <a:pt x="526733" y="1580198"/>
                    </a:lnTo>
                    <a:cubicBezTo>
                      <a:pt x="224790" y="1462088"/>
                      <a:pt x="9525" y="1167765"/>
                      <a:pt x="9525" y="822960"/>
                    </a:cubicBezTo>
                    <a:cubicBezTo>
                      <a:pt x="9525" y="374333"/>
                      <a:pt x="374333" y="9525"/>
                      <a:pt x="822960" y="9525"/>
                    </a:cubicBezTo>
                    <a:cubicBezTo>
                      <a:pt x="1271588" y="9525"/>
                      <a:pt x="1636395" y="374333"/>
                      <a:pt x="1636395" y="822960"/>
                    </a:cubicBezTo>
                    <a:cubicBezTo>
                      <a:pt x="1636395" y="1166813"/>
                      <a:pt x="1421130" y="1462088"/>
                      <a:pt x="1119188" y="1580198"/>
                    </a:cubicBezTo>
                    <a:lnTo>
                      <a:pt x="1144905" y="1580198"/>
                    </a:lnTo>
                    <a:cubicBezTo>
                      <a:pt x="1439228" y="1455420"/>
                      <a:pt x="1646873" y="1163003"/>
                      <a:pt x="1646873" y="822960"/>
                    </a:cubicBezTo>
                    <a:close/>
                  </a:path>
                </a:pathLst>
              </a:custGeom>
              <a:solidFill>
                <a:srgbClr val="658DC5"/>
              </a:solidFill>
              <a:ln w="9525" cap="flat">
                <a:noFill/>
                <a:prstDash val="solid"/>
                <a:miter/>
              </a:ln>
            </p:spPr>
            <p:txBody>
              <a:bodyPr rtlCol="0" anchor="ctr"/>
              <a:lstStyle/>
              <a:p>
                <a:endParaRPr lang="es-AR" dirty="0"/>
              </a:p>
            </p:txBody>
          </p:sp>
          <p:sp>
            <p:nvSpPr>
              <p:cNvPr id="38" name="Forma libre: forma 37">
                <a:extLst>
                  <a:ext uri="{FF2B5EF4-FFF2-40B4-BE49-F238E27FC236}">
                    <a16:creationId xmlns:a16="http://schemas.microsoft.com/office/drawing/2014/main" id="{31507C68-8E5D-4A54-A319-39A1AF5A1D34}"/>
                  </a:ext>
                </a:extLst>
              </p:cNvPr>
              <p:cNvSpPr/>
              <p:nvPr/>
            </p:nvSpPr>
            <p:spPr>
              <a:xfrm>
                <a:off x="7952476" y="4538979"/>
                <a:ext cx="1889759" cy="1770697"/>
              </a:xfrm>
              <a:custGeom>
                <a:avLst/>
                <a:gdLst>
                  <a:gd name="connsiteX0" fmla="*/ 9525 w 1889759"/>
                  <a:gd name="connsiteY0" fmla="*/ 1013460 h 1770697"/>
                  <a:gd name="connsiteX1" fmla="*/ 1013460 w 1889759"/>
                  <a:gd name="connsiteY1" fmla="*/ 9525 h 1770697"/>
                  <a:gd name="connsiteX2" fmla="*/ 1889760 w 1889759"/>
                  <a:gd name="connsiteY2" fmla="*/ 523875 h 1770697"/>
                  <a:gd name="connsiteX3" fmla="*/ 1889760 w 1889759"/>
                  <a:gd name="connsiteY3" fmla="*/ 504825 h 1770697"/>
                  <a:gd name="connsiteX4" fmla="*/ 1013460 w 1889759"/>
                  <a:gd name="connsiteY4" fmla="*/ 0 h 1770697"/>
                  <a:gd name="connsiteX5" fmla="*/ 0 w 1889759"/>
                  <a:gd name="connsiteY5" fmla="*/ 1013460 h 1770697"/>
                  <a:gd name="connsiteX6" fmla="*/ 340995 w 1889759"/>
                  <a:gd name="connsiteY6" fmla="*/ 1770698 h 1770697"/>
                  <a:gd name="connsiteX7" fmla="*/ 355283 w 1889759"/>
                  <a:gd name="connsiteY7" fmla="*/ 1770698 h 1770697"/>
                  <a:gd name="connsiteX8" fmla="*/ 9525 w 1889759"/>
                  <a:gd name="connsiteY8" fmla="*/ 1013460 h 17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759" h="1770697">
                    <a:moveTo>
                      <a:pt x="9525" y="1013460"/>
                    </a:moveTo>
                    <a:cubicBezTo>
                      <a:pt x="9525" y="460058"/>
                      <a:pt x="460058" y="9525"/>
                      <a:pt x="1013460" y="9525"/>
                    </a:cubicBezTo>
                    <a:cubicBezTo>
                      <a:pt x="1389698" y="9525"/>
                      <a:pt x="1717358" y="217170"/>
                      <a:pt x="1889760" y="523875"/>
                    </a:cubicBezTo>
                    <a:lnTo>
                      <a:pt x="1889760" y="504825"/>
                    </a:lnTo>
                    <a:cubicBezTo>
                      <a:pt x="1713548" y="202883"/>
                      <a:pt x="1386840" y="0"/>
                      <a:pt x="1013460" y="0"/>
                    </a:cubicBezTo>
                    <a:cubicBezTo>
                      <a:pt x="454342" y="0"/>
                      <a:pt x="0" y="454342"/>
                      <a:pt x="0" y="1013460"/>
                    </a:cubicBezTo>
                    <a:cubicBezTo>
                      <a:pt x="0" y="1314450"/>
                      <a:pt x="132398" y="1584960"/>
                      <a:pt x="340995" y="1770698"/>
                    </a:cubicBezTo>
                    <a:lnTo>
                      <a:pt x="355283" y="1770698"/>
                    </a:lnTo>
                    <a:cubicBezTo>
                      <a:pt x="143827" y="1586865"/>
                      <a:pt x="9525" y="1315403"/>
                      <a:pt x="9525" y="1013460"/>
                    </a:cubicBezTo>
                    <a:close/>
                  </a:path>
                </a:pathLst>
              </a:custGeom>
              <a:solidFill>
                <a:srgbClr val="658DC5"/>
              </a:solidFill>
              <a:ln w="9525" cap="flat">
                <a:noFill/>
                <a:prstDash val="solid"/>
                <a:miter/>
              </a:ln>
            </p:spPr>
            <p:txBody>
              <a:bodyPr rtlCol="0" anchor="ctr"/>
              <a:lstStyle/>
              <a:p>
                <a:endParaRPr lang="es-AR" dirty="0"/>
              </a:p>
            </p:txBody>
          </p:sp>
          <p:sp>
            <p:nvSpPr>
              <p:cNvPr id="39" name="Forma libre: forma 38">
                <a:extLst>
                  <a:ext uri="{FF2B5EF4-FFF2-40B4-BE49-F238E27FC236}">
                    <a16:creationId xmlns:a16="http://schemas.microsoft.com/office/drawing/2014/main" id="{92679E6A-C6E3-4742-A016-273452BDF52E}"/>
                  </a:ext>
                </a:extLst>
              </p:cNvPr>
              <p:cNvSpPr/>
              <p:nvPr/>
            </p:nvSpPr>
            <p:spPr>
              <a:xfrm>
                <a:off x="9624113" y="6042024"/>
                <a:ext cx="218122" cy="267652"/>
              </a:xfrm>
              <a:custGeom>
                <a:avLst/>
                <a:gdLst>
                  <a:gd name="connsiteX0" fmla="*/ 218122 w 218122"/>
                  <a:gd name="connsiteY0" fmla="*/ 0 h 267652"/>
                  <a:gd name="connsiteX1" fmla="*/ 0 w 218122"/>
                  <a:gd name="connsiteY1" fmla="*/ 267652 h 267652"/>
                  <a:gd name="connsiteX2" fmla="*/ 14288 w 218122"/>
                  <a:gd name="connsiteY2" fmla="*/ 267652 h 267652"/>
                  <a:gd name="connsiteX3" fmla="*/ 218122 w 218122"/>
                  <a:gd name="connsiteY3" fmla="*/ 19050 h 267652"/>
                  <a:gd name="connsiteX4" fmla="*/ 218122 w 218122"/>
                  <a:gd name="connsiteY4" fmla="*/ 0 h 26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 h="267652">
                    <a:moveTo>
                      <a:pt x="218122" y="0"/>
                    </a:moveTo>
                    <a:cubicBezTo>
                      <a:pt x="160972" y="100965"/>
                      <a:pt x="87630" y="192405"/>
                      <a:pt x="0" y="267652"/>
                    </a:cubicBezTo>
                    <a:lnTo>
                      <a:pt x="14288" y="267652"/>
                    </a:lnTo>
                    <a:cubicBezTo>
                      <a:pt x="94297" y="196215"/>
                      <a:pt x="163830" y="112395"/>
                      <a:pt x="218122" y="19050"/>
                    </a:cubicBezTo>
                    <a:lnTo>
                      <a:pt x="218122" y="0"/>
                    </a:lnTo>
                    <a:close/>
                  </a:path>
                </a:pathLst>
              </a:custGeom>
              <a:solidFill>
                <a:srgbClr val="658DC5"/>
              </a:solidFill>
              <a:ln w="9525" cap="flat">
                <a:noFill/>
                <a:prstDash val="solid"/>
                <a:miter/>
              </a:ln>
            </p:spPr>
            <p:txBody>
              <a:bodyPr rtlCol="0" anchor="ctr"/>
              <a:lstStyle/>
              <a:p>
                <a:endParaRPr lang="es-AR" dirty="0"/>
              </a:p>
            </p:txBody>
          </p:sp>
          <p:sp>
            <p:nvSpPr>
              <p:cNvPr id="40" name="Forma libre: forma 39">
                <a:extLst>
                  <a:ext uri="{FF2B5EF4-FFF2-40B4-BE49-F238E27FC236}">
                    <a16:creationId xmlns:a16="http://schemas.microsoft.com/office/drawing/2014/main" id="{4CB82A6A-71FA-4308-B295-AF09914C6630}"/>
                  </a:ext>
                </a:extLst>
              </p:cNvPr>
              <p:cNvSpPr/>
              <p:nvPr/>
            </p:nvSpPr>
            <p:spPr>
              <a:xfrm>
                <a:off x="9762226" y="6215379"/>
                <a:ext cx="80962" cy="95250"/>
              </a:xfrm>
              <a:custGeom>
                <a:avLst/>
                <a:gdLst>
                  <a:gd name="connsiteX0" fmla="*/ 0 w 80962"/>
                  <a:gd name="connsiteY0" fmla="*/ 95250 h 95250"/>
                  <a:gd name="connsiteX1" fmla="*/ 13335 w 80962"/>
                  <a:gd name="connsiteY1" fmla="*/ 95250 h 95250"/>
                  <a:gd name="connsiteX2" fmla="*/ 80963 w 80962"/>
                  <a:gd name="connsiteY2" fmla="*/ 16192 h 95250"/>
                  <a:gd name="connsiteX3" fmla="*/ 80963 w 80962"/>
                  <a:gd name="connsiteY3" fmla="*/ 0 h 95250"/>
                  <a:gd name="connsiteX4" fmla="*/ 0 w 80962"/>
                  <a:gd name="connsiteY4" fmla="*/ 95250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962" h="95250">
                    <a:moveTo>
                      <a:pt x="0" y="95250"/>
                    </a:moveTo>
                    <a:lnTo>
                      <a:pt x="13335" y="95250"/>
                    </a:lnTo>
                    <a:cubicBezTo>
                      <a:pt x="37147" y="69533"/>
                      <a:pt x="59055" y="43815"/>
                      <a:pt x="80963" y="16192"/>
                    </a:cubicBezTo>
                    <a:lnTo>
                      <a:pt x="80963" y="0"/>
                    </a:lnTo>
                    <a:cubicBezTo>
                      <a:pt x="55245" y="33338"/>
                      <a:pt x="28575" y="64770"/>
                      <a:pt x="0" y="95250"/>
                    </a:cubicBezTo>
                    <a:close/>
                  </a:path>
                </a:pathLst>
              </a:custGeom>
              <a:solidFill>
                <a:srgbClr val="658DC5"/>
              </a:solidFill>
              <a:ln w="9525" cap="flat">
                <a:noFill/>
                <a:prstDash val="solid"/>
                <a:miter/>
              </a:ln>
            </p:spPr>
            <p:txBody>
              <a:bodyPr rtlCol="0" anchor="ctr"/>
              <a:lstStyle/>
              <a:p>
                <a:endParaRPr lang="es-AR" dirty="0"/>
              </a:p>
            </p:txBody>
          </p:sp>
          <p:sp>
            <p:nvSpPr>
              <p:cNvPr id="41" name="Forma libre: forma 40">
                <a:extLst>
                  <a:ext uri="{FF2B5EF4-FFF2-40B4-BE49-F238E27FC236}">
                    <a16:creationId xmlns:a16="http://schemas.microsoft.com/office/drawing/2014/main" id="{FA81700B-9BFB-4890-8B15-79C4C21CC1BC}"/>
                  </a:ext>
                </a:extLst>
              </p:cNvPr>
              <p:cNvSpPr/>
              <p:nvPr/>
            </p:nvSpPr>
            <p:spPr>
              <a:xfrm>
                <a:off x="7666726" y="4253229"/>
                <a:ext cx="2175509" cy="2057400"/>
              </a:xfrm>
              <a:custGeom>
                <a:avLst/>
                <a:gdLst>
                  <a:gd name="connsiteX0" fmla="*/ 256223 w 2175509"/>
                  <a:gd name="connsiteY0" fmla="*/ 2057400 h 2057400"/>
                  <a:gd name="connsiteX1" fmla="*/ 9525 w 2175509"/>
                  <a:gd name="connsiteY1" fmla="*/ 1299210 h 2057400"/>
                  <a:gd name="connsiteX2" fmla="*/ 1299210 w 2175509"/>
                  <a:gd name="connsiteY2" fmla="*/ 9525 h 2057400"/>
                  <a:gd name="connsiteX3" fmla="*/ 2175510 w 2175509"/>
                  <a:gd name="connsiteY3" fmla="*/ 354330 h 2057400"/>
                  <a:gd name="connsiteX4" fmla="*/ 2175510 w 2175509"/>
                  <a:gd name="connsiteY4" fmla="*/ 340995 h 2057400"/>
                  <a:gd name="connsiteX5" fmla="*/ 1299210 w 2175509"/>
                  <a:gd name="connsiteY5" fmla="*/ 0 h 2057400"/>
                  <a:gd name="connsiteX6" fmla="*/ 0 w 2175509"/>
                  <a:gd name="connsiteY6" fmla="*/ 1299210 h 2057400"/>
                  <a:gd name="connsiteX7" fmla="*/ 244793 w 2175509"/>
                  <a:gd name="connsiteY7" fmla="*/ 2056448 h 2057400"/>
                  <a:gd name="connsiteX8" fmla="*/ 256223 w 2175509"/>
                  <a:gd name="connsiteY8" fmla="*/ 2056448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509" h="2057400">
                    <a:moveTo>
                      <a:pt x="256223" y="2057400"/>
                    </a:moveTo>
                    <a:cubicBezTo>
                      <a:pt x="100965" y="1844040"/>
                      <a:pt x="9525" y="1582103"/>
                      <a:pt x="9525" y="1299210"/>
                    </a:cubicBezTo>
                    <a:cubicBezTo>
                      <a:pt x="9525" y="588645"/>
                      <a:pt x="588645" y="9525"/>
                      <a:pt x="1299210" y="9525"/>
                    </a:cubicBezTo>
                    <a:cubicBezTo>
                      <a:pt x="1637348" y="9525"/>
                      <a:pt x="1945005" y="140018"/>
                      <a:pt x="2175510" y="354330"/>
                    </a:cubicBezTo>
                    <a:lnTo>
                      <a:pt x="2175510" y="340995"/>
                    </a:lnTo>
                    <a:cubicBezTo>
                      <a:pt x="1945005" y="129540"/>
                      <a:pt x="1637348" y="0"/>
                      <a:pt x="1299210" y="0"/>
                    </a:cubicBezTo>
                    <a:cubicBezTo>
                      <a:pt x="582930" y="0"/>
                      <a:pt x="0" y="582930"/>
                      <a:pt x="0" y="1299210"/>
                    </a:cubicBezTo>
                    <a:cubicBezTo>
                      <a:pt x="0" y="1582103"/>
                      <a:pt x="90488" y="1843088"/>
                      <a:pt x="244793" y="2056448"/>
                    </a:cubicBezTo>
                    <a:lnTo>
                      <a:pt x="256223" y="2056448"/>
                    </a:lnTo>
                    <a:close/>
                  </a:path>
                </a:pathLst>
              </a:custGeom>
              <a:solidFill>
                <a:srgbClr val="658DC5"/>
              </a:solidFill>
              <a:ln w="9525" cap="flat">
                <a:noFill/>
                <a:prstDash val="solid"/>
                <a:miter/>
              </a:ln>
            </p:spPr>
            <p:txBody>
              <a:bodyPr rtlCol="0" anchor="ctr"/>
              <a:lstStyle/>
              <a:p>
                <a:endParaRPr lang="es-AR" dirty="0"/>
              </a:p>
            </p:txBody>
          </p:sp>
          <p:sp>
            <p:nvSpPr>
              <p:cNvPr id="42" name="Forma libre: forma 41">
                <a:extLst>
                  <a:ext uri="{FF2B5EF4-FFF2-40B4-BE49-F238E27FC236}">
                    <a16:creationId xmlns:a16="http://schemas.microsoft.com/office/drawing/2014/main" id="{DD023EA6-A624-4F37-AB36-225AFFB13FEA}"/>
                  </a:ext>
                </a:extLst>
              </p:cNvPr>
              <p:cNvSpPr/>
              <p:nvPr/>
            </p:nvSpPr>
            <p:spPr>
              <a:xfrm>
                <a:off x="7761976" y="4348479"/>
                <a:ext cx="2080259" cy="1961197"/>
              </a:xfrm>
              <a:custGeom>
                <a:avLst/>
                <a:gdLst>
                  <a:gd name="connsiteX0" fmla="*/ 1203960 w 2080259"/>
                  <a:gd name="connsiteY0" fmla="*/ 0 h 1961197"/>
                  <a:gd name="connsiteX1" fmla="*/ 0 w 2080259"/>
                  <a:gd name="connsiteY1" fmla="*/ 1203960 h 1961197"/>
                  <a:gd name="connsiteX2" fmla="*/ 268605 w 2080259"/>
                  <a:gd name="connsiteY2" fmla="*/ 1961198 h 1961197"/>
                  <a:gd name="connsiteX3" fmla="*/ 280988 w 2080259"/>
                  <a:gd name="connsiteY3" fmla="*/ 1961198 h 1961197"/>
                  <a:gd name="connsiteX4" fmla="*/ 9525 w 2080259"/>
                  <a:gd name="connsiteY4" fmla="*/ 1203960 h 1961197"/>
                  <a:gd name="connsiteX5" fmla="*/ 1203960 w 2080259"/>
                  <a:gd name="connsiteY5" fmla="*/ 9525 h 1961197"/>
                  <a:gd name="connsiteX6" fmla="*/ 2080260 w 2080259"/>
                  <a:gd name="connsiteY6" fmla="*/ 393383 h 1961197"/>
                  <a:gd name="connsiteX7" fmla="*/ 2080260 w 2080259"/>
                  <a:gd name="connsiteY7" fmla="*/ 379095 h 1961197"/>
                  <a:gd name="connsiteX8" fmla="*/ 1203960 w 2080259"/>
                  <a:gd name="connsiteY8" fmla="*/ 0 h 196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259" h="1961197">
                    <a:moveTo>
                      <a:pt x="1203960" y="0"/>
                    </a:moveTo>
                    <a:cubicBezTo>
                      <a:pt x="540068" y="0"/>
                      <a:pt x="0" y="540068"/>
                      <a:pt x="0" y="1203960"/>
                    </a:cubicBezTo>
                    <a:cubicBezTo>
                      <a:pt x="0" y="1490663"/>
                      <a:pt x="100965" y="1754505"/>
                      <a:pt x="268605" y="1961198"/>
                    </a:cubicBezTo>
                    <a:lnTo>
                      <a:pt x="280988" y="1961198"/>
                    </a:lnTo>
                    <a:cubicBezTo>
                      <a:pt x="111443" y="1755458"/>
                      <a:pt x="9525" y="1491615"/>
                      <a:pt x="9525" y="1203960"/>
                    </a:cubicBezTo>
                    <a:cubicBezTo>
                      <a:pt x="9525" y="545783"/>
                      <a:pt x="545783" y="9525"/>
                      <a:pt x="1203960" y="9525"/>
                    </a:cubicBezTo>
                    <a:cubicBezTo>
                      <a:pt x="1549718" y="9525"/>
                      <a:pt x="1862138" y="157163"/>
                      <a:pt x="2080260" y="393383"/>
                    </a:cubicBezTo>
                    <a:lnTo>
                      <a:pt x="2080260" y="379095"/>
                    </a:lnTo>
                    <a:cubicBezTo>
                      <a:pt x="1861185" y="145733"/>
                      <a:pt x="1549718" y="0"/>
                      <a:pt x="1203960" y="0"/>
                    </a:cubicBezTo>
                    <a:close/>
                  </a:path>
                </a:pathLst>
              </a:custGeom>
              <a:solidFill>
                <a:srgbClr val="658DC5"/>
              </a:solidFill>
              <a:ln w="9525" cap="flat">
                <a:noFill/>
                <a:prstDash val="solid"/>
                <a:miter/>
              </a:ln>
            </p:spPr>
            <p:txBody>
              <a:bodyPr rtlCol="0" anchor="ctr"/>
              <a:lstStyle/>
              <a:p>
                <a:endParaRPr lang="es-AR" dirty="0"/>
              </a:p>
            </p:txBody>
          </p:sp>
          <p:sp>
            <p:nvSpPr>
              <p:cNvPr id="43" name="Forma libre: forma 42">
                <a:extLst>
                  <a:ext uri="{FF2B5EF4-FFF2-40B4-BE49-F238E27FC236}">
                    <a16:creationId xmlns:a16="http://schemas.microsoft.com/office/drawing/2014/main" id="{8E7854BC-52A4-4FAD-A388-C7BFDDC4630E}"/>
                  </a:ext>
                </a:extLst>
              </p:cNvPr>
              <p:cNvSpPr/>
              <p:nvPr/>
            </p:nvSpPr>
            <p:spPr>
              <a:xfrm>
                <a:off x="7857226" y="4443729"/>
                <a:ext cx="1985009" cy="1865947"/>
              </a:xfrm>
              <a:custGeom>
                <a:avLst/>
                <a:gdLst>
                  <a:gd name="connsiteX0" fmla="*/ 1108710 w 1985009"/>
                  <a:gd name="connsiteY0" fmla="*/ 0 h 1865947"/>
                  <a:gd name="connsiteX1" fmla="*/ 0 w 1985009"/>
                  <a:gd name="connsiteY1" fmla="*/ 1108710 h 1865947"/>
                  <a:gd name="connsiteX2" fmla="*/ 300038 w 1985009"/>
                  <a:gd name="connsiteY2" fmla="*/ 1865948 h 1865947"/>
                  <a:gd name="connsiteX3" fmla="*/ 313373 w 1985009"/>
                  <a:gd name="connsiteY3" fmla="*/ 1865948 h 1865947"/>
                  <a:gd name="connsiteX4" fmla="*/ 9525 w 1985009"/>
                  <a:gd name="connsiteY4" fmla="*/ 1108710 h 1865947"/>
                  <a:gd name="connsiteX5" fmla="*/ 1108710 w 1985009"/>
                  <a:gd name="connsiteY5" fmla="*/ 9525 h 1865947"/>
                  <a:gd name="connsiteX6" fmla="*/ 1985010 w 1985009"/>
                  <a:gd name="connsiteY6" fmla="*/ 445770 h 1865947"/>
                  <a:gd name="connsiteX7" fmla="*/ 1985010 w 1985009"/>
                  <a:gd name="connsiteY7" fmla="*/ 430530 h 1865947"/>
                  <a:gd name="connsiteX8" fmla="*/ 1108710 w 1985009"/>
                  <a:gd name="connsiteY8" fmla="*/ 0 h 1865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09" h="1865947">
                    <a:moveTo>
                      <a:pt x="1108710" y="0"/>
                    </a:moveTo>
                    <a:cubicBezTo>
                      <a:pt x="497205" y="0"/>
                      <a:pt x="0" y="497205"/>
                      <a:pt x="0" y="1108710"/>
                    </a:cubicBezTo>
                    <a:cubicBezTo>
                      <a:pt x="0" y="1401128"/>
                      <a:pt x="114300" y="1667828"/>
                      <a:pt x="300038" y="1865948"/>
                    </a:cubicBezTo>
                    <a:lnTo>
                      <a:pt x="313373" y="1865948"/>
                    </a:lnTo>
                    <a:cubicBezTo>
                      <a:pt x="124777" y="1669733"/>
                      <a:pt x="9525" y="1402080"/>
                      <a:pt x="9525" y="1108710"/>
                    </a:cubicBezTo>
                    <a:cubicBezTo>
                      <a:pt x="9525" y="502920"/>
                      <a:pt x="502920" y="9525"/>
                      <a:pt x="1108710" y="9525"/>
                    </a:cubicBezTo>
                    <a:cubicBezTo>
                      <a:pt x="1465898" y="9525"/>
                      <a:pt x="1784033" y="180975"/>
                      <a:pt x="1985010" y="445770"/>
                    </a:cubicBezTo>
                    <a:lnTo>
                      <a:pt x="1985010" y="430530"/>
                    </a:lnTo>
                    <a:cubicBezTo>
                      <a:pt x="1782128" y="168593"/>
                      <a:pt x="1464945" y="0"/>
                      <a:pt x="1108710" y="0"/>
                    </a:cubicBezTo>
                    <a:close/>
                  </a:path>
                </a:pathLst>
              </a:custGeom>
              <a:solidFill>
                <a:srgbClr val="658DC5"/>
              </a:solidFill>
              <a:ln w="9525" cap="flat">
                <a:noFill/>
                <a:prstDash val="solid"/>
                <a:miter/>
              </a:ln>
            </p:spPr>
            <p:txBody>
              <a:bodyPr rtlCol="0" anchor="ctr"/>
              <a:lstStyle/>
              <a:p>
                <a:endParaRPr lang="es-AR" dirty="0"/>
              </a:p>
            </p:txBody>
          </p:sp>
          <p:sp>
            <p:nvSpPr>
              <p:cNvPr id="44" name="Forma libre: forma 43">
                <a:extLst>
                  <a:ext uri="{FF2B5EF4-FFF2-40B4-BE49-F238E27FC236}">
                    <a16:creationId xmlns:a16="http://schemas.microsoft.com/office/drawing/2014/main" id="{C9AE496E-0C8F-4565-81EE-4B120A986B41}"/>
                  </a:ext>
                </a:extLst>
              </p:cNvPr>
              <p:cNvSpPr/>
              <p:nvPr/>
            </p:nvSpPr>
            <p:spPr>
              <a:xfrm>
                <a:off x="8238226" y="4824729"/>
                <a:ext cx="1455420" cy="1455420"/>
              </a:xfrm>
              <a:custGeom>
                <a:avLst/>
                <a:gdLst>
                  <a:gd name="connsiteX0" fmla="*/ 727710 w 1455420"/>
                  <a:gd name="connsiteY0" fmla="*/ 0 h 1455420"/>
                  <a:gd name="connsiteX1" fmla="*/ 0 w 1455420"/>
                  <a:gd name="connsiteY1" fmla="*/ 727710 h 1455420"/>
                  <a:gd name="connsiteX2" fmla="*/ 727710 w 1455420"/>
                  <a:gd name="connsiteY2" fmla="*/ 1455420 h 1455420"/>
                  <a:gd name="connsiteX3" fmla="*/ 1455420 w 1455420"/>
                  <a:gd name="connsiteY3" fmla="*/ 727710 h 1455420"/>
                  <a:gd name="connsiteX4" fmla="*/ 727710 w 1455420"/>
                  <a:gd name="connsiteY4" fmla="*/ 0 h 1455420"/>
                  <a:gd name="connsiteX5" fmla="*/ 727710 w 1455420"/>
                  <a:gd name="connsiteY5" fmla="*/ 1446848 h 1455420"/>
                  <a:gd name="connsiteX6" fmla="*/ 9525 w 1455420"/>
                  <a:gd name="connsiteY6" fmla="*/ 727710 h 1455420"/>
                  <a:gd name="connsiteX7" fmla="*/ 727710 w 1455420"/>
                  <a:gd name="connsiteY7" fmla="*/ 9525 h 1455420"/>
                  <a:gd name="connsiteX8" fmla="*/ 1445895 w 1455420"/>
                  <a:gd name="connsiteY8" fmla="*/ 727710 h 1455420"/>
                  <a:gd name="connsiteX9" fmla="*/ 727710 w 1455420"/>
                  <a:gd name="connsiteY9" fmla="*/ 1446848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420" h="1455420">
                    <a:moveTo>
                      <a:pt x="727710" y="0"/>
                    </a:moveTo>
                    <a:cubicBezTo>
                      <a:pt x="326708" y="0"/>
                      <a:pt x="0" y="326708"/>
                      <a:pt x="0" y="727710"/>
                    </a:cubicBezTo>
                    <a:cubicBezTo>
                      <a:pt x="0" y="1128713"/>
                      <a:pt x="326708" y="1455420"/>
                      <a:pt x="727710" y="1455420"/>
                    </a:cubicBezTo>
                    <a:cubicBezTo>
                      <a:pt x="1128713" y="1455420"/>
                      <a:pt x="1455420" y="1128713"/>
                      <a:pt x="1455420" y="727710"/>
                    </a:cubicBezTo>
                    <a:cubicBezTo>
                      <a:pt x="1455420" y="326708"/>
                      <a:pt x="1129665" y="0"/>
                      <a:pt x="727710" y="0"/>
                    </a:cubicBezTo>
                    <a:close/>
                    <a:moveTo>
                      <a:pt x="727710" y="1446848"/>
                    </a:moveTo>
                    <a:cubicBezTo>
                      <a:pt x="331470" y="1446848"/>
                      <a:pt x="9525" y="1123950"/>
                      <a:pt x="9525" y="727710"/>
                    </a:cubicBezTo>
                    <a:cubicBezTo>
                      <a:pt x="9525" y="331470"/>
                      <a:pt x="331470" y="9525"/>
                      <a:pt x="727710" y="9525"/>
                    </a:cubicBezTo>
                    <a:cubicBezTo>
                      <a:pt x="1123950" y="9525"/>
                      <a:pt x="1445895" y="331470"/>
                      <a:pt x="1445895" y="727710"/>
                    </a:cubicBezTo>
                    <a:cubicBezTo>
                      <a:pt x="1445895" y="1123950"/>
                      <a:pt x="1123950" y="1446848"/>
                      <a:pt x="727710" y="1446848"/>
                    </a:cubicBezTo>
                    <a:close/>
                  </a:path>
                </a:pathLst>
              </a:custGeom>
              <a:solidFill>
                <a:srgbClr val="658DC5"/>
              </a:solidFill>
              <a:ln w="9525" cap="flat">
                <a:noFill/>
                <a:prstDash val="solid"/>
                <a:miter/>
              </a:ln>
            </p:spPr>
            <p:txBody>
              <a:bodyPr rtlCol="0" anchor="ctr"/>
              <a:lstStyle/>
              <a:p>
                <a:endParaRPr lang="es-AR" dirty="0"/>
              </a:p>
            </p:txBody>
          </p:sp>
          <p:sp>
            <p:nvSpPr>
              <p:cNvPr id="45" name="Forma libre: forma 44">
                <a:extLst>
                  <a:ext uri="{FF2B5EF4-FFF2-40B4-BE49-F238E27FC236}">
                    <a16:creationId xmlns:a16="http://schemas.microsoft.com/office/drawing/2014/main" id="{7CC1E354-0E1E-4E97-9611-6724F6024422}"/>
                  </a:ext>
                </a:extLst>
              </p:cNvPr>
              <p:cNvSpPr/>
              <p:nvPr/>
            </p:nvSpPr>
            <p:spPr>
              <a:xfrm>
                <a:off x="9466951" y="5794374"/>
                <a:ext cx="375284" cy="516254"/>
              </a:xfrm>
              <a:custGeom>
                <a:avLst/>
                <a:gdLst>
                  <a:gd name="connsiteX0" fmla="*/ 375285 w 375284"/>
                  <a:gd name="connsiteY0" fmla="*/ 33338 h 516254"/>
                  <a:gd name="connsiteX1" fmla="*/ 375285 w 375284"/>
                  <a:gd name="connsiteY1" fmla="*/ 0 h 516254"/>
                  <a:gd name="connsiteX2" fmla="*/ 0 w 375284"/>
                  <a:gd name="connsiteY2" fmla="*/ 516255 h 516254"/>
                  <a:gd name="connsiteX3" fmla="*/ 17145 w 375284"/>
                  <a:gd name="connsiteY3" fmla="*/ 516255 h 516254"/>
                  <a:gd name="connsiteX4" fmla="*/ 375285 w 375284"/>
                  <a:gd name="connsiteY4" fmla="*/ 33338 h 516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4" h="516254">
                    <a:moveTo>
                      <a:pt x="375285" y="33338"/>
                    </a:moveTo>
                    <a:lnTo>
                      <a:pt x="375285" y="0"/>
                    </a:lnTo>
                    <a:cubicBezTo>
                      <a:pt x="316230" y="214313"/>
                      <a:pt x="180975" y="396240"/>
                      <a:pt x="0" y="516255"/>
                    </a:cubicBezTo>
                    <a:lnTo>
                      <a:pt x="17145" y="516255"/>
                    </a:lnTo>
                    <a:cubicBezTo>
                      <a:pt x="185738" y="401002"/>
                      <a:pt x="313372" y="231458"/>
                      <a:pt x="375285" y="33338"/>
                    </a:cubicBezTo>
                    <a:close/>
                  </a:path>
                </a:pathLst>
              </a:custGeom>
              <a:solidFill>
                <a:srgbClr val="658DC5"/>
              </a:solidFill>
              <a:ln w="9525" cap="flat">
                <a:noFill/>
                <a:prstDash val="solid"/>
                <a:miter/>
              </a:ln>
            </p:spPr>
            <p:txBody>
              <a:bodyPr rtlCol="0" anchor="ctr"/>
              <a:lstStyle/>
              <a:p>
                <a:endParaRPr lang="es-AR" dirty="0"/>
              </a:p>
            </p:txBody>
          </p:sp>
        </p:grpSp>
        <p:pic>
          <p:nvPicPr>
            <p:cNvPr id="74" name="Gráfico 73" descr="Cohete">
              <a:extLst>
                <a:ext uri="{FF2B5EF4-FFF2-40B4-BE49-F238E27FC236}">
                  <a16:creationId xmlns:a16="http://schemas.microsoft.com/office/drawing/2014/main" id="{A343E36E-0DCD-4663-BE6F-AD602DD41B1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410625" y="6197379"/>
              <a:ext cx="376249" cy="376249"/>
            </a:xfrm>
            <a:prstGeom prst="rect">
              <a:avLst/>
            </a:prstGeom>
          </p:spPr>
        </p:pic>
      </p:grpSp>
      <p:pic>
        <p:nvPicPr>
          <p:cNvPr id="4" name="Picture 3">
            <a:extLst>
              <a:ext uri="{FF2B5EF4-FFF2-40B4-BE49-F238E27FC236}">
                <a16:creationId xmlns:a16="http://schemas.microsoft.com/office/drawing/2014/main" id="{6E4E0E98-840C-132F-15D5-B36F9467C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8289" y="533001"/>
            <a:ext cx="6274247" cy="4405340"/>
          </a:xfrm>
          <a:prstGeom prst="rect">
            <a:avLst/>
          </a:prstGeom>
        </p:spPr>
      </p:pic>
    </p:spTree>
    <p:extLst>
      <p:ext uri="{BB962C8B-B14F-4D97-AF65-F5344CB8AC3E}">
        <p14:creationId xmlns:p14="http://schemas.microsoft.com/office/powerpoint/2010/main" val="178697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ítulo 34">
            <a:extLst>
              <a:ext uri="{FF2B5EF4-FFF2-40B4-BE49-F238E27FC236}">
                <a16:creationId xmlns:a16="http://schemas.microsoft.com/office/drawing/2014/main" id="{D4897E0C-B5C8-4ED0-9D17-F82FFC7050F6}"/>
              </a:ext>
            </a:extLst>
          </p:cNvPr>
          <p:cNvSpPr>
            <a:spLocks noGrp="1"/>
          </p:cNvSpPr>
          <p:nvPr>
            <p:ph type="title"/>
          </p:nvPr>
        </p:nvSpPr>
        <p:spPr/>
        <p:txBody>
          <a:bodyPr>
            <a:normAutofit/>
          </a:bodyPr>
          <a:lstStyle/>
          <a:p>
            <a:r>
              <a:rPr lang="es-AR" sz="4000" b="1" dirty="0">
                <a:ea typeface="Open Sans" panose="020B0606030504020204" pitchFamily="34" charset="0"/>
                <a:cs typeface="Open Sans" panose="020B0606030504020204" pitchFamily="34" charset="0"/>
              </a:rPr>
              <a:t>WHAT IS </a:t>
            </a:r>
            <a:r>
              <a:rPr lang="es-AR" sz="4000" b="1" dirty="0">
                <a:solidFill>
                  <a:schemeClr val="accent2"/>
                </a:solidFill>
                <a:ea typeface="Open Sans" panose="020B0606030504020204" pitchFamily="34" charset="0"/>
                <a:cs typeface="Open Sans" panose="020B0606030504020204" pitchFamily="34" charset="0"/>
              </a:rPr>
              <a:t>FPGA</a:t>
            </a:r>
          </a:p>
        </p:txBody>
      </p:sp>
      <p:sp>
        <p:nvSpPr>
          <p:cNvPr id="82" name="Marcador de texto 40">
            <a:extLst>
              <a:ext uri="{FF2B5EF4-FFF2-40B4-BE49-F238E27FC236}">
                <a16:creationId xmlns:a16="http://schemas.microsoft.com/office/drawing/2014/main" id="{36910AC4-E5C1-4DFF-B708-AE91F8DD067C}"/>
              </a:ext>
            </a:extLst>
          </p:cNvPr>
          <p:cNvSpPr>
            <a:spLocks noGrp="1"/>
          </p:cNvSpPr>
          <p:nvPr>
            <p:ph type="body" sz="quarter" idx="13"/>
          </p:nvPr>
        </p:nvSpPr>
        <p:spPr>
          <a:xfrm>
            <a:off x="1296140" y="1373496"/>
            <a:ext cx="4795837" cy="4005222"/>
          </a:xfrm>
        </p:spPr>
        <p:txBody>
          <a:bodyPr>
            <a:noAutofit/>
          </a:bodyPr>
          <a:lstStyle>
            <a:lvl1pPr marL="0" indent="0">
              <a:buNon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walsheim"/>
              </a:rPr>
              <a:t> </a:t>
            </a:r>
            <a:r>
              <a:rPr lang="en-US" b="1" i="0" dirty="0">
                <a:effectLst/>
                <a:latin typeface="walsheim"/>
              </a:rPr>
              <a:t>Field-Programmable Gate Arrays</a:t>
            </a:r>
            <a:r>
              <a:rPr lang="en-US" b="0" i="0" dirty="0">
                <a:effectLst/>
                <a:latin typeface="walsheim"/>
              </a:rPr>
              <a:t> (</a:t>
            </a:r>
            <a:r>
              <a:rPr lang="en-US" b="1" i="0" dirty="0">
                <a:effectLst/>
                <a:latin typeface="walsheim"/>
              </a:rPr>
              <a:t>FPGAs</a:t>
            </a:r>
            <a:r>
              <a:rPr lang="en-US" b="0" i="0" dirty="0">
                <a:effectLst/>
                <a:latin typeface="walsheim"/>
              </a:rPr>
              <a:t>) available even to system developers of modest means. As the name implies, FPGAs are gate arrays that can be reprogrammed at any time, even after an embedded system has been assembled and delivered to its end user.</a:t>
            </a:r>
            <a:endParaRPr kumimoji="0" lang="en-US" b="0" i="0" u="none" strike="noStrike" kern="1200" cap="none" spc="0" normalizeH="0" baseline="0" noProof="0" dirty="0">
              <a:ln>
                <a:noFill/>
              </a:ln>
              <a:effectLst/>
              <a:uLnTx/>
              <a:uFillTx/>
              <a:latin typeface="+mj-lt"/>
              <a:ea typeface="Open Sans" panose="020B0606030504020204" pitchFamily="34" charset="0"/>
              <a:cs typeface="Open Sans" panose="020B0606030504020204" pitchFamily="34" charset="0"/>
            </a:endParaRPr>
          </a:p>
        </p:txBody>
      </p:sp>
      <p:pic>
        <p:nvPicPr>
          <p:cNvPr id="18" name="Picture Placeholder 17">
            <a:extLst>
              <a:ext uri="{FF2B5EF4-FFF2-40B4-BE49-F238E27FC236}">
                <a16:creationId xmlns:a16="http://schemas.microsoft.com/office/drawing/2014/main" id="{49784A53-6DB2-DC2D-892A-CA62511B8D2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9596" r="19596"/>
          <a:stretch>
            <a:fillRect/>
          </a:stretch>
        </p:blipFill>
        <p:spPr/>
      </p:pic>
    </p:spTree>
    <p:extLst>
      <p:ext uri="{BB962C8B-B14F-4D97-AF65-F5344CB8AC3E}">
        <p14:creationId xmlns:p14="http://schemas.microsoft.com/office/powerpoint/2010/main" val="321944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rma libre: forma 12">
            <a:extLst>
              <a:ext uri="{FF2B5EF4-FFF2-40B4-BE49-F238E27FC236}">
                <a16:creationId xmlns:a16="http://schemas.microsoft.com/office/drawing/2014/main" id="{D4F67272-C9FA-4E8B-8AE4-63B53003D6FD}"/>
              </a:ext>
            </a:extLst>
          </p:cNvPr>
          <p:cNvSpPr/>
          <p:nvPr/>
        </p:nvSpPr>
        <p:spPr>
          <a:xfrm>
            <a:off x="5639" y="0"/>
            <a:ext cx="12180721" cy="6851655"/>
          </a:xfrm>
          <a:custGeom>
            <a:avLst/>
            <a:gdLst>
              <a:gd name="connsiteX0" fmla="*/ 0 w 12180721"/>
              <a:gd name="connsiteY0" fmla="*/ 0 h 6851655"/>
              <a:gd name="connsiteX1" fmla="*/ 12180722 w 12180721"/>
              <a:gd name="connsiteY1" fmla="*/ 0 h 6851655"/>
              <a:gd name="connsiteX2" fmla="*/ 12180722 w 12180721"/>
              <a:gd name="connsiteY2" fmla="*/ 6851656 h 6851655"/>
              <a:gd name="connsiteX3" fmla="*/ 0 w 12180721"/>
              <a:gd name="connsiteY3" fmla="*/ 6851656 h 6851655"/>
            </a:gdLst>
            <a:ahLst/>
            <a:cxnLst>
              <a:cxn ang="0">
                <a:pos x="connsiteX0" y="connsiteY0"/>
              </a:cxn>
              <a:cxn ang="0">
                <a:pos x="connsiteX1" y="connsiteY1"/>
              </a:cxn>
              <a:cxn ang="0">
                <a:pos x="connsiteX2" y="connsiteY2"/>
              </a:cxn>
              <a:cxn ang="0">
                <a:pos x="connsiteX3" y="connsiteY3"/>
              </a:cxn>
            </a:cxnLst>
            <a:rect l="l" t="t" r="r" b="b"/>
            <a:pathLst>
              <a:path w="12180721" h="6851655">
                <a:moveTo>
                  <a:pt x="0" y="0"/>
                </a:moveTo>
                <a:lnTo>
                  <a:pt x="12180722" y="0"/>
                </a:lnTo>
                <a:lnTo>
                  <a:pt x="12180722" y="6851656"/>
                </a:lnTo>
                <a:lnTo>
                  <a:pt x="0" y="6851656"/>
                </a:lnTo>
                <a:close/>
              </a:path>
            </a:pathLst>
          </a:custGeom>
          <a:noFill/>
          <a:ln w="6342" cap="flat">
            <a:noFill/>
            <a:prstDash val="solid"/>
            <a:miter/>
          </a:ln>
        </p:spPr>
        <p:txBody>
          <a:bodyPr rtlCol="0" anchor="ctr"/>
          <a:lstStyle/>
          <a:p>
            <a:endParaRPr lang="es-AR" dirty="0"/>
          </a:p>
        </p:txBody>
      </p:sp>
      <p:sp>
        <p:nvSpPr>
          <p:cNvPr id="86" name="CuadroTexto 85">
            <a:extLst>
              <a:ext uri="{FF2B5EF4-FFF2-40B4-BE49-F238E27FC236}">
                <a16:creationId xmlns:a16="http://schemas.microsoft.com/office/drawing/2014/main" id="{20F14CD4-2B08-488C-BB5E-E8B71885DE73}"/>
              </a:ext>
            </a:extLst>
          </p:cNvPr>
          <p:cNvSpPr txBox="1"/>
          <p:nvPr/>
        </p:nvSpPr>
        <p:spPr>
          <a:xfrm>
            <a:off x="1300293" y="531206"/>
            <a:ext cx="10537052" cy="707886"/>
          </a:xfrm>
          <a:prstGeom prst="rect">
            <a:avLst/>
          </a:prstGeom>
          <a:noFill/>
        </p:spPr>
        <p:txBody>
          <a:bodyPr wrap="none" rtlCol="0">
            <a:spAutoFit/>
          </a:bodyPr>
          <a:lstStyle/>
          <a:p>
            <a:r>
              <a:rPr lang="en-US" sz="4000" b="1" dirty="0">
                <a:solidFill>
                  <a:schemeClr val="accent1"/>
                </a:solidFill>
                <a:latin typeface="+mj-lt"/>
                <a:ea typeface="Open Sans" panose="020B0606030504020204" pitchFamily="34" charset="0"/>
                <a:cs typeface="Open Sans" panose="020B0606030504020204" pitchFamily="34" charset="0"/>
              </a:rPr>
              <a:t>Why</a:t>
            </a:r>
            <a:r>
              <a:rPr lang="en-US" sz="4000" b="1" dirty="0">
                <a:latin typeface="+mj-lt"/>
                <a:ea typeface="Open Sans" panose="020B0606030504020204" pitchFamily="34" charset="0"/>
                <a:cs typeface="Open Sans" panose="020B0606030504020204" pitchFamily="34" charset="0"/>
              </a:rPr>
              <a:t> FPGA </a:t>
            </a:r>
            <a:r>
              <a:rPr lang="en-US" sz="4000" b="1" dirty="0">
                <a:solidFill>
                  <a:schemeClr val="accent1"/>
                </a:solidFill>
                <a:latin typeface="+mj-lt"/>
                <a:ea typeface="Open Sans" panose="020B0606030504020204" pitchFamily="34" charset="0"/>
                <a:cs typeface="Open Sans" panose="020B0606030504020204" pitchFamily="34" charset="0"/>
              </a:rPr>
              <a:t>is</a:t>
            </a:r>
            <a:r>
              <a:rPr lang="en-US" sz="4000" b="1" dirty="0">
                <a:latin typeface="+mj-lt"/>
                <a:ea typeface="Open Sans" panose="020B0606030504020204" pitchFamily="34" charset="0"/>
                <a:cs typeface="Open Sans" panose="020B0606030504020204" pitchFamily="34" charset="0"/>
              </a:rPr>
              <a:t> used </a:t>
            </a:r>
            <a:r>
              <a:rPr lang="en-US" sz="4000" b="1" dirty="0">
                <a:solidFill>
                  <a:schemeClr val="accent1"/>
                </a:solidFill>
                <a:latin typeface="+mj-lt"/>
                <a:ea typeface="Open Sans" panose="020B0606030504020204" pitchFamily="34" charset="0"/>
                <a:cs typeface="Open Sans" panose="020B0606030504020204" pitchFamily="34" charset="0"/>
              </a:rPr>
              <a:t>in</a:t>
            </a:r>
            <a:r>
              <a:rPr lang="en-US" sz="4000" b="1" dirty="0">
                <a:latin typeface="+mj-lt"/>
                <a:ea typeface="Open Sans" panose="020B0606030504020204" pitchFamily="34" charset="0"/>
                <a:cs typeface="Open Sans" panose="020B0606030504020204" pitchFamily="34" charset="0"/>
              </a:rPr>
              <a:t> embedded </a:t>
            </a:r>
            <a:r>
              <a:rPr lang="en-US" sz="4000" b="1" dirty="0">
                <a:solidFill>
                  <a:schemeClr val="accent1"/>
                </a:solidFill>
                <a:latin typeface="+mj-lt"/>
                <a:ea typeface="Open Sans" panose="020B0606030504020204" pitchFamily="34" charset="0"/>
                <a:cs typeface="Open Sans" panose="020B0606030504020204" pitchFamily="34" charset="0"/>
              </a:rPr>
              <a:t>systems</a:t>
            </a:r>
            <a:r>
              <a:rPr lang="en-US" sz="4000" b="1" dirty="0">
                <a:latin typeface="+mj-lt"/>
                <a:ea typeface="Open Sans" panose="020B0606030504020204" pitchFamily="34" charset="0"/>
                <a:cs typeface="Open Sans" panose="020B0606030504020204" pitchFamily="34" charset="0"/>
              </a:rPr>
              <a:t>?</a:t>
            </a:r>
            <a:endParaRPr lang="es-AR" sz="4000" b="1" dirty="0">
              <a:solidFill>
                <a:schemeClr val="accent2"/>
              </a:solidFill>
              <a:latin typeface="+mj-lt"/>
              <a:ea typeface="Open Sans" panose="020B0606030504020204" pitchFamily="34" charset="0"/>
              <a:cs typeface="Open Sans" panose="020B0606030504020204" pitchFamily="34" charset="0"/>
            </a:endParaRPr>
          </a:p>
        </p:txBody>
      </p:sp>
      <p:sp>
        <p:nvSpPr>
          <p:cNvPr id="87" name="CuadroTexto 86">
            <a:extLst>
              <a:ext uri="{FF2B5EF4-FFF2-40B4-BE49-F238E27FC236}">
                <a16:creationId xmlns:a16="http://schemas.microsoft.com/office/drawing/2014/main" id="{91BED7B8-7E5D-452A-B2F7-08ECB572B443}"/>
              </a:ext>
            </a:extLst>
          </p:cNvPr>
          <p:cNvSpPr txBox="1"/>
          <p:nvPr/>
        </p:nvSpPr>
        <p:spPr>
          <a:xfrm>
            <a:off x="1300292" y="2448636"/>
            <a:ext cx="5796795" cy="2031325"/>
          </a:xfrm>
          <a:prstGeom prst="rect">
            <a:avLst/>
          </a:prstGeom>
          <a:noFill/>
        </p:spPr>
        <p:txBody>
          <a:bodyPr wrap="square" rtlCol="0">
            <a:spAutoFit/>
          </a:bodyPr>
          <a:lstStyle/>
          <a:p>
            <a:pPr algn="just"/>
            <a:r>
              <a:rPr lang="en-US" b="0" i="0" dirty="0">
                <a:solidFill>
                  <a:srgbClr val="202124"/>
                </a:solidFill>
                <a:effectLst/>
                <a:latin typeface="arial" panose="020B0604020202020204" pitchFamily="34" charset="0"/>
              </a:rPr>
              <a:t>FPGAs have a remarkable role in embedded system development due to their capability to start system software development simultaneously with hardware, enable system performance simulations at a very early phase of the development, and allow various system trials and design iterations before finalizing the system ..</a:t>
            </a:r>
            <a:endParaRPr lang="en-US" dirty="0">
              <a:ea typeface="Open Sans" panose="020B0606030504020204" pitchFamily="34" charset="0"/>
              <a:cs typeface="Open Sans" panose="020B0606030504020204" pitchFamily="34" charset="0"/>
            </a:endParaRPr>
          </a:p>
        </p:txBody>
      </p:sp>
      <p:sp>
        <p:nvSpPr>
          <p:cNvPr id="88" name="Forma libre: forma 87">
            <a:extLst>
              <a:ext uri="{FF2B5EF4-FFF2-40B4-BE49-F238E27FC236}">
                <a16:creationId xmlns:a16="http://schemas.microsoft.com/office/drawing/2014/main" id="{181F57A2-DD0F-4D59-BCA2-ADCBBB5BBD44}"/>
              </a:ext>
            </a:extLst>
          </p:cNvPr>
          <p:cNvSpPr/>
          <p:nvPr/>
        </p:nvSpPr>
        <p:spPr>
          <a:xfrm>
            <a:off x="2807855" y="233992"/>
            <a:ext cx="9096490" cy="5710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90" name="Gráfico 4">
            <a:extLst>
              <a:ext uri="{FF2B5EF4-FFF2-40B4-BE49-F238E27FC236}">
                <a16:creationId xmlns:a16="http://schemas.microsoft.com/office/drawing/2014/main" id="{A8DA5F69-6FF5-4CE5-BFC8-E4F853FD7D1C}"/>
              </a:ext>
            </a:extLst>
          </p:cNvPr>
          <p:cNvGrpSpPr/>
          <p:nvPr/>
        </p:nvGrpSpPr>
        <p:grpSpPr>
          <a:xfrm>
            <a:off x="327660" y="262255"/>
            <a:ext cx="504190" cy="2062480"/>
            <a:chOff x="327660" y="142875"/>
            <a:chExt cx="504190" cy="2062480"/>
          </a:xfrm>
          <a:solidFill>
            <a:schemeClr val="accent1"/>
          </a:solidFill>
        </p:grpSpPr>
        <p:sp>
          <p:nvSpPr>
            <p:cNvPr id="91" name="Forma libre: forma 90">
              <a:extLst>
                <a:ext uri="{FF2B5EF4-FFF2-40B4-BE49-F238E27FC236}">
                  <a16:creationId xmlns:a16="http://schemas.microsoft.com/office/drawing/2014/main" id="{4753E83B-3329-420B-987E-B9F24F141DE8}"/>
                </a:ext>
              </a:extLst>
            </p:cNvPr>
            <p:cNvSpPr/>
            <p:nvPr/>
          </p:nvSpPr>
          <p:spPr>
            <a:xfrm>
              <a:off x="327660" y="14287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2" name="Forma libre: forma 91">
              <a:extLst>
                <a:ext uri="{FF2B5EF4-FFF2-40B4-BE49-F238E27FC236}">
                  <a16:creationId xmlns:a16="http://schemas.microsoft.com/office/drawing/2014/main" id="{B4C4E2C7-B924-4D20-82D8-76FBC9ABE78B}"/>
                </a:ext>
              </a:extLst>
            </p:cNvPr>
            <p:cNvSpPr/>
            <p:nvPr/>
          </p:nvSpPr>
          <p:spPr>
            <a:xfrm>
              <a:off x="506095" y="32893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3" name="Forma libre: forma 92">
              <a:extLst>
                <a:ext uri="{FF2B5EF4-FFF2-40B4-BE49-F238E27FC236}">
                  <a16:creationId xmlns:a16="http://schemas.microsoft.com/office/drawing/2014/main" id="{46C91649-D022-4E7A-A27A-11DB8A6BA0B1}"/>
                </a:ext>
              </a:extLst>
            </p:cNvPr>
            <p:cNvSpPr/>
            <p:nvPr/>
          </p:nvSpPr>
          <p:spPr>
            <a:xfrm>
              <a:off x="684530" y="5156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4" name="Forma libre: forma 93">
              <a:extLst>
                <a:ext uri="{FF2B5EF4-FFF2-40B4-BE49-F238E27FC236}">
                  <a16:creationId xmlns:a16="http://schemas.microsoft.com/office/drawing/2014/main" id="{8D3A5588-2D32-49BB-B599-EFE40FD74EC7}"/>
                </a:ext>
              </a:extLst>
            </p:cNvPr>
            <p:cNvSpPr/>
            <p:nvPr/>
          </p:nvSpPr>
          <p:spPr>
            <a:xfrm>
              <a:off x="327660" y="52832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5" name="Forma libre: forma 94">
              <a:extLst>
                <a:ext uri="{FF2B5EF4-FFF2-40B4-BE49-F238E27FC236}">
                  <a16:creationId xmlns:a16="http://schemas.microsoft.com/office/drawing/2014/main" id="{7DE14165-908B-4EAB-912A-4DC6FA5F4C96}"/>
                </a:ext>
              </a:extLst>
            </p:cNvPr>
            <p:cNvSpPr/>
            <p:nvPr/>
          </p:nvSpPr>
          <p:spPr>
            <a:xfrm>
              <a:off x="506095" y="7150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6" name="Forma libre: forma 95">
              <a:extLst>
                <a:ext uri="{FF2B5EF4-FFF2-40B4-BE49-F238E27FC236}">
                  <a16:creationId xmlns:a16="http://schemas.microsoft.com/office/drawing/2014/main" id="{B9EA7F63-B62F-422D-80FB-B391E7E76218}"/>
                </a:ext>
              </a:extLst>
            </p:cNvPr>
            <p:cNvSpPr/>
            <p:nvPr/>
          </p:nvSpPr>
          <p:spPr>
            <a:xfrm>
              <a:off x="684530" y="9010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7" name="Forma libre: forma 96">
              <a:extLst>
                <a:ext uri="{FF2B5EF4-FFF2-40B4-BE49-F238E27FC236}">
                  <a16:creationId xmlns:a16="http://schemas.microsoft.com/office/drawing/2014/main" id="{4E2D34A0-2DC8-4450-8AAC-2BD5E6DA13EA}"/>
                </a:ext>
              </a:extLst>
            </p:cNvPr>
            <p:cNvSpPr/>
            <p:nvPr/>
          </p:nvSpPr>
          <p:spPr>
            <a:xfrm>
              <a:off x="327660" y="91376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8" name="Forma libre: forma 97">
              <a:extLst>
                <a:ext uri="{FF2B5EF4-FFF2-40B4-BE49-F238E27FC236}">
                  <a16:creationId xmlns:a16="http://schemas.microsoft.com/office/drawing/2014/main" id="{68453D01-6860-4437-B426-99C1C4D972FA}"/>
                </a:ext>
              </a:extLst>
            </p:cNvPr>
            <p:cNvSpPr/>
            <p:nvPr/>
          </p:nvSpPr>
          <p:spPr>
            <a:xfrm>
              <a:off x="506095" y="11004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9" name="Forma libre: forma 98">
              <a:extLst>
                <a:ext uri="{FF2B5EF4-FFF2-40B4-BE49-F238E27FC236}">
                  <a16:creationId xmlns:a16="http://schemas.microsoft.com/office/drawing/2014/main" id="{7C091BBD-AF98-45F5-AA0D-8CF964A7025C}"/>
                </a:ext>
              </a:extLst>
            </p:cNvPr>
            <p:cNvSpPr/>
            <p:nvPr/>
          </p:nvSpPr>
          <p:spPr>
            <a:xfrm>
              <a:off x="684530" y="12865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0" name="Forma libre: forma 99">
              <a:extLst>
                <a:ext uri="{FF2B5EF4-FFF2-40B4-BE49-F238E27FC236}">
                  <a16:creationId xmlns:a16="http://schemas.microsoft.com/office/drawing/2014/main" id="{49D6ED08-DEC0-4F05-9CF5-2D17F05FE817}"/>
                </a:ext>
              </a:extLst>
            </p:cNvPr>
            <p:cNvSpPr/>
            <p:nvPr/>
          </p:nvSpPr>
          <p:spPr>
            <a:xfrm>
              <a:off x="327660" y="129921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1" name="Forma libre: forma 100">
              <a:extLst>
                <a:ext uri="{FF2B5EF4-FFF2-40B4-BE49-F238E27FC236}">
                  <a16:creationId xmlns:a16="http://schemas.microsoft.com/office/drawing/2014/main" id="{D127E4CC-F9F7-4D33-A715-E5BDA85C9A9F}"/>
                </a:ext>
              </a:extLst>
            </p:cNvPr>
            <p:cNvSpPr/>
            <p:nvPr/>
          </p:nvSpPr>
          <p:spPr>
            <a:xfrm>
              <a:off x="506095" y="148590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2" name="Forma libre: forma 101">
              <a:extLst>
                <a:ext uri="{FF2B5EF4-FFF2-40B4-BE49-F238E27FC236}">
                  <a16:creationId xmlns:a16="http://schemas.microsoft.com/office/drawing/2014/main" id="{0C056C49-0827-4F36-9BA3-2624D25C17B2}"/>
                </a:ext>
              </a:extLst>
            </p:cNvPr>
            <p:cNvSpPr/>
            <p:nvPr/>
          </p:nvSpPr>
          <p:spPr>
            <a:xfrm>
              <a:off x="684530" y="167259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3" name="Forma libre: forma 102">
              <a:extLst>
                <a:ext uri="{FF2B5EF4-FFF2-40B4-BE49-F238E27FC236}">
                  <a16:creationId xmlns:a16="http://schemas.microsoft.com/office/drawing/2014/main" id="{AC4E2938-DD40-4B23-A8AE-781CCD8A7D83}"/>
                </a:ext>
              </a:extLst>
            </p:cNvPr>
            <p:cNvSpPr/>
            <p:nvPr/>
          </p:nvSpPr>
          <p:spPr>
            <a:xfrm>
              <a:off x="327660" y="168465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4" name="Forma libre: forma 103">
              <a:extLst>
                <a:ext uri="{FF2B5EF4-FFF2-40B4-BE49-F238E27FC236}">
                  <a16:creationId xmlns:a16="http://schemas.microsoft.com/office/drawing/2014/main" id="{7D334281-75EF-476A-B455-61D576812155}"/>
                </a:ext>
              </a:extLst>
            </p:cNvPr>
            <p:cNvSpPr/>
            <p:nvPr/>
          </p:nvSpPr>
          <p:spPr>
            <a:xfrm>
              <a:off x="506095" y="187134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105" name="Forma libre: forma 104">
              <a:extLst>
                <a:ext uri="{FF2B5EF4-FFF2-40B4-BE49-F238E27FC236}">
                  <a16:creationId xmlns:a16="http://schemas.microsoft.com/office/drawing/2014/main" id="{EABD4FF8-D6FA-4865-A109-2603C6E3E8AE}"/>
                </a:ext>
              </a:extLst>
            </p:cNvPr>
            <p:cNvSpPr/>
            <p:nvPr/>
          </p:nvSpPr>
          <p:spPr>
            <a:xfrm>
              <a:off x="684530" y="2058034"/>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
        <p:nvSpPr>
          <p:cNvPr id="107" name="CuadroTexto 106">
            <a:extLst>
              <a:ext uri="{FF2B5EF4-FFF2-40B4-BE49-F238E27FC236}">
                <a16:creationId xmlns:a16="http://schemas.microsoft.com/office/drawing/2014/main" id="{7C59F8CE-010A-4743-9A3B-4ACBB96C6840}"/>
              </a:ext>
            </a:extLst>
          </p:cNvPr>
          <p:cNvSpPr txBox="1"/>
          <p:nvPr/>
        </p:nvSpPr>
        <p:spPr>
          <a:xfrm>
            <a:off x="1328832" y="1582254"/>
            <a:ext cx="5796795" cy="523220"/>
          </a:xfrm>
          <a:prstGeom prst="rect">
            <a:avLst/>
          </a:prstGeom>
          <a:noFill/>
        </p:spPr>
        <p:txBody>
          <a:bodyPr wrap="square" rtlCol="0">
            <a:spAutoFit/>
          </a:bodyPr>
          <a:lstStyle/>
          <a:p>
            <a:pPr algn="just"/>
            <a:r>
              <a:rPr lang="en-US" sz="1400" b="1" i="0" dirty="0">
                <a:solidFill>
                  <a:srgbClr val="202124"/>
                </a:solidFill>
                <a:effectLst/>
                <a:latin typeface="arial" panose="020B0604020202020204" pitchFamily="34" charset="0"/>
              </a:rPr>
              <a:t>FPGAs provide many advantages in embedded systems that are not seen in popular components like MCUs or MPUs</a:t>
            </a:r>
            <a:r>
              <a:rPr lang="en-US" sz="1400" b="0" i="0" dirty="0">
                <a:solidFill>
                  <a:srgbClr val="202124"/>
                </a:solidFill>
                <a:effectLst/>
                <a:latin typeface="arial" panose="020B0604020202020204" pitchFamily="34" charset="0"/>
              </a:rPr>
              <a:t>. </a:t>
            </a:r>
            <a:endParaRPr lang="en-US" sz="1300" dirty="0">
              <a:ea typeface="Open Sans" panose="020B0606030504020204" pitchFamily="34" charset="0"/>
              <a:cs typeface="Open Sans" panose="020B0606030504020204" pitchFamily="34" charset="0"/>
            </a:endParaRPr>
          </a:p>
        </p:txBody>
      </p:sp>
      <p:sp>
        <p:nvSpPr>
          <p:cNvPr id="108" name="CuadroTexto 107">
            <a:extLst>
              <a:ext uri="{FF2B5EF4-FFF2-40B4-BE49-F238E27FC236}">
                <a16:creationId xmlns:a16="http://schemas.microsoft.com/office/drawing/2014/main" id="{9C804475-6104-42BB-8CB4-99938B01FF45}"/>
              </a:ext>
            </a:extLst>
          </p:cNvPr>
          <p:cNvSpPr txBox="1"/>
          <p:nvPr/>
        </p:nvSpPr>
        <p:spPr>
          <a:xfrm>
            <a:off x="1300291" y="4479961"/>
            <a:ext cx="5796795" cy="1200329"/>
          </a:xfrm>
          <a:prstGeom prst="rect">
            <a:avLst/>
          </a:prstGeom>
          <a:noFill/>
        </p:spPr>
        <p:txBody>
          <a:bodyPr wrap="square" rtlCol="0">
            <a:spAutoFit/>
          </a:bodyPr>
          <a:lstStyle/>
          <a:p>
            <a:pPr algn="just"/>
            <a:r>
              <a:rPr lang="en-US" b="0" i="0" dirty="0">
                <a:solidFill>
                  <a:srgbClr val="202124"/>
                </a:solidFill>
                <a:effectLst/>
                <a:latin typeface="arial" panose="020B0604020202020204" pitchFamily="34" charset="0"/>
              </a:rPr>
              <a:t>microcontroller, DSP processor, ASIC, and now FPGA. Field programmable gate arrays (FPGA) from Xilinx started as glue logic usage stitching functions together. </a:t>
            </a:r>
            <a:endParaRPr lang="en-US" dirty="0">
              <a:ea typeface="Open Sans" panose="020B0606030504020204" pitchFamily="34" charset="0"/>
              <a:cs typeface="Open Sans" panose="020B0606030504020204" pitchFamily="34" charset="0"/>
            </a:endParaRPr>
          </a:p>
        </p:txBody>
      </p:sp>
      <p:sp>
        <p:nvSpPr>
          <p:cNvPr id="110" name="Forma libre: forma 109">
            <a:extLst>
              <a:ext uri="{FF2B5EF4-FFF2-40B4-BE49-F238E27FC236}">
                <a16:creationId xmlns:a16="http://schemas.microsoft.com/office/drawing/2014/main" id="{27E5C45F-9FA0-400A-8A02-12AF2E44B006}"/>
              </a:ext>
            </a:extLst>
          </p:cNvPr>
          <p:cNvSpPr/>
          <p:nvPr/>
        </p:nvSpPr>
        <p:spPr>
          <a:xfrm>
            <a:off x="11311255" y="6056630"/>
            <a:ext cx="593090" cy="593090"/>
          </a:xfrm>
          <a:custGeom>
            <a:avLst/>
            <a:gdLst>
              <a:gd name="connsiteX0" fmla="*/ 593090 w 593090"/>
              <a:gd name="connsiteY0" fmla="*/ 296545 h 593090"/>
              <a:gd name="connsiteX1" fmla="*/ 296545 w 593090"/>
              <a:gd name="connsiteY1" fmla="*/ 593090 h 593090"/>
              <a:gd name="connsiteX2" fmla="*/ 0 w 593090"/>
              <a:gd name="connsiteY2" fmla="*/ 296545 h 593090"/>
              <a:gd name="connsiteX3" fmla="*/ 296545 w 593090"/>
              <a:gd name="connsiteY3" fmla="*/ 0 h 593090"/>
              <a:gd name="connsiteX4" fmla="*/ 593090 w 593090"/>
              <a:gd name="connsiteY4" fmla="*/ 296545 h 593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90" h="593090">
                <a:moveTo>
                  <a:pt x="593090" y="296545"/>
                </a:moveTo>
                <a:cubicBezTo>
                  <a:pt x="593090" y="460322"/>
                  <a:pt x="460322" y="593090"/>
                  <a:pt x="296545" y="593090"/>
                </a:cubicBezTo>
                <a:cubicBezTo>
                  <a:pt x="132767" y="593090"/>
                  <a:pt x="0" y="460322"/>
                  <a:pt x="0" y="296545"/>
                </a:cubicBezTo>
                <a:cubicBezTo>
                  <a:pt x="0" y="132768"/>
                  <a:pt x="132768" y="0"/>
                  <a:pt x="296545" y="0"/>
                </a:cubicBezTo>
                <a:cubicBezTo>
                  <a:pt x="460323" y="0"/>
                  <a:pt x="593090" y="132768"/>
                  <a:pt x="593090" y="296545"/>
                </a:cubicBezTo>
                <a:close/>
              </a:path>
            </a:pathLst>
          </a:custGeom>
          <a:solidFill>
            <a:schemeClr val="bg2"/>
          </a:solidFill>
          <a:ln w="6350"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sp>
        <p:nvSpPr>
          <p:cNvPr id="123" name="Forma libre: forma 122">
            <a:extLst>
              <a:ext uri="{FF2B5EF4-FFF2-40B4-BE49-F238E27FC236}">
                <a16:creationId xmlns:a16="http://schemas.microsoft.com/office/drawing/2014/main" id="{7552B0DF-94FA-4738-ABC5-53318DD3D466}"/>
              </a:ext>
            </a:extLst>
          </p:cNvPr>
          <p:cNvSpPr/>
          <p:nvPr/>
        </p:nvSpPr>
        <p:spPr>
          <a:xfrm>
            <a:off x="0" y="5760720"/>
            <a:ext cx="1097280" cy="1097280"/>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pic>
        <p:nvPicPr>
          <p:cNvPr id="33" name="Marcador de posición de imagen 118">
            <a:extLst>
              <a:ext uri="{FF2B5EF4-FFF2-40B4-BE49-F238E27FC236}">
                <a16:creationId xmlns:a16="http://schemas.microsoft.com/office/drawing/2014/main" id="{FB0B41F5-74FD-4E2A-BF99-3F1AF8930CF0}"/>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7610096" y="2251074"/>
            <a:ext cx="3968750" cy="3968750"/>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pic>
      <p:grpSp>
        <p:nvGrpSpPr>
          <p:cNvPr id="34" name="Grupo 33">
            <a:extLst>
              <a:ext uri="{FF2B5EF4-FFF2-40B4-BE49-F238E27FC236}">
                <a16:creationId xmlns:a16="http://schemas.microsoft.com/office/drawing/2014/main" id="{F3982900-2799-4907-B802-99EBC50B331F}"/>
              </a:ext>
            </a:extLst>
          </p:cNvPr>
          <p:cNvGrpSpPr/>
          <p:nvPr/>
        </p:nvGrpSpPr>
        <p:grpSpPr>
          <a:xfrm>
            <a:off x="10410137" y="2188215"/>
            <a:ext cx="1476830" cy="1476830"/>
            <a:chOff x="10427516" y="2064413"/>
            <a:chExt cx="1476830" cy="1476830"/>
          </a:xfrm>
        </p:grpSpPr>
        <p:sp>
          <p:nvSpPr>
            <p:cNvPr id="35" name="Forma libre: forma 34">
              <a:extLst>
                <a:ext uri="{FF2B5EF4-FFF2-40B4-BE49-F238E27FC236}">
                  <a16:creationId xmlns:a16="http://schemas.microsoft.com/office/drawing/2014/main" id="{BEF7F6C4-B2FC-4099-8908-E25C10E84F9D}"/>
                </a:ext>
              </a:extLst>
            </p:cNvPr>
            <p:cNvSpPr/>
            <p:nvPr/>
          </p:nvSpPr>
          <p:spPr>
            <a:xfrm>
              <a:off x="10427516" y="2064413"/>
              <a:ext cx="1476830" cy="1476830"/>
            </a:xfrm>
            <a:custGeom>
              <a:avLst/>
              <a:gdLst>
                <a:gd name="connsiteX0" fmla="*/ 1175924 w 1175924"/>
                <a:gd name="connsiteY0" fmla="*/ 587962 h 1175924"/>
                <a:gd name="connsiteX1" fmla="*/ 587962 w 1175924"/>
                <a:gd name="connsiteY1" fmla="*/ 1175924 h 1175924"/>
                <a:gd name="connsiteX2" fmla="*/ 0 w 1175924"/>
                <a:gd name="connsiteY2" fmla="*/ 587962 h 1175924"/>
                <a:gd name="connsiteX3" fmla="*/ 587962 w 1175924"/>
                <a:gd name="connsiteY3" fmla="*/ 0 h 1175924"/>
                <a:gd name="connsiteX4" fmla="*/ 1175924 w 1175924"/>
                <a:gd name="connsiteY4" fmla="*/ 587962 h 117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924" h="1175924">
                  <a:moveTo>
                    <a:pt x="1175924" y="587962"/>
                  </a:moveTo>
                  <a:cubicBezTo>
                    <a:pt x="1175924" y="912685"/>
                    <a:pt x="912685" y="1175924"/>
                    <a:pt x="587962" y="1175924"/>
                  </a:cubicBezTo>
                  <a:cubicBezTo>
                    <a:pt x="263240" y="1175924"/>
                    <a:pt x="0" y="912685"/>
                    <a:pt x="0" y="587962"/>
                  </a:cubicBezTo>
                  <a:cubicBezTo>
                    <a:pt x="0" y="263240"/>
                    <a:pt x="263240" y="0"/>
                    <a:pt x="587962" y="0"/>
                  </a:cubicBezTo>
                  <a:cubicBezTo>
                    <a:pt x="912685" y="0"/>
                    <a:pt x="1175924" y="263240"/>
                    <a:pt x="1175924" y="587962"/>
                  </a:cubicBezTo>
                  <a:close/>
                </a:path>
              </a:pathLst>
            </a:custGeom>
            <a:solidFill>
              <a:srgbClr val="F2F2F2"/>
            </a:solidFill>
            <a:ln w="5944" cap="flat">
              <a:noFill/>
              <a:prstDash val="solid"/>
              <a:miter/>
            </a:ln>
            <a:effectLst>
              <a:outerShdw blurRad="50800" dist="38100" dir="5400000" algn="t" rotWithShape="0">
                <a:prstClr val="black">
                  <a:alpha val="40000"/>
                </a:prstClr>
              </a:outerShdw>
            </a:effectLst>
          </p:spPr>
          <p:txBody>
            <a:bodyPr rtlCol="0" anchor="ctr"/>
            <a:lstStyle/>
            <a:p>
              <a:endParaRPr lang="es-AR" dirty="0"/>
            </a:p>
          </p:txBody>
        </p:sp>
        <p:pic>
          <p:nvPicPr>
            <p:cNvPr id="36" name="Gráfico 35" descr="Pizarra">
              <a:extLst>
                <a:ext uri="{FF2B5EF4-FFF2-40B4-BE49-F238E27FC236}">
                  <a16:creationId xmlns:a16="http://schemas.microsoft.com/office/drawing/2014/main" id="{0D8E4D37-379C-4E10-9521-C9C771D3A29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0719794" y="2356691"/>
              <a:ext cx="875497" cy="875497"/>
            </a:xfrm>
            <a:prstGeom prst="rect">
              <a:avLst/>
            </a:prstGeom>
          </p:spPr>
        </p:pic>
      </p:grpSp>
      <p:pic>
        <p:nvPicPr>
          <p:cNvPr id="5" name="Picture 4">
            <a:extLst>
              <a:ext uri="{FF2B5EF4-FFF2-40B4-BE49-F238E27FC236}">
                <a16:creationId xmlns:a16="http://schemas.microsoft.com/office/drawing/2014/main" id="{90456DC2-8039-3774-293B-0FD4424A8D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3501" y="2194560"/>
            <a:ext cx="4271615" cy="4081778"/>
          </a:xfrm>
          <a:prstGeom prst="rect">
            <a:avLst/>
          </a:prstGeom>
        </p:spPr>
      </p:pic>
    </p:spTree>
    <p:extLst>
      <p:ext uri="{BB962C8B-B14F-4D97-AF65-F5344CB8AC3E}">
        <p14:creationId xmlns:p14="http://schemas.microsoft.com/office/powerpoint/2010/main" val="89099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adroTexto 28">
            <a:extLst>
              <a:ext uri="{FF2B5EF4-FFF2-40B4-BE49-F238E27FC236}">
                <a16:creationId xmlns:a16="http://schemas.microsoft.com/office/drawing/2014/main" id="{85ABAA59-2292-4935-A1EC-AF7E50E3D4E7}"/>
              </a:ext>
            </a:extLst>
          </p:cNvPr>
          <p:cNvSpPr txBox="1"/>
          <p:nvPr/>
        </p:nvSpPr>
        <p:spPr>
          <a:xfrm>
            <a:off x="1300293" y="531206"/>
            <a:ext cx="5399235" cy="707886"/>
          </a:xfrm>
          <a:prstGeom prst="rect">
            <a:avLst/>
          </a:prstGeom>
          <a:noFill/>
        </p:spPr>
        <p:txBody>
          <a:bodyPr wrap="none" rtlCol="0">
            <a:spAutoFit/>
          </a:bodyPr>
          <a:lstStyle/>
          <a:p>
            <a:pPr algn="l"/>
            <a:r>
              <a:rPr lang="en-US" sz="4000" b="1" i="0" dirty="0">
                <a:solidFill>
                  <a:schemeClr val="accent1"/>
                </a:solidFill>
                <a:effectLst/>
                <a:latin typeface="arial" panose="020B0604020202020204" pitchFamily="34" charset="0"/>
              </a:rPr>
              <a:t>Structure</a:t>
            </a:r>
            <a:r>
              <a:rPr lang="en-US" sz="4000" b="1" i="0" dirty="0">
                <a:solidFill>
                  <a:srgbClr val="202124"/>
                </a:solidFill>
                <a:effectLst/>
                <a:latin typeface="arial" panose="020B0604020202020204" pitchFamily="34" charset="0"/>
              </a:rPr>
              <a:t> of </a:t>
            </a:r>
            <a:r>
              <a:rPr lang="en-US" sz="4000" b="1" i="0" dirty="0">
                <a:solidFill>
                  <a:schemeClr val="accent1"/>
                </a:solidFill>
                <a:effectLst/>
                <a:latin typeface="arial" panose="020B0604020202020204" pitchFamily="34" charset="0"/>
              </a:rPr>
              <a:t>an</a:t>
            </a:r>
            <a:r>
              <a:rPr lang="en-US" sz="4000" b="1" i="0" dirty="0">
                <a:solidFill>
                  <a:srgbClr val="202124"/>
                </a:solidFill>
                <a:effectLst/>
                <a:latin typeface="arial" panose="020B0604020202020204" pitchFamily="34" charset="0"/>
              </a:rPr>
              <a:t> FPGA</a:t>
            </a:r>
            <a:endParaRPr lang="en-US" sz="4000" b="0" i="0" dirty="0">
              <a:solidFill>
                <a:srgbClr val="202124"/>
              </a:solidFill>
              <a:effectLst/>
              <a:latin typeface="arial" panose="020B0604020202020204" pitchFamily="34" charset="0"/>
            </a:endParaRPr>
          </a:p>
        </p:txBody>
      </p:sp>
      <p:sp>
        <p:nvSpPr>
          <p:cNvPr id="37" name="CuadroTexto 36">
            <a:extLst>
              <a:ext uri="{FF2B5EF4-FFF2-40B4-BE49-F238E27FC236}">
                <a16:creationId xmlns:a16="http://schemas.microsoft.com/office/drawing/2014/main" id="{5E8F6AD8-B2A8-4543-9977-C98F1D9A1A7C}"/>
              </a:ext>
            </a:extLst>
          </p:cNvPr>
          <p:cNvSpPr txBox="1"/>
          <p:nvPr/>
        </p:nvSpPr>
        <p:spPr>
          <a:xfrm>
            <a:off x="1805732" y="1841895"/>
            <a:ext cx="2424446" cy="369332"/>
          </a:xfrm>
          <a:prstGeom prst="rect">
            <a:avLst/>
          </a:prstGeom>
          <a:noFill/>
        </p:spPr>
        <p:txBody>
          <a:bodyPr wrap="square" rtlCol="0">
            <a:spAutoFit/>
          </a:bodyPr>
          <a:lstStyle/>
          <a:p>
            <a:r>
              <a:rPr lang="en-US" b="1" dirty="0">
                <a:solidFill>
                  <a:schemeClr val="accent1"/>
                </a:solidFill>
                <a:latin typeface="+mj-lt"/>
                <a:ea typeface="Open Sans" panose="020B0606030504020204" pitchFamily="34" charset="0"/>
                <a:cs typeface="Open Sans" panose="020B0606030504020204" pitchFamily="34" charset="0"/>
              </a:rPr>
              <a:t>CLB 1 </a:t>
            </a:r>
          </a:p>
        </p:txBody>
      </p:sp>
      <p:sp>
        <p:nvSpPr>
          <p:cNvPr id="42" name="CuadroTexto 41">
            <a:extLst>
              <a:ext uri="{FF2B5EF4-FFF2-40B4-BE49-F238E27FC236}">
                <a16:creationId xmlns:a16="http://schemas.microsoft.com/office/drawing/2014/main" id="{CC449EAA-5B2D-4380-932D-7885933CCE90}"/>
              </a:ext>
            </a:extLst>
          </p:cNvPr>
          <p:cNvSpPr txBox="1"/>
          <p:nvPr/>
        </p:nvSpPr>
        <p:spPr>
          <a:xfrm>
            <a:off x="1858039" y="2145197"/>
            <a:ext cx="4744278" cy="954107"/>
          </a:xfrm>
          <a:prstGeom prst="rect">
            <a:avLst/>
          </a:prstGeom>
          <a:noFill/>
        </p:spPr>
        <p:txBody>
          <a:bodyPr wrap="square" rtlCol="0">
            <a:spAutoFit/>
          </a:bodyPr>
          <a:lstStyle/>
          <a:p>
            <a:r>
              <a:rPr lang="en-US" sz="1400" b="0" i="0" dirty="0">
                <a:effectLst/>
                <a:latin typeface="arial" panose="020B0604020202020204" pitchFamily="34" charset="0"/>
              </a:rPr>
              <a:t>Configurable Logic Block (CLB) A CLB is the fundamental piece of an FPGA and is what gives it its ability to take on different hardware configurations </a:t>
            </a:r>
            <a:r>
              <a:rPr lang="en-US" sz="1400" b="0" i="0" dirty="0">
                <a:effectLst/>
                <a:latin typeface="Arial" panose="020B0604020202020204" pitchFamily="34" charset="0"/>
              </a:rPr>
              <a:t>It implements the user logic.</a:t>
            </a:r>
            <a:r>
              <a:rPr lang="en-US" sz="1400" b="0" i="0" dirty="0">
                <a:effectLst/>
                <a:latin typeface="arial" panose="020B0604020202020204" pitchFamily="34" charset="0"/>
              </a:rPr>
              <a:t>. </a:t>
            </a:r>
            <a:endParaRPr lang="en-US" sz="1400" dirty="0">
              <a:ea typeface="Open Sans" panose="020B0606030504020204" pitchFamily="34" charset="0"/>
              <a:cs typeface="Open Sans" panose="020B0606030504020204" pitchFamily="34" charset="0"/>
            </a:endParaRPr>
          </a:p>
        </p:txBody>
      </p:sp>
      <p:sp>
        <p:nvSpPr>
          <p:cNvPr id="51" name="CuadroTexto 50">
            <a:extLst>
              <a:ext uri="{FF2B5EF4-FFF2-40B4-BE49-F238E27FC236}">
                <a16:creationId xmlns:a16="http://schemas.microsoft.com/office/drawing/2014/main" id="{04C30AC5-1BFF-4EA9-A5AF-AB13224A43BD}"/>
              </a:ext>
            </a:extLst>
          </p:cNvPr>
          <p:cNvSpPr txBox="1"/>
          <p:nvPr/>
        </p:nvSpPr>
        <p:spPr>
          <a:xfrm>
            <a:off x="1858039" y="3044434"/>
            <a:ext cx="2424446" cy="369332"/>
          </a:xfrm>
          <a:prstGeom prst="rect">
            <a:avLst/>
          </a:prstGeom>
          <a:noFill/>
        </p:spPr>
        <p:txBody>
          <a:bodyPr wrap="square" rtlCol="0">
            <a:spAutoFit/>
          </a:bodyPr>
          <a:lstStyle/>
          <a:p>
            <a:r>
              <a:rPr lang="en-US" b="1" dirty="0">
                <a:solidFill>
                  <a:schemeClr val="accent1"/>
                </a:solidFill>
                <a:latin typeface="+mj-lt"/>
                <a:ea typeface="Open Sans" panose="020B0606030504020204" pitchFamily="34" charset="0"/>
                <a:cs typeface="Open Sans" panose="020B0606030504020204" pitchFamily="34" charset="0"/>
              </a:rPr>
              <a:t>DSB 2</a:t>
            </a:r>
          </a:p>
        </p:txBody>
      </p:sp>
      <p:sp>
        <p:nvSpPr>
          <p:cNvPr id="52" name="CuadroTexto 51">
            <a:extLst>
              <a:ext uri="{FF2B5EF4-FFF2-40B4-BE49-F238E27FC236}">
                <a16:creationId xmlns:a16="http://schemas.microsoft.com/office/drawing/2014/main" id="{9C2BF1BB-F54C-41CB-A1AB-C13D6ECB2A07}"/>
              </a:ext>
            </a:extLst>
          </p:cNvPr>
          <p:cNvSpPr txBox="1"/>
          <p:nvPr/>
        </p:nvSpPr>
        <p:spPr>
          <a:xfrm>
            <a:off x="1910346" y="3372103"/>
            <a:ext cx="4744278" cy="1169551"/>
          </a:xfrm>
          <a:prstGeom prst="rect">
            <a:avLst/>
          </a:prstGeom>
          <a:noFill/>
        </p:spPr>
        <p:txBody>
          <a:bodyPr wrap="square" rtlCol="0">
            <a:spAutoFit/>
          </a:bodyPr>
          <a:lstStyle/>
          <a:p>
            <a:r>
              <a:rPr lang="en-US" sz="1400" b="0" i="0" dirty="0">
                <a:solidFill>
                  <a:srgbClr val="202124"/>
                </a:solidFill>
                <a:effectLst/>
                <a:latin typeface="arial" panose="020B0604020202020204" pitchFamily="34" charset="0"/>
              </a:rPr>
              <a:t>digital signal processing (DSP) and communication systems, include the following: </a:t>
            </a:r>
            <a:r>
              <a:rPr lang="en-US" sz="1400" b="1" i="0" dirty="0">
                <a:solidFill>
                  <a:srgbClr val="202124"/>
                </a:solidFill>
                <a:effectLst/>
                <a:latin typeface="arial" panose="020B0604020202020204" pitchFamily="34" charset="0"/>
              </a:rPr>
              <a:t>Digital signals can convey information with less noise, distortion, and interference (audio signal, speech processing, RADAR</a:t>
            </a:r>
            <a:r>
              <a:rPr lang="en-US" sz="1400" b="0" i="0" dirty="0">
                <a:solidFill>
                  <a:srgbClr val="202124"/>
                </a:solidFill>
                <a:effectLst/>
                <a:latin typeface="arial" panose="020B0604020202020204" pitchFamily="34" charset="0"/>
              </a:rPr>
              <a:t>.)</a:t>
            </a:r>
            <a:endParaRPr lang="en-US" sz="1400" dirty="0">
              <a:ea typeface="Open Sans" panose="020B0606030504020204" pitchFamily="34" charset="0"/>
              <a:cs typeface="Open Sans" panose="020B0606030504020204" pitchFamily="34" charset="0"/>
            </a:endParaRPr>
          </a:p>
        </p:txBody>
      </p:sp>
      <p:sp>
        <p:nvSpPr>
          <p:cNvPr id="59" name="CuadroTexto 58">
            <a:extLst>
              <a:ext uri="{FF2B5EF4-FFF2-40B4-BE49-F238E27FC236}">
                <a16:creationId xmlns:a16="http://schemas.microsoft.com/office/drawing/2014/main" id="{0D55736A-1907-43F6-8E9D-BE83D0B0D81E}"/>
              </a:ext>
            </a:extLst>
          </p:cNvPr>
          <p:cNvSpPr txBox="1"/>
          <p:nvPr/>
        </p:nvSpPr>
        <p:spPr>
          <a:xfrm>
            <a:off x="1851653" y="4501341"/>
            <a:ext cx="2424446" cy="369332"/>
          </a:xfrm>
          <a:prstGeom prst="rect">
            <a:avLst/>
          </a:prstGeom>
          <a:noFill/>
        </p:spPr>
        <p:txBody>
          <a:bodyPr wrap="square" rtlCol="0">
            <a:spAutoFit/>
          </a:bodyPr>
          <a:lstStyle/>
          <a:p>
            <a:r>
              <a:rPr lang="en-US" b="1" i="0" dirty="0">
                <a:solidFill>
                  <a:schemeClr val="accent1"/>
                </a:solidFill>
                <a:effectLst/>
                <a:latin typeface="arial" panose="020B0604020202020204" pitchFamily="34" charset="0"/>
              </a:rPr>
              <a:t>Transceivers</a:t>
            </a:r>
            <a:r>
              <a:rPr lang="en-US" b="0" i="0" dirty="0">
                <a:solidFill>
                  <a:schemeClr val="accent1"/>
                </a:solidFill>
                <a:effectLst/>
                <a:latin typeface="arial" panose="020B0604020202020204" pitchFamily="34" charset="0"/>
              </a:rPr>
              <a:t>.</a:t>
            </a:r>
            <a:r>
              <a:rPr lang="en-US" b="1" dirty="0">
                <a:solidFill>
                  <a:schemeClr val="accent1"/>
                </a:solidFill>
                <a:latin typeface="+mj-lt"/>
                <a:ea typeface="Open Sans" panose="020B0606030504020204" pitchFamily="34" charset="0"/>
                <a:cs typeface="Open Sans" panose="020B0606030504020204" pitchFamily="34" charset="0"/>
              </a:rPr>
              <a:t> 3</a:t>
            </a:r>
          </a:p>
        </p:txBody>
      </p:sp>
      <p:sp>
        <p:nvSpPr>
          <p:cNvPr id="128" name="CuadroTexto 127">
            <a:extLst>
              <a:ext uri="{FF2B5EF4-FFF2-40B4-BE49-F238E27FC236}">
                <a16:creationId xmlns:a16="http://schemas.microsoft.com/office/drawing/2014/main" id="{0EAD0272-A7E8-460E-AA78-DFFAD93C0100}"/>
              </a:ext>
            </a:extLst>
          </p:cNvPr>
          <p:cNvSpPr txBox="1"/>
          <p:nvPr/>
        </p:nvSpPr>
        <p:spPr>
          <a:xfrm>
            <a:off x="1300292" y="1318089"/>
            <a:ext cx="10604051" cy="523220"/>
          </a:xfrm>
          <a:prstGeom prst="rect">
            <a:avLst/>
          </a:prstGeom>
          <a:noFill/>
        </p:spPr>
        <p:txBody>
          <a:bodyPr wrap="square" rtlCol="0">
            <a:spAutoFit/>
          </a:bodyPr>
          <a:lstStyle/>
          <a:p>
            <a:r>
              <a:rPr lang="en-US" sz="2800" b="0" i="0" dirty="0">
                <a:solidFill>
                  <a:srgbClr val="202124"/>
                </a:solidFill>
                <a:effectLst/>
                <a:latin typeface="arial" panose="020B0604020202020204" pitchFamily="34" charset="0"/>
              </a:rPr>
              <a:t>What are 4 basic elements of FPGA?</a:t>
            </a:r>
            <a:r>
              <a:rPr lang="en-US" sz="2800" dirty="0">
                <a:latin typeface="+mj-lt"/>
                <a:ea typeface="Open Sans" panose="020B0606030504020204" pitchFamily="34" charset="0"/>
                <a:cs typeface="Open Sans" panose="020B0606030504020204" pitchFamily="34" charset="0"/>
              </a:rPr>
              <a:t> </a:t>
            </a:r>
          </a:p>
        </p:txBody>
      </p:sp>
      <p:pic>
        <p:nvPicPr>
          <p:cNvPr id="4" name="Picture 3">
            <a:extLst>
              <a:ext uri="{FF2B5EF4-FFF2-40B4-BE49-F238E27FC236}">
                <a16:creationId xmlns:a16="http://schemas.microsoft.com/office/drawing/2014/main" id="{4E723536-FE55-52F0-0A1C-B0C7C6236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055" y="2849809"/>
            <a:ext cx="5364945" cy="2949196"/>
          </a:xfrm>
          <a:prstGeom prst="rect">
            <a:avLst/>
          </a:prstGeom>
        </p:spPr>
      </p:pic>
      <p:sp>
        <p:nvSpPr>
          <p:cNvPr id="5" name="CuadroTexto 58">
            <a:extLst>
              <a:ext uri="{FF2B5EF4-FFF2-40B4-BE49-F238E27FC236}">
                <a16:creationId xmlns:a16="http://schemas.microsoft.com/office/drawing/2014/main" id="{A624727F-EA68-F53D-F3FA-A14ADAC2CE58}"/>
              </a:ext>
            </a:extLst>
          </p:cNvPr>
          <p:cNvSpPr txBox="1"/>
          <p:nvPr/>
        </p:nvSpPr>
        <p:spPr>
          <a:xfrm>
            <a:off x="1866502" y="4848128"/>
            <a:ext cx="2424446" cy="646331"/>
          </a:xfrm>
          <a:prstGeom prst="rect">
            <a:avLst/>
          </a:prstGeom>
          <a:noFill/>
        </p:spPr>
        <p:txBody>
          <a:bodyPr wrap="square" rtlCol="0">
            <a:spAutoFit/>
          </a:bodyPr>
          <a:lstStyle/>
          <a:p>
            <a:r>
              <a:rPr lang="en-US" b="1" i="0" dirty="0">
                <a:solidFill>
                  <a:schemeClr val="accent1"/>
                </a:solidFill>
                <a:effectLst/>
                <a:latin typeface="arial" panose="020B0604020202020204" pitchFamily="34" charset="0"/>
              </a:rPr>
              <a:t>Input/Output (IO) Blocks.</a:t>
            </a:r>
            <a:r>
              <a:rPr lang="en-US" b="1" i="0" dirty="0">
                <a:solidFill>
                  <a:schemeClr val="accent1"/>
                </a:solidFill>
                <a:effectLst/>
                <a:latin typeface="+mj-lt"/>
                <a:ea typeface="Open Sans" panose="020B0606030504020204" pitchFamily="34" charset="0"/>
                <a:cs typeface="Open Sans" panose="020B0606030504020204" pitchFamily="34" charset="0"/>
              </a:rPr>
              <a:t>4</a:t>
            </a:r>
            <a:endParaRPr lang="en-US" b="1" i="0" dirty="0">
              <a:solidFill>
                <a:schemeClr val="accent1"/>
              </a:solidFill>
              <a:effectLst/>
              <a:latin typeface="arial" panose="020B0604020202020204" pitchFamily="34" charset="0"/>
            </a:endParaRPr>
          </a:p>
        </p:txBody>
      </p:sp>
      <p:sp>
        <p:nvSpPr>
          <p:cNvPr id="2" name="CuadroTexto 59">
            <a:extLst>
              <a:ext uri="{FF2B5EF4-FFF2-40B4-BE49-F238E27FC236}">
                <a16:creationId xmlns:a16="http://schemas.microsoft.com/office/drawing/2014/main" id="{A8CCA17D-3319-EE3C-6B73-8868C82D2A8F}"/>
              </a:ext>
            </a:extLst>
          </p:cNvPr>
          <p:cNvSpPr txBox="1"/>
          <p:nvPr/>
        </p:nvSpPr>
        <p:spPr>
          <a:xfrm>
            <a:off x="1910346" y="5539911"/>
            <a:ext cx="4647638" cy="1015663"/>
          </a:xfrm>
          <a:prstGeom prst="rect">
            <a:avLst/>
          </a:prstGeom>
          <a:noFill/>
        </p:spPr>
        <p:txBody>
          <a:bodyPr wrap="square" rtlCol="0">
            <a:spAutoFit/>
          </a:bodyPr>
          <a:lstStyle/>
          <a:p>
            <a:pPr algn="just" fontAlgn="base"/>
            <a:r>
              <a:rPr lang="en-US" sz="1400" b="0" i="0" dirty="0">
                <a:effectLst/>
              </a:rPr>
              <a:t>I/O Pads used for the outside world to communicate with different applications.</a:t>
            </a:r>
          </a:p>
          <a:p>
            <a:br>
              <a:rPr lang="en-US" sz="1600" dirty="0"/>
            </a:br>
            <a:endParaRPr lang="en-US" sz="16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9315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adroTexto 28">
            <a:extLst>
              <a:ext uri="{FF2B5EF4-FFF2-40B4-BE49-F238E27FC236}">
                <a16:creationId xmlns:a16="http://schemas.microsoft.com/office/drawing/2014/main" id="{85ABAA59-2292-4935-A1EC-AF7E50E3D4E7}"/>
              </a:ext>
            </a:extLst>
          </p:cNvPr>
          <p:cNvSpPr txBox="1"/>
          <p:nvPr/>
        </p:nvSpPr>
        <p:spPr>
          <a:xfrm>
            <a:off x="1300293" y="540084"/>
            <a:ext cx="6498189" cy="707886"/>
          </a:xfrm>
          <a:prstGeom prst="rect">
            <a:avLst/>
          </a:prstGeom>
          <a:noFill/>
        </p:spPr>
        <p:txBody>
          <a:bodyPr wrap="none" rtlCol="0">
            <a:spAutoFit/>
          </a:bodyPr>
          <a:lstStyle/>
          <a:p>
            <a:r>
              <a:rPr lang="es-AR" sz="4000" b="1" dirty="0">
                <a:solidFill>
                  <a:schemeClr val="accent2"/>
                </a:solidFill>
                <a:latin typeface="+mj-lt"/>
                <a:ea typeface="Open Sans" panose="020B0606030504020204" pitchFamily="34" charset="0"/>
                <a:cs typeface="Open Sans" panose="020B0606030504020204" pitchFamily="34" charset="0"/>
              </a:rPr>
              <a:t>WHY </a:t>
            </a:r>
            <a:r>
              <a:rPr lang="es-AR" sz="4000" b="1" dirty="0">
                <a:latin typeface="+mj-lt"/>
                <a:ea typeface="Open Sans" panose="020B0606030504020204" pitchFamily="34" charset="0"/>
                <a:cs typeface="Open Sans" panose="020B0606030504020204" pitchFamily="34" charset="0"/>
              </a:rPr>
              <a:t>FPGA</a:t>
            </a:r>
            <a:r>
              <a:rPr lang="es-AR" sz="4000" b="1" dirty="0">
                <a:solidFill>
                  <a:schemeClr val="accent2"/>
                </a:solidFill>
                <a:latin typeface="+mj-lt"/>
                <a:ea typeface="Open Sans" panose="020B0606030504020204" pitchFamily="34" charset="0"/>
                <a:cs typeface="Open Sans" panose="020B0606030504020204" pitchFamily="34" charset="0"/>
              </a:rPr>
              <a:t> IS </a:t>
            </a:r>
            <a:r>
              <a:rPr lang="es-AR" sz="4000" b="1" dirty="0">
                <a:latin typeface="+mj-lt"/>
                <a:ea typeface="Open Sans" panose="020B0606030504020204" pitchFamily="34" charset="0"/>
                <a:cs typeface="Open Sans" panose="020B0606030504020204" pitchFamily="34" charset="0"/>
              </a:rPr>
              <a:t>NOT</a:t>
            </a:r>
            <a:r>
              <a:rPr lang="es-AR" sz="4000" b="1" dirty="0">
                <a:solidFill>
                  <a:schemeClr val="accent2"/>
                </a:solidFill>
                <a:latin typeface="+mj-lt"/>
                <a:ea typeface="Open Sans" panose="020B0606030504020204" pitchFamily="34" charset="0"/>
                <a:cs typeface="Open Sans" panose="020B0606030504020204" pitchFamily="34" charset="0"/>
              </a:rPr>
              <a:t> A </a:t>
            </a:r>
            <a:r>
              <a:rPr lang="es-AR" sz="4000" b="1" dirty="0">
                <a:latin typeface="+mj-lt"/>
                <a:ea typeface="Open Sans" panose="020B0606030504020204" pitchFamily="34" charset="0"/>
                <a:cs typeface="Open Sans" panose="020B0606030504020204" pitchFamily="34" charset="0"/>
              </a:rPr>
              <a:t>MC</a:t>
            </a:r>
            <a:r>
              <a:rPr lang="es-AR" sz="4000" b="1" dirty="0">
                <a:solidFill>
                  <a:schemeClr val="accent2"/>
                </a:solidFill>
                <a:latin typeface="+mj-lt"/>
                <a:ea typeface="Open Sans" panose="020B0606030504020204" pitchFamily="34" charset="0"/>
                <a:cs typeface="Open Sans" panose="020B0606030504020204" pitchFamily="34" charset="0"/>
              </a:rPr>
              <a:t>?</a:t>
            </a:r>
          </a:p>
        </p:txBody>
      </p:sp>
      <p:sp>
        <p:nvSpPr>
          <p:cNvPr id="41" name="CuadroTexto 40">
            <a:extLst>
              <a:ext uri="{FF2B5EF4-FFF2-40B4-BE49-F238E27FC236}">
                <a16:creationId xmlns:a16="http://schemas.microsoft.com/office/drawing/2014/main" id="{A0ABD277-ADF5-4608-A0F5-1D81DA5967D1}"/>
              </a:ext>
            </a:extLst>
          </p:cNvPr>
          <p:cNvSpPr txBox="1"/>
          <p:nvPr/>
        </p:nvSpPr>
        <p:spPr>
          <a:xfrm>
            <a:off x="8389348" y="3298859"/>
            <a:ext cx="3687038" cy="3170099"/>
          </a:xfrm>
          <a:prstGeom prst="rect">
            <a:avLst/>
          </a:prstGeom>
          <a:noFill/>
        </p:spPr>
        <p:txBody>
          <a:bodyPr wrap="square" rtlCol="0">
            <a:spAutoFit/>
          </a:bodyPr>
          <a:lstStyle/>
          <a:p>
            <a:r>
              <a:rPr lang="en-US" sz="2000" b="0" i="0" dirty="0">
                <a:solidFill>
                  <a:schemeClr val="bg1"/>
                </a:solidFill>
                <a:effectLst/>
                <a:latin typeface="arial" panose="020B0604020202020204" pitchFamily="34" charset="0"/>
              </a:rPr>
              <a:t>They're ideal for more complex applications: </a:t>
            </a:r>
            <a:r>
              <a:rPr lang="en-US" sz="2000" b="1" i="0" dirty="0">
                <a:solidFill>
                  <a:schemeClr val="bg1"/>
                </a:solidFill>
                <a:effectLst/>
                <a:latin typeface="arial" panose="020B0604020202020204" pitchFamily="34" charset="0"/>
              </a:rPr>
              <a:t>Because FPGAs allow for parallel processes, you can implement more inputs with an FPGA than with a microcontroller, without running into a bottlenecking issue</a:t>
            </a:r>
            <a:r>
              <a:rPr lang="en-US" sz="2000" b="0" i="0" dirty="0">
                <a:solidFill>
                  <a:schemeClr val="bg1"/>
                </a:solidFill>
                <a:effectLst/>
                <a:latin typeface="arial" panose="020B0604020202020204" pitchFamily="34" charset="0"/>
              </a:rPr>
              <a:t>. This makes them ideal for more complex operations</a:t>
            </a:r>
            <a:endParaRPr lang="en-US" sz="2000" dirty="0">
              <a:solidFill>
                <a:schemeClr val="bg1"/>
              </a:solidFill>
              <a:ea typeface="Open Sans" panose="020B0606030504020204" pitchFamily="34" charset="0"/>
              <a:cs typeface="Open Sans" panose="020B0606030504020204" pitchFamily="34" charset="0"/>
            </a:endParaRPr>
          </a:p>
        </p:txBody>
      </p:sp>
      <p:sp>
        <p:nvSpPr>
          <p:cNvPr id="75" name="Forma libre: forma 74">
            <a:extLst>
              <a:ext uri="{FF2B5EF4-FFF2-40B4-BE49-F238E27FC236}">
                <a16:creationId xmlns:a16="http://schemas.microsoft.com/office/drawing/2014/main" id="{B947A98B-B692-4453-B8BA-E5C640D14E60}"/>
              </a:ext>
            </a:extLst>
          </p:cNvPr>
          <p:cNvSpPr/>
          <p:nvPr/>
        </p:nvSpPr>
        <p:spPr>
          <a:xfrm>
            <a:off x="0" y="245378"/>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pic>
        <p:nvPicPr>
          <p:cNvPr id="7" name="Picture 6">
            <a:extLst>
              <a:ext uri="{FF2B5EF4-FFF2-40B4-BE49-F238E27FC236}">
                <a16:creationId xmlns:a16="http://schemas.microsoft.com/office/drawing/2014/main" id="{E86C6BA8-26A7-42B7-EA38-B191EB521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73" y="1814106"/>
            <a:ext cx="7620000" cy="4503810"/>
          </a:xfrm>
          <a:prstGeom prst="rect">
            <a:avLst/>
          </a:prstGeom>
        </p:spPr>
      </p:pic>
      <p:sp>
        <p:nvSpPr>
          <p:cNvPr id="3" name="CuadroTexto 51">
            <a:extLst>
              <a:ext uri="{FF2B5EF4-FFF2-40B4-BE49-F238E27FC236}">
                <a16:creationId xmlns:a16="http://schemas.microsoft.com/office/drawing/2014/main" id="{D6E51141-8695-F071-1A5A-3B5A1D8FFA5B}"/>
              </a:ext>
            </a:extLst>
          </p:cNvPr>
          <p:cNvSpPr txBox="1"/>
          <p:nvPr/>
        </p:nvSpPr>
        <p:spPr>
          <a:xfrm>
            <a:off x="7965265" y="1247970"/>
            <a:ext cx="4226735" cy="1815882"/>
          </a:xfrm>
          <a:prstGeom prst="rect">
            <a:avLst/>
          </a:prstGeom>
          <a:noFill/>
        </p:spPr>
        <p:txBody>
          <a:bodyPr wrap="square" rtlCol="0">
            <a:spAutoFit/>
          </a:bodyPr>
          <a:lstStyle/>
          <a:p>
            <a:pPr algn="just" fontAlgn="base">
              <a:buFont typeface="Arial" panose="020B0604020202020204" pitchFamily="34" charset="0"/>
              <a:buChar char="•"/>
            </a:pPr>
            <a:r>
              <a:rPr lang="en-US" sz="1400" b="0" i="0" dirty="0">
                <a:effectLst/>
                <a:latin typeface="Arial" panose="020B0604020202020204" pitchFamily="34" charset="0"/>
              </a:rPr>
              <a:t>CLB (Configurable Logic Block) includes digital logic, inputs, outputs. It implements the user logic.</a:t>
            </a:r>
          </a:p>
          <a:p>
            <a:pPr algn="just" fontAlgn="base">
              <a:buFont typeface="Arial" panose="020B0604020202020204" pitchFamily="34" charset="0"/>
              <a:buChar char="•"/>
            </a:pPr>
            <a:r>
              <a:rPr lang="en-US" sz="1400" b="0" i="0" dirty="0">
                <a:effectLst/>
                <a:latin typeface="Arial" panose="020B0604020202020204" pitchFamily="34" charset="0"/>
              </a:rPr>
              <a:t>Interconnects provide direction between the logic blocks to implement the user logic.</a:t>
            </a:r>
          </a:p>
          <a:p>
            <a:pPr algn="just" fontAlgn="base">
              <a:buFont typeface="Arial" panose="020B0604020202020204" pitchFamily="34" charset="0"/>
              <a:buChar char="•"/>
            </a:pPr>
            <a:r>
              <a:rPr lang="en-US" sz="1400" b="0" i="0" dirty="0">
                <a:effectLst/>
                <a:latin typeface="Arial" panose="020B0604020202020204" pitchFamily="34" charset="0"/>
              </a:rPr>
              <a:t>Depending on the logic, switch matrix provides switching between interconnects.</a:t>
            </a:r>
          </a:p>
          <a:p>
            <a:pPr algn="just" fontAlgn="base">
              <a:buFont typeface="Arial" panose="020B0604020202020204" pitchFamily="34" charset="0"/>
              <a:buChar char="•"/>
            </a:pPr>
            <a:r>
              <a:rPr lang="en-US" sz="1400" b="0" i="0" dirty="0">
                <a:effectLst/>
                <a:latin typeface="Arial" panose="020B0604020202020204" pitchFamily="34" charset="0"/>
              </a:rPr>
              <a:t>I/O Pads used for the outside world to communicate with different applications.</a:t>
            </a:r>
          </a:p>
        </p:txBody>
      </p:sp>
    </p:spTree>
    <p:extLst>
      <p:ext uri="{BB962C8B-B14F-4D97-AF65-F5344CB8AC3E}">
        <p14:creationId xmlns:p14="http://schemas.microsoft.com/office/powerpoint/2010/main" val="341705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uadroTexto 62">
            <a:extLst>
              <a:ext uri="{FF2B5EF4-FFF2-40B4-BE49-F238E27FC236}">
                <a16:creationId xmlns:a16="http://schemas.microsoft.com/office/drawing/2014/main" id="{B2B7A328-9268-4AB9-9B96-DB93A86554D7}"/>
              </a:ext>
            </a:extLst>
          </p:cNvPr>
          <p:cNvSpPr txBox="1"/>
          <p:nvPr/>
        </p:nvSpPr>
        <p:spPr>
          <a:xfrm>
            <a:off x="1050532" y="659450"/>
            <a:ext cx="8999771" cy="707886"/>
          </a:xfrm>
          <a:prstGeom prst="rect">
            <a:avLst/>
          </a:prstGeom>
          <a:noFill/>
        </p:spPr>
        <p:txBody>
          <a:bodyPr wrap="none" rtlCol="0">
            <a:spAutoFit/>
          </a:bodyPr>
          <a:lstStyle/>
          <a:p>
            <a:r>
              <a:rPr lang="es-AR" sz="4000" b="1" dirty="0">
                <a:solidFill>
                  <a:schemeClr val="accent2"/>
                </a:solidFill>
                <a:latin typeface="+mj-lt"/>
                <a:ea typeface="Open Sans" panose="020B0606030504020204" pitchFamily="34" charset="0"/>
                <a:cs typeface="Open Sans" panose="020B0606030504020204" pitchFamily="34" charset="0"/>
              </a:rPr>
              <a:t>Can </a:t>
            </a:r>
            <a:r>
              <a:rPr lang="es-AR" sz="4000" b="1" dirty="0">
                <a:latin typeface="+mj-lt"/>
                <a:ea typeface="Open Sans" panose="020B0606030504020204" pitchFamily="34" charset="0"/>
                <a:cs typeface="Open Sans" panose="020B0606030504020204" pitchFamily="34" charset="0"/>
              </a:rPr>
              <a:t>FPGA</a:t>
            </a:r>
            <a:r>
              <a:rPr lang="es-AR" sz="4000" b="1" dirty="0">
                <a:solidFill>
                  <a:schemeClr val="accent2"/>
                </a:solidFill>
                <a:latin typeface="+mj-lt"/>
                <a:ea typeface="Open Sans" panose="020B0606030504020204" pitchFamily="34" charset="0"/>
                <a:cs typeface="Open Sans" panose="020B0606030504020204" pitchFamily="34" charset="0"/>
              </a:rPr>
              <a:t> </a:t>
            </a:r>
            <a:r>
              <a:rPr lang="es-AR" sz="4000" b="1" dirty="0" err="1">
                <a:solidFill>
                  <a:schemeClr val="accent2"/>
                </a:solidFill>
                <a:latin typeface="+mj-lt"/>
                <a:ea typeface="Open Sans" panose="020B0606030504020204" pitchFamily="34" charset="0"/>
                <a:cs typeface="Open Sans" panose="020B0606030504020204" pitchFamily="34" charset="0"/>
              </a:rPr>
              <a:t>Replace</a:t>
            </a:r>
            <a:r>
              <a:rPr lang="es-AR" sz="4000" b="1" dirty="0">
                <a:solidFill>
                  <a:schemeClr val="accent2"/>
                </a:solidFill>
                <a:latin typeface="+mj-lt"/>
                <a:ea typeface="Open Sans" panose="020B0606030504020204" pitchFamily="34" charset="0"/>
                <a:cs typeface="Open Sans" panose="020B0606030504020204" pitchFamily="34" charset="0"/>
              </a:rPr>
              <a:t> </a:t>
            </a:r>
            <a:r>
              <a:rPr lang="es-AR" sz="4000" b="1" dirty="0" err="1">
                <a:latin typeface="+mj-lt"/>
                <a:ea typeface="Open Sans" panose="020B0606030504020204" pitchFamily="34" charset="0"/>
                <a:cs typeface="Open Sans" panose="020B0606030504020204" pitchFamily="34" charset="0"/>
              </a:rPr>
              <a:t>Microcontroller</a:t>
            </a:r>
            <a:r>
              <a:rPr lang="es-AR" sz="4000" b="1" dirty="0">
                <a:latin typeface="+mj-lt"/>
                <a:ea typeface="Open Sans" panose="020B0606030504020204" pitchFamily="34" charset="0"/>
                <a:cs typeface="Open Sans" panose="020B0606030504020204" pitchFamily="34" charset="0"/>
              </a:rPr>
              <a:t>?</a:t>
            </a:r>
          </a:p>
        </p:txBody>
      </p:sp>
      <p:sp>
        <p:nvSpPr>
          <p:cNvPr id="65" name="CuadroTexto 64">
            <a:extLst>
              <a:ext uri="{FF2B5EF4-FFF2-40B4-BE49-F238E27FC236}">
                <a16:creationId xmlns:a16="http://schemas.microsoft.com/office/drawing/2014/main" id="{777BBD1F-9AA6-422E-A0F1-7DFC7D427180}"/>
              </a:ext>
            </a:extLst>
          </p:cNvPr>
          <p:cNvSpPr txBox="1"/>
          <p:nvPr/>
        </p:nvSpPr>
        <p:spPr>
          <a:xfrm>
            <a:off x="7565382" y="2336082"/>
            <a:ext cx="4327933" cy="2308324"/>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A FPGA can be used if the design requires complex logic and requires high processing ability and if the cost is comparable to the performance achieved</a:t>
            </a:r>
            <a:r>
              <a:rPr lang="en-US" b="0" i="0" dirty="0">
                <a:solidFill>
                  <a:schemeClr val="bg1"/>
                </a:solidFill>
                <a:effectLst/>
                <a:latin typeface="arial" panose="020B0604020202020204" pitchFamily="34" charset="0"/>
              </a:rPr>
              <a:t>. In case of a design that requires limited hardware, and is set to perform only some specific functions, then Microcontroller is preferred</a:t>
            </a:r>
            <a:r>
              <a:rPr lang="en-US" b="0" i="0" dirty="0">
                <a:solidFill>
                  <a:srgbClr val="202124"/>
                </a:solidFill>
                <a:effectLst/>
                <a:latin typeface="arial" panose="020B0604020202020204" pitchFamily="34" charset="0"/>
              </a:rPr>
              <a:t>.</a:t>
            </a:r>
            <a:endParaRPr lang="en-US" dirty="0">
              <a:solidFill>
                <a:schemeClr val="bg1"/>
              </a:solidFill>
              <a:ea typeface="Open Sans" panose="020B0606030504020204" pitchFamily="34" charset="0"/>
              <a:cs typeface="Open Sans" panose="020B0606030504020204" pitchFamily="34" charset="0"/>
            </a:endParaRPr>
          </a:p>
        </p:txBody>
      </p:sp>
      <p:pic>
        <p:nvPicPr>
          <p:cNvPr id="11" name="Picture Placeholder 10">
            <a:extLst>
              <a:ext uri="{FF2B5EF4-FFF2-40B4-BE49-F238E27FC236}">
                <a16:creationId xmlns:a16="http://schemas.microsoft.com/office/drawing/2014/main" id="{8A53B9F9-DBCC-CB1E-6345-43454E1FEE1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498" r="8498"/>
          <a:stretch>
            <a:fillRect/>
          </a:stretch>
        </p:blipFill>
        <p:spPr>
          <a:xfrm>
            <a:off x="687990" y="1522072"/>
            <a:ext cx="6342063" cy="4146550"/>
          </a:xfrm>
        </p:spPr>
      </p:pic>
    </p:spTree>
    <p:extLst>
      <p:ext uri="{BB962C8B-B14F-4D97-AF65-F5344CB8AC3E}">
        <p14:creationId xmlns:p14="http://schemas.microsoft.com/office/powerpoint/2010/main" val="51393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rma libre: forma 93">
            <a:extLst>
              <a:ext uri="{FF2B5EF4-FFF2-40B4-BE49-F238E27FC236}">
                <a16:creationId xmlns:a16="http://schemas.microsoft.com/office/drawing/2014/main" id="{721B76A8-FCF6-4BF1-9F03-D0C63E16C5A0}"/>
              </a:ext>
            </a:extLst>
          </p:cNvPr>
          <p:cNvSpPr/>
          <p:nvPr/>
        </p:nvSpPr>
        <p:spPr>
          <a:xfrm>
            <a:off x="-17190" y="3972148"/>
            <a:ext cx="1450137" cy="1673422"/>
          </a:xfrm>
          <a:custGeom>
            <a:avLst/>
            <a:gdLst>
              <a:gd name="connsiteX0" fmla="*/ 0 w 12192000"/>
              <a:gd name="connsiteY0" fmla="*/ 0 h 504825"/>
              <a:gd name="connsiteX1" fmla="*/ 12192000 w 12192000"/>
              <a:gd name="connsiteY1" fmla="*/ 0 h 504825"/>
              <a:gd name="connsiteX2" fmla="*/ 12192000 w 12192000"/>
              <a:gd name="connsiteY2" fmla="*/ 504825 h 504825"/>
              <a:gd name="connsiteX3" fmla="*/ 0 w 12192000"/>
              <a:gd name="connsiteY3" fmla="*/ 504825 h 504825"/>
            </a:gdLst>
            <a:ahLst/>
            <a:cxnLst>
              <a:cxn ang="0">
                <a:pos x="connsiteX0" y="connsiteY0"/>
              </a:cxn>
              <a:cxn ang="0">
                <a:pos x="connsiteX1" y="connsiteY1"/>
              </a:cxn>
              <a:cxn ang="0">
                <a:pos x="connsiteX2" y="connsiteY2"/>
              </a:cxn>
              <a:cxn ang="0">
                <a:pos x="connsiteX3" y="connsiteY3"/>
              </a:cxn>
            </a:cxnLst>
            <a:rect l="l" t="t" r="r" b="b"/>
            <a:pathLst>
              <a:path w="12192000" h="504825">
                <a:moveTo>
                  <a:pt x="0" y="0"/>
                </a:moveTo>
                <a:lnTo>
                  <a:pt x="12192000" y="0"/>
                </a:lnTo>
                <a:lnTo>
                  <a:pt x="12192000" y="504825"/>
                </a:lnTo>
                <a:lnTo>
                  <a:pt x="0" y="504825"/>
                </a:lnTo>
                <a:close/>
              </a:path>
            </a:pathLst>
          </a:custGeom>
          <a:solidFill>
            <a:schemeClr val="accent1"/>
          </a:solidFill>
          <a:ln w="6350" cap="flat">
            <a:noFill/>
            <a:prstDash val="solid"/>
            <a:miter/>
          </a:ln>
        </p:spPr>
        <p:txBody>
          <a:bodyPr rtlCol="0" anchor="ctr"/>
          <a:lstStyle/>
          <a:p>
            <a:endParaRPr lang="es-AR" dirty="0"/>
          </a:p>
        </p:txBody>
      </p:sp>
      <p:sp>
        <p:nvSpPr>
          <p:cNvPr id="13" name="Forma libre: forma 12">
            <a:extLst>
              <a:ext uri="{FF2B5EF4-FFF2-40B4-BE49-F238E27FC236}">
                <a16:creationId xmlns:a16="http://schemas.microsoft.com/office/drawing/2014/main" id="{D4F67272-C9FA-4E8B-8AE4-63B53003D6FD}"/>
              </a:ext>
            </a:extLst>
          </p:cNvPr>
          <p:cNvSpPr/>
          <p:nvPr/>
        </p:nvSpPr>
        <p:spPr>
          <a:xfrm>
            <a:off x="5639" y="8878"/>
            <a:ext cx="12180721" cy="6851655"/>
          </a:xfrm>
          <a:custGeom>
            <a:avLst/>
            <a:gdLst>
              <a:gd name="connsiteX0" fmla="*/ 0 w 12180721"/>
              <a:gd name="connsiteY0" fmla="*/ 0 h 6851655"/>
              <a:gd name="connsiteX1" fmla="*/ 12180722 w 12180721"/>
              <a:gd name="connsiteY1" fmla="*/ 0 h 6851655"/>
              <a:gd name="connsiteX2" fmla="*/ 12180722 w 12180721"/>
              <a:gd name="connsiteY2" fmla="*/ 6851656 h 6851655"/>
              <a:gd name="connsiteX3" fmla="*/ 0 w 12180721"/>
              <a:gd name="connsiteY3" fmla="*/ 6851656 h 6851655"/>
            </a:gdLst>
            <a:ahLst/>
            <a:cxnLst>
              <a:cxn ang="0">
                <a:pos x="connsiteX0" y="connsiteY0"/>
              </a:cxn>
              <a:cxn ang="0">
                <a:pos x="connsiteX1" y="connsiteY1"/>
              </a:cxn>
              <a:cxn ang="0">
                <a:pos x="connsiteX2" y="connsiteY2"/>
              </a:cxn>
              <a:cxn ang="0">
                <a:pos x="connsiteX3" y="connsiteY3"/>
              </a:cxn>
            </a:cxnLst>
            <a:rect l="l" t="t" r="r" b="b"/>
            <a:pathLst>
              <a:path w="12180721" h="6851655">
                <a:moveTo>
                  <a:pt x="0" y="0"/>
                </a:moveTo>
                <a:lnTo>
                  <a:pt x="12180722" y="0"/>
                </a:lnTo>
                <a:lnTo>
                  <a:pt x="12180722" y="6851656"/>
                </a:lnTo>
                <a:lnTo>
                  <a:pt x="0" y="6851656"/>
                </a:lnTo>
                <a:close/>
              </a:path>
            </a:pathLst>
          </a:custGeom>
          <a:noFill/>
          <a:ln w="6342" cap="flat">
            <a:noFill/>
            <a:prstDash val="solid"/>
            <a:miter/>
          </a:ln>
        </p:spPr>
        <p:txBody>
          <a:bodyPr rtlCol="0" anchor="ctr"/>
          <a:lstStyle/>
          <a:p>
            <a:endParaRPr lang="es-AR" dirty="0"/>
          </a:p>
        </p:txBody>
      </p:sp>
      <p:pic>
        <p:nvPicPr>
          <p:cNvPr id="80" name="Marcador de posición de imagen 79">
            <a:extLst>
              <a:ext uri="{FF2B5EF4-FFF2-40B4-BE49-F238E27FC236}">
                <a16:creationId xmlns:a16="http://schemas.microsoft.com/office/drawing/2014/main" id="{629F051B-C115-48B1-A33A-C7BF7ACE3917}"/>
              </a:ext>
            </a:extLst>
          </p:cNvPr>
          <p:cNvPicPr>
            <a:picLocks noGrp="1" noChangeAspect="1"/>
          </p:cNvPicPr>
          <p:nvPr>
            <p:ph type="pic" sz="quarter" idx="4294967295"/>
          </p:nvPr>
        </p:nvPicPr>
        <p:blipFill>
          <a:blip r:embed="rId3" cstate="email">
            <a:extLst>
              <a:ext uri="{28A0092B-C50C-407E-A947-70E740481C1C}">
                <a14:useLocalDpi xmlns:a14="http://schemas.microsoft.com/office/drawing/2010/main"/>
              </a:ext>
            </a:extLst>
          </a:blip>
          <a:srcRect/>
          <a:stretch/>
        </p:blipFill>
        <p:spPr>
          <a:xfrm flipH="1">
            <a:off x="6780213" y="8878"/>
            <a:ext cx="5411787" cy="6877050"/>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630314 w 5855464"/>
              <a:gd name="connsiteY9" fmla="*/ 981831 h 5229199"/>
              <a:gd name="connsiteX10" fmla="*/ 2278720 w 5855464"/>
              <a:gd name="connsiteY10" fmla="*/ 92274 h 5229199"/>
              <a:gd name="connsiteX11" fmla="*/ 2655220 w 5855464"/>
              <a:gd name="connsiteY11" fmla="*/ 0 h 5229199"/>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630314 w 5855464"/>
              <a:gd name="connsiteY9" fmla="*/ 1323296 h 5570664"/>
              <a:gd name="connsiteX10" fmla="*/ 2278720 w 5855464"/>
              <a:gd name="connsiteY10" fmla="*/ 433739 h 5570664"/>
              <a:gd name="connsiteX11" fmla="*/ 2655220 w 5855464"/>
              <a:gd name="connsiteY11" fmla="*/ 341465 h 5570664"/>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1097009 w 5855464"/>
              <a:gd name="connsiteY9" fmla="*/ 911506 h 5570664"/>
              <a:gd name="connsiteX10" fmla="*/ 2278720 w 5855464"/>
              <a:gd name="connsiteY10" fmla="*/ 433739 h 5570664"/>
              <a:gd name="connsiteX11" fmla="*/ 2655220 w 5855464"/>
              <a:gd name="connsiteY11" fmla="*/ 341465 h 5570664"/>
              <a:gd name="connsiteX0" fmla="*/ 2655220 w 5855464"/>
              <a:gd name="connsiteY0" fmla="*/ 341465 h 5570664"/>
              <a:gd name="connsiteX1" fmla="*/ 3031720 w 5855464"/>
              <a:gd name="connsiteY1" fmla="*/ 433739 h 5570664"/>
              <a:gd name="connsiteX2" fmla="*/ 5478965 w 5855464"/>
              <a:gd name="connsiteY2" fmla="*/ 1844997 h 5570664"/>
              <a:gd name="connsiteX3" fmla="*/ 5855464 w 5855464"/>
              <a:gd name="connsiteY3" fmla="*/ 2496347 h 5570664"/>
              <a:gd name="connsiteX4" fmla="*/ 5855464 w 5855464"/>
              <a:gd name="connsiteY4" fmla="*/ 5318863 h 5570664"/>
              <a:gd name="connsiteX5" fmla="*/ 5825145 w 5855464"/>
              <a:gd name="connsiteY5" fmla="*/ 5504090 h 5570664"/>
              <a:gd name="connsiteX6" fmla="*/ 5799940 w 5855464"/>
              <a:gd name="connsiteY6" fmla="*/ 5570664 h 5570664"/>
              <a:gd name="connsiteX7" fmla="*/ 0 w 5855464"/>
              <a:gd name="connsiteY7" fmla="*/ 5570664 h 5570664"/>
              <a:gd name="connsiteX8" fmla="*/ 36604 w 5855464"/>
              <a:gd name="connsiteY8" fmla="*/ 0 h 5570664"/>
              <a:gd name="connsiteX9" fmla="*/ 2278720 w 5855464"/>
              <a:gd name="connsiteY9" fmla="*/ 433739 h 5570664"/>
              <a:gd name="connsiteX10" fmla="*/ 2655220 w 5855464"/>
              <a:gd name="connsiteY10" fmla="*/ 341465 h 5570664"/>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5772487 w 5828011"/>
              <a:gd name="connsiteY6" fmla="*/ 5570664 h 7538100"/>
              <a:gd name="connsiteX7" fmla="*/ 0 w 5828011"/>
              <a:gd name="connsiteY7" fmla="*/ 7538100 h 7538100"/>
              <a:gd name="connsiteX8" fmla="*/ 9151 w 5828011"/>
              <a:gd name="connsiteY8" fmla="*/ 0 h 7538100"/>
              <a:gd name="connsiteX9" fmla="*/ 2251267 w 5828011"/>
              <a:gd name="connsiteY9" fmla="*/ 433739 h 7538100"/>
              <a:gd name="connsiteX10" fmla="*/ 2627767 w 5828011"/>
              <a:gd name="connsiteY10" fmla="*/ 341465 h 7538100"/>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4939759 w 5828011"/>
              <a:gd name="connsiteY6" fmla="*/ 7501497 h 7538100"/>
              <a:gd name="connsiteX7" fmla="*/ 0 w 5828011"/>
              <a:gd name="connsiteY7" fmla="*/ 7538100 h 7538100"/>
              <a:gd name="connsiteX8" fmla="*/ 9151 w 5828011"/>
              <a:gd name="connsiteY8" fmla="*/ 0 h 7538100"/>
              <a:gd name="connsiteX9" fmla="*/ 2251267 w 5828011"/>
              <a:gd name="connsiteY9" fmla="*/ 433739 h 7538100"/>
              <a:gd name="connsiteX10" fmla="*/ 2627767 w 5828011"/>
              <a:gd name="connsiteY10" fmla="*/ 341465 h 7538100"/>
              <a:gd name="connsiteX0" fmla="*/ 2627767 w 5828011"/>
              <a:gd name="connsiteY0" fmla="*/ 341465 h 7538100"/>
              <a:gd name="connsiteX1" fmla="*/ 3004267 w 5828011"/>
              <a:gd name="connsiteY1" fmla="*/ 433739 h 7538100"/>
              <a:gd name="connsiteX2" fmla="*/ 5451512 w 5828011"/>
              <a:gd name="connsiteY2" fmla="*/ 1844997 h 7538100"/>
              <a:gd name="connsiteX3" fmla="*/ 5828011 w 5828011"/>
              <a:gd name="connsiteY3" fmla="*/ 2496347 h 7538100"/>
              <a:gd name="connsiteX4" fmla="*/ 5828011 w 5828011"/>
              <a:gd name="connsiteY4" fmla="*/ 5318863 h 7538100"/>
              <a:gd name="connsiteX5" fmla="*/ 5797692 w 5828011"/>
              <a:gd name="connsiteY5" fmla="*/ 5504090 h 7538100"/>
              <a:gd name="connsiteX6" fmla="*/ 4939759 w 5828011"/>
              <a:gd name="connsiteY6" fmla="*/ 7501497 h 7538100"/>
              <a:gd name="connsiteX7" fmla="*/ 0 w 5828011"/>
              <a:gd name="connsiteY7" fmla="*/ 7538100 h 7538100"/>
              <a:gd name="connsiteX8" fmla="*/ 9151 w 5828011"/>
              <a:gd name="connsiteY8" fmla="*/ 0 h 7538100"/>
              <a:gd name="connsiteX9" fmla="*/ 2333625 w 5828011"/>
              <a:gd name="connsiteY9" fmla="*/ 40251 h 7538100"/>
              <a:gd name="connsiteX10" fmla="*/ 2627767 w 5828011"/>
              <a:gd name="connsiteY10" fmla="*/ 341465 h 7538100"/>
              <a:gd name="connsiteX0" fmla="*/ 2628647 w 5828891"/>
              <a:gd name="connsiteY0" fmla="*/ 309545 h 7506180"/>
              <a:gd name="connsiteX1" fmla="*/ 3005147 w 5828891"/>
              <a:gd name="connsiteY1" fmla="*/ 401819 h 7506180"/>
              <a:gd name="connsiteX2" fmla="*/ 5452392 w 5828891"/>
              <a:gd name="connsiteY2" fmla="*/ 1813077 h 7506180"/>
              <a:gd name="connsiteX3" fmla="*/ 5828891 w 5828891"/>
              <a:gd name="connsiteY3" fmla="*/ 2464427 h 7506180"/>
              <a:gd name="connsiteX4" fmla="*/ 5828891 w 5828891"/>
              <a:gd name="connsiteY4" fmla="*/ 5286943 h 7506180"/>
              <a:gd name="connsiteX5" fmla="*/ 5798572 w 5828891"/>
              <a:gd name="connsiteY5" fmla="*/ 5472170 h 7506180"/>
              <a:gd name="connsiteX6" fmla="*/ 4940639 w 5828891"/>
              <a:gd name="connsiteY6" fmla="*/ 7469577 h 7506180"/>
              <a:gd name="connsiteX7" fmla="*/ 880 w 5828891"/>
              <a:gd name="connsiteY7" fmla="*/ 7506180 h 7506180"/>
              <a:gd name="connsiteX8" fmla="*/ 880 w 5828891"/>
              <a:gd name="connsiteY8" fmla="*/ 96192 h 7506180"/>
              <a:gd name="connsiteX9" fmla="*/ 2334505 w 5828891"/>
              <a:gd name="connsiteY9" fmla="*/ 8331 h 7506180"/>
              <a:gd name="connsiteX10" fmla="*/ 2628647 w 5828891"/>
              <a:gd name="connsiteY10" fmla="*/ 309545 h 7506180"/>
              <a:gd name="connsiteX0" fmla="*/ 2627767 w 5828011"/>
              <a:gd name="connsiteY0" fmla="*/ 332315 h 7528950"/>
              <a:gd name="connsiteX1" fmla="*/ 3004267 w 5828011"/>
              <a:gd name="connsiteY1" fmla="*/ 424589 h 7528950"/>
              <a:gd name="connsiteX2" fmla="*/ 5451512 w 5828011"/>
              <a:gd name="connsiteY2" fmla="*/ 1835847 h 7528950"/>
              <a:gd name="connsiteX3" fmla="*/ 5828011 w 5828011"/>
              <a:gd name="connsiteY3" fmla="*/ 2487197 h 7528950"/>
              <a:gd name="connsiteX4" fmla="*/ 5828011 w 5828011"/>
              <a:gd name="connsiteY4" fmla="*/ 5309713 h 7528950"/>
              <a:gd name="connsiteX5" fmla="*/ 5797692 w 5828011"/>
              <a:gd name="connsiteY5" fmla="*/ 5494940 h 7528950"/>
              <a:gd name="connsiteX6" fmla="*/ 4939759 w 5828011"/>
              <a:gd name="connsiteY6" fmla="*/ 7492347 h 7528950"/>
              <a:gd name="connsiteX7" fmla="*/ 0 w 5828011"/>
              <a:gd name="connsiteY7" fmla="*/ 7528950 h 7528950"/>
              <a:gd name="connsiteX8" fmla="*/ 9151 w 5828011"/>
              <a:gd name="connsiteY8" fmla="*/ 0 h 7528950"/>
              <a:gd name="connsiteX9" fmla="*/ 2333625 w 5828011"/>
              <a:gd name="connsiteY9" fmla="*/ 31101 h 7528950"/>
              <a:gd name="connsiteX10" fmla="*/ 2627767 w 5828011"/>
              <a:gd name="connsiteY10" fmla="*/ 332315 h 7528950"/>
              <a:gd name="connsiteX0" fmla="*/ 2627767 w 5828011"/>
              <a:gd name="connsiteY0" fmla="*/ 309546 h 7506181"/>
              <a:gd name="connsiteX1" fmla="*/ 3004267 w 5828011"/>
              <a:gd name="connsiteY1" fmla="*/ 401820 h 7506181"/>
              <a:gd name="connsiteX2" fmla="*/ 5451512 w 5828011"/>
              <a:gd name="connsiteY2" fmla="*/ 1813078 h 7506181"/>
              <a:gd name="connsiteX3" fmla="*/ 5828011 w 5828011"/>
              <a:gd name="connsiteY3" fmla="*/ 2464428 h 7506181"/>
              <a:gd name="connsiteX4" fmla="*/ 5828011 w 5828011"/>
              <a:gd name="connsiteY4" fmla="*/ 5286944 h 7506181"/>
              <a:gd name="connsiteX5" fmla="*/ 5797692 w 5828011"/>
              <a:gd name="connsiteY5" fmla="*/ 5472171 h 7506181"/>
              <a:gd name="connsiteX6" fmla="*/ 4939759 w 5828011"/>
              <a:gd name="connsiteY6" fmla="*/ 7469578 h 7506181"/>
              <a:gd name="connsiteX7" fmla="*/ 0 w 5828011"/>
              <a:gd name="connsiteY7" fmla="*/ 7506181 h 7506181"/>
              <a:gd name="connsiteX8" fmla="*/ 9151 w 5828011"/>
              <a:gd name="connsiteY8" fmla="*/ 4684 h 7506181"/>
              <a:gd name="connsiteX9" fmla="*/ 2333625 w 5828011"/>
              <a:gd name="connsiteY9" fmla="*/ 8332 h 7506181"/>
              <a:gd name="connsiteX10" fmla="*/ 2627767 w 5828011"/>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4939759 w 5829579"/>
              <a:gd name="connsiteY6" fmla="*/ 746957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4939759 w 5829579"/>
              <a:gd name="connsiteY6" fmla="*/ 746957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829579"/>
              <a:gd name="connsiteY0" fmla="*/ 309546 h 7506181"/>
              <a:gd name="connsiteX1" fmla="*/ 3004267 w 5829579"/>
              <a:gd name="connsiteY1" fmla="*/ 401820 h 7506181"/>
              <a:gd name="connsiteX2" fmla="*/ 5451512 w 5829579"/>
              <a:gd name="connsiteY2" fmla="*/ 1813078 h 7506181"/>
              <a:gd name="connsiteX3" fmla="*/ 5828011 w 5829579"/>
              <a:gd name="connsiteY3" fmla="*/ 2464428 h 7506181"/>
              <a:gd name="connsiteX4" fmla="*/ 5828011 w 5829579"/>
              <a:gd name="connsiteY4" fmla="*/ 5286944 h 7506181"/>
              <a:gd name="connsiteX5" fmla="*/ 5806844 w 5829579"/>
              <a:gd name="connsiteY5" fmla="*/ 5975468 h 7506181"/>
              <a:gd name="connsiteX6" fmla="*/ 3109586 w 5829579"/>
              <a:gd name="connsiteY6" fmla="*/ 7478728 h 7506181"/>
              <a:gd name="connsiteX7" fmla="*/ 0 w 5829579"/>
              <a:gd name="connsiteY7" fmla="*/ 7506181 h 7506181"/>
              <a:gd name="connsiteX8" fmla="*/ 9151 w 5829579"/>
              <a:gd name="connsiteY8" fmla="*/ 4684 h 7506181"/>
              <a:gd name="connsiteX9" fmla="*/ 2333625 w 5829579"/>
              <a:gd name="connsiteY9" fmla="*/ 8332 h 7506181"/>
              <a:gd name="connsiteX10" fmla="*/ 2627767 w 5829579"/>
              <a:gd name="connsiteY10" fmla="*/ 309546 h 7506181"/>
              <a:gd name="connsiteX0" fmla="*/ 2627767 w 5908208"/>
              <a:gd name="connsiteY0" fmla="*/ 309546 h 7506181"/>
              <a:gd name="connsiteX1" fmla="*/ 3004267 w 5908208"/>
              <a:gd name="connsiteY1" fmla="*/ 401820 h 7506181"/>
              <a:gd name="connsiteX2" fmla="*/ 5451512 w 5908208"/>
              <a:gd name="connsiteY2" fmla="*/ 1813078 h 7506181"/>
              <a:gd name="connsiteX3" fmla="*/ 5828011 w 5908208"/>
              <a:gd name="connsiteY3" fmla="*/ 2464428 h 7506181"/>
              <a:gd name="connsiteX4" fmla="*/ 5828011 w 5908208"/>
              <a:gd name="connsiteY4" fmla="*/ 5286944 h 7506181"/>
              <a:gd name="connsiteX5" fmla="*/ 4745344 w 5908208"/>
              <a:gd name="connsiteY5" fmla="*/ 6405560 h 7506181"/>
              <a:gd name="connsiteX6" fmla="*/ 3109586 w 5908208"/>
              <a:gd name="connsiteY6" fmla="*/ 7478728 h 7506181"/>
              <a:gd name="connsiteX7" fmla="*/ 0 w 5908208"/>
              <a:gd name="connsiteY7" fmla="*/ 7506181 h 7506181"/>
              <a:gd name="connsiteX8" fmla="*/ 9151 w 5908208"/>
              <a:gd name="connsiteY8" fmla="*/ 4684 h 7506181"/>
              <a:gd name="connsiteX9" fmla="*/ 2333625 w 5908208"/>
              <a:gd name="connsiteY9" fmla="*/ 8332 h 7506181"/>
              <a:gd name="connsiteX10" fmla="*/ 2627767 w 5908208"/>
              <a:gd name="connsiteY10" fmla="*/ 309546 h 7506181"/>
              <a:gd name="connsiteX0" fmla="*/ 2627767 w 5853385"/>
              <a:gd name="connsiteY0" fmla="*/ 309546 h 7506181"/>
              <a:gd name="connsiteX1" fmla="*/ 3004267 w 5853385"/>
              <a:gd name="connsiteY1" fmla="*/ 401820 h 7506181"/>
              <a:gd name="connsiteX2" fmla="*/ 5451512 w 5853385"/>
              <a:gd name="connsiteY2" fmla="*/ 1813078 h 7506181"/>
              <a:gd name="connsiteX3" fmla="*/ 5828011 w 5853385"/>
              <a:gd name="connsiteY3" fmla="*/ 2464428 h 7506181"/>
              <a:gd name="connsiteX4" fmla="*/ 5699899 w 5853385"/>
              <a:gd name="connsiteY4" fmla="*/ 5689581 h 7506181"/>
              <a:gd name="connsiteX5" fmla="*/ 4745344 w 5853385"/>
              <a:gd name="connsiteY5" fmla="*/ 6405560 h 7506181"/>
              <a:gd name="connsiteX6" fmla="*/ 3109586 w 5853385"/>
              <a:gd name="connsiteY6" fmla="*/ 7478728 h 7506181"/>
              <a:gd name="connsiteX7" fmla="*/ 0 w 5853385"/>
              <a:gd name="connsiteY7" fmla="*/ 7506181 h 7506181"/>
              <a:gd name="connsiteX8" fmla="*/ 9151 w 5853385"/>
              <a:gd name="connsiteY8" fmla="*/ 4684 h 7506181"/>
              <a:gd name="connsiteX9" fmla="*/ 2333625 w 5853385"/>
              <a:gd name="connsiteY9" fmla="*/ 8332 h 7506181"/>
              <a:gd name="connsiteX10" fmla="*/ 2627767 w 5853385"/>
              <a:gd name="connsiteY10" fmla="*/ 309546 h 7506181"/>
              <a:gd name="connsiteX0" fmla="*/ 2627767 w 5929920"/>
              <a:gd name="connsiteY0" fmla="*/ 309546 h 7506181"/>
              <a:gd name="connsiteX1" fmla="*/ 3004267 w 5929920"/>
              <a:gd name="connsiteY1" fmla="*/ 401820 h 7506181"/>
              <a:gd name="connsiteX2" fmla="*/ 4417464 w 5929920"/>
              <a:gd name="connsiteY2" fmla="*/ 1209122 h 7506181"/>
              <a:gd name="connsiteX3" fmla="*/ 5828011 w 5929920"/>
              <a:gd name="connsiteY3" fmla="*/ 2464428 h 7506181"/>
              <a:gd name="connsiteX4" fmla="*/ 5699899 w 5929920"/>
              <a:gd name="connsiteY4" fmla="*/ 5689581 h 7506181"/>
              <a:gd name="connsiteX5" fmla="*/ 4745344 w 5929920"/>
              <a:gd name="connsiteY5" fmla="*/ 6405560 h 7506181"/>
              <a:gd name="connsiteX6" fmla="*/ 3109586 w 5929920"/>
              <a:gd name="connsiteY6" fmla="*/ 7478728 h 7506181"/>
              <a:gd name="connsiteX7" fmla="*/ 0 w 5929920"/>
              <a:gd name="connsiteY7" fmla="*/ 7506181 h 7506181"/>
              <a:gd name="connsiteX8" fmla="*/ 9151 w 5929920"/>
              <a:gd name="connsiteY8" fmla="*/ 4684 h 7506181"/>
              <a:gd name="connsiteX9" fmla="*/ 2333625 w 5929920"/>
              <a:gd name="connsiteY9" fmla="*/ 8332 h 7506181"/>
              <a:gd name="connsiteX10" fmla="*/ 2627767 w 5929920"/>
              <a:gd name="connsiteY10" fmla="*/ 309546 h 7506181"/>
              <a:gd name="connsiteX0" fmla="*/ 2333625 w 5929920"/>
              <a:gd name="connsiteY0" fmla="*/ 3648 h 7501497"/>
              <a:gd name="connsiteX1" fmla="*/ 3004267 w 5929920"/>
              <a:gd name="connsiteY1" fmla="*/ 397136 h 7501497"/>
              <a:gd name="connsiteX2" fmla="*/ 4417464 w 5929920"/>
              <a:gd name="connsiteY2" fmla="*/ 1204438 h 7501497"/>
              <a:gd name="connsiteX3" fmla="*/ 5828011 w 5929920"/>
              <a:gd name="connsiteY3" fmla="*/ 2459744 h 7501497"/>
              <a:gd name="connsiteX4" fmla="*/ 5699899 w 5929920"/>
              <a:gd name="connsiteY4" fmla="*/ 5684897 h 7501497"/>
              <a:gd name="connsiteX5" fmla="*/ 4745344 w 5929920"/>
              <a:gd name="connsiteY5" fmla="*/ 6400876 h 7501497"/>
              <a:gd name="connsiteX6" fmla="*/ 3109586 w 5929920"/>
              <a:gd name="connsiteY6" fmla="*/ 7474044 h 7501497"/>
              <a:gd name="connsiteX7" fmla="*/ 0 w 5929920"/>
              <a:gd name="connsiteY7" fmla="*/ 7501497 h 7501497"/>
              <a:gd name="connsiteX8" fmla="*/ 9151 w 5929920"/>
              <a:gd name="connsiteY8" fmla="*/ 0 h 7501497"/>
              <a:gd name="connsiteX9" fmla="*/ 2333625 w 5929920"/>
              <a:gd name="connsiteY9" fmla="*/ 3648 h 7501497"/>
              <a:gd name="connsiteX0" fmla="*/ 2333625 w 6014048"/>
              <a:gd name="connsiteY0" fmla="*/ 3648 h 7501497"/>
              <a:gd name="connsiteX1" fmla="*/ 3004267 w 6014048"/>
              <a:gd name="connsiteY1" fmla="*/ 397136 h 7501497"/>
              <a:gd name="connsiteX2" fmla="*/ 4417464 w 6014048"/>
              <a:gd name="connsiteY2" fmla="*/ 1204438 h 7501497"/>
              <a:gd name="connsiteX3" fmla="*/ 5828011 w 6014048"/>
              <a:gd name="connsiteY3" fmla="*/ 2459744 h 7501497"/>
              <a:gd name="connsiteX4" fmla="*/ 5699899 w 6014048"/>
              <a:gd name="connsiteY4" fmla="*/ 5684897 h 7501497"/>
              <a:gd name="connsiteX5" fmla="*/ 3109586 w 6014048"/>
              <a:gd name="connsiteY5" fmla="*/ 7474044 h 7501497"/>
              <a:gd name="connsiteX6" fmla="*/ 0 w 6014048"/>
              <a:gd name="connsiteY6" fmla="*/ 7501497 h 7501497"/>
              <a:gd name="connsiteX7" fmla="*/ 9151 w 6014048"/>
              <a:gd name="connsiteY7" fmla="*/ 0 h 7501497"/>
              <a:gd name="connsiteX8" fmla="*/ 2333625 w 6014048"/>
              <a:gd name="connsiteY8" fmla="*/ 3648 h 7501497"/>
              <a:gd name="connsiteX0" fmla="*/ 2333625 w 6014048"/>
              <a:gd name="connsiteY0" fmla="*/ 3648 h 7501497"/>
              <a:gd name="connsiteX1" fmla="*/ 4417464 w 6014048"/>
              <a:gd name="connsiteY1" fmla="*/ 1204438 h 7501497"/>
              <a:gd name="connsiteX2" fmla="*/ 5828011 w 6014048"/>
              <a:gd name="connsiteY2" fmla="*/ 2459744 h 7501497"/>
              <a:gd name="connsiteX3" fmla="*/ 5699899 w 6014048"/>
              <a:gd name="connsiteY3" fmla="*/ 5684897 h 7501497"/>
              <a:gd name="connsiteX4" fmla="*/ 3109586 w 6014048"/>
              <a:gd name="connsiteY4" fmla="*/ 7474044 h 7501497"/>
              <a:gd name="connsiteX5" fmla="*/ 0 w 6014048"/>
              <a:gd name="connsiteY5" fmla="*/ 7501497 h 7501497"/>
              <a:gd name="connsiteX6" fmla="*/ 9151 w 6014048"/>
              <a:gd name="connsiteY6" fmla="*/ 0 h 7501497"/>
              <a:gd name="connsiteX7" fmla="*/ 2333625 w 6014048"/>
              <a:gd name="connsiteY7" fmla="*/ 3648 h 7501497"/>
              <a:gd name="connsiteX0" fmla="*/ 2333625 w 6017534"/>
              <a:gd name="connsiteY0" fmla="*/ 3648 h 7501497"/>
              <a:gd name="connsiteX1" fmla="*/ 4362559 w 6017534"/>
              <a:gd name="connsiteY1" fmla="*/ 993968 h 7501497"/>
              <a:gd name="connsiteX2" fmla="*/ 5828011 w 6017534"/>
              <a:gd name="connsiteY2" fmla="*/ 2459744 h 7501497"/>
              <a:gd name="connsiteX3" fmla="*/ 5699899 w 6017534"/>
              <a:gd name="connsiteY3" fmla="*/ 5684897 h 7501497"/>
              <a:gd name="connsiteX4" fmla="*/ 3109586 w 6017534"/>
              <a:gd name="connsiteY4" fmla="*/ 7474044 h 7501497"/>
              <a:gd name="connsiteX5" fmla="*/ 0 w 6017534"/>
              <a:gd name="connsiteY5" fmla="*/ 7501497 h 7501497"/>
              <a:gd name="connsiteX6" fmla="*/ 9151 w 6017534"/>
              <a:gd name="connsiteY6" fmla="*/ 0 h 7501497"/>
              <a:gd name="connsiteX7" fmla="*/ 2333625 w 6017534"/>
              <a:gd name="connsiteY7" fmla="*/ 3648 h 7501497"/>
              <a:gd name="connsiteX0" fmla="*/ 2333625 w 5767896"/>
              <a:gd name="connsiteY0" fmla="*/ 3648 h 7501497"/>
              <a:gd name="connsiteX1" fmla="*/ 4362559 w 5767896"/>
              <a:gd name="connsiteY1" fmla="*/ 993968 h 7501497"/>
              <a:gd name="connsiteX2" fmla="*/ 4958679 w 5767896"/>
              <a:gd name="connsiteY2" fmla="*/ 2368235 h 7501497"/>
              <a:gd name="connsiteX3" fmla="*/ 5699899 w 5767896"/>
              <a:gd name="connsiteY3" fmla="*/ 5684897 h 7501497"/>
              <a:gd name="connsiteX4" fmla="*/ 3109586 w 5767896"/>
              <a:gd name="connsiteY4" fmla="*/ 7474044 h 7501497"/>
              <a:gd name="connsiteX5" fmla="*/ 0 w 5767896"/>
              <a:gd name="connsiteY5" fmla="*/ 7501497 h 7501497"/>
              <a:gd name="connsiteX6" fmla="*/ 9151 w 5767896"/>
              <a:gd name="connsiteY6" fmla="*/ 0 h 7501497"/>
              <a:gd name="connsiteX7" fmla="*/ 2333625 w 5767896"/>
              <a:gd name="connsiteY7" fmla="*/ 3648 h 7501497"/>
              <a:gd name="connsiteX0" fmla="*/ 2333625 w 5570985"/>
              <a:gd name="connsiteY0" fmla="*/ 3648 h 7501497"/>
              <a:gd name="connsiteX1" fmla="*/ 4362559 w 5570985"/>
              <a:gd name="connsiteY1" fmla="*/ 993968 h 7501497"/>
              <a:gd name="connsiteX2" fmla="*/ 4958679 w 5570985"/>
              <a:gd name="connsiteY2" fmla="*/ 2368235 h 7501497"/>
              <a:gd name="connsiteX3" fmla="*/ 5489429 w 5570985"/>
              <a:gd name="connsiteY3" fmla="*/ 5593389 h 7501497"/>
              <a:gd name="connsiteX4" fmla="*/ 3109586 w 5570985"/>
              <a:gd name="connsiteY4" fmla="*/ 7474044 h 7501497"/>
              <a:gd name="connsiteX5" fmla="*/ 0 w 5570985"/>
              <a:gd name="connsiteY5" fmla="*/ 7501497 h 7501497"/>
              <a:gd name="connsiteX6" fmla="*/ 9151 w 5570985"/>
              <a:gd name="connsiteY6" fmla="*/ 0 h 7501497"/>
              <a:gd name="connsiteX7" fmla="*/ 2333625 w 5570985"/>
              <a:gd name="connsiteY7" fmla="*/ 3648 h 7501497"/>
              <a:gd name="connsiteX0" fmla="*/ 2333625 w 5723572"/>
              <a:gd name="connsiteY0" fmla="*/ 3648 h 7501497"/>
              <a:gd name="connsiteX1" fmla="*/ 4362559 w 5723572"/>
              <a:gd name="connsiteY1" fmla="*/ 993968 h 7501497"/>
              <a:gd name="connsiteX2" fmla="*/ 5507731 w 5723572"/>
              <a:gd name="connsiteY2" fmla="*/ 1837484 h 7501497"/>
              <a:gd name="connsiteX3" fmla="*/ 5489429 w 5723572"/>
              <a:gd name="connsiteY3" fmla="*/ 5593389 h 7501497"/>
              <a:gd name="connsiteX4" fmla="*/ 3109586 w 5723572"/>
              <a:gd name="connsiteY4" fmla="*/ 7474044 h 7501497"/>
              <a:gd name="connsiteX5" fmla="*/ 0 w 5723572"/>
              <a:gd name="connsiteY5" fmla="*/ 7501497 h 7501497"/>
              <a:gd name="connsiteX6" fmla="*/ 9151 w 5723572"/>
              <a:gd name="connsiteY6" fmla="*/ 0 h 7501497"/>
              <a:gd name="connsiteX7" fmla="*/ 2333625 w 5723572"/>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717379"/>
              <a:gd name="connsiteY0" fmla="*/ 3648 h 7501497"/>
              <a:gd name="connsiteX1" fmla="*/ 4481519 w 5717379"/>
              <a:gd name="connsiteY1" fmla="*/ 637084 h 7501497"/>
              <a:gd name="connsiteX2" fmla="*/ 5507731 w 5717379"/>
              <a:gd name="connsiteY2" fmla="*/ 1837484 h 7501497"/>
              <a:gd name="connsiteX3" fmla="*/ 5489429 w 5717379"/>
              <a:gd name="connsiteY3" fmla="*/ 5593389 h 7501497"/>
              <a:gd name="connsiteX4" fmla="*/ 3109586 w 5717379"/>
              <a:gd name="connsiteY4" fmla="*/ 7474044 h 7501497"/>
              <a:gd name="connsiteX5" fmla="*/ 0 w 5717379"/>
              <a:gd name="connsiteY5" fmla="*/ 7501497 h 7501497"/>
              <a:gd name="connsiteX6" fmla="*/ 9151 w 5717379"/>
              <a:gd name="connsiteY6" fmla="*/ 0 h 7501497"/>
              <a:gd name="connsiteX7" fmla="*/ 2333625 w 5717379"/>
              <a:gd name="connsiteY7" fmla="*/ 3648 h 7501497"/>
              <a:gd name="connsiteX0" fmla="*/ 2333625 w 5665458"/>
              <a:gd name="connsiteY0" fmla="*/ 3648 h 7501497"/>
              <a:gd name="connsiteX1" fmla="*/ 4481519 w 5665458"/>
              <a:gd name="connsiteY1" fmla="*/ 637084 h 7501497"/>
              <a:gd name="connsiteX2" fmla="*/ 5507731 w 5665458"/>
              <a:gd name="connsiteY2" fmla="*/ 1837484 h 7501497"/>
              <a:gd name="connsiteX3" fmla="*/ 5407073 w 5665458"/>
              <a:gd name="connsiteY3" fmla="*/ 5767256 h 7501497"/>
              <a:gd name="connsiteX4" fmla="*/ 3109586 w 5665458"/>
              <a:gd name="connsiteY4" fmla="*/ 7474044 h 7501497"/>
              <a:gd name="connsiteX5" fmla="*/ 0 w 5665458"/>
              <a:gd name="connsiteY5" fmla="*/ 7501497 h 7501497"/>
              <a:gd name="connsiteX6" fmla="*/ 9151 w 5665458"/>
              <a:gd name="connsiteY6" fmla="*/ 0 h 7501497"/>
              <a:gd name="connsiteX7" fmla="*/ 2333625 w 5665458"/>
              <a:gd name="connsiteY7" fmla="*/ 3648 h 7501497"/>
              <a:gd name="connsiteX0" fmla="*/ 2333625 w 5858811"/>
              <a:gd name="connsiteY0" fmla="*/ 3648 h 7501497"/>
              <a:gd name="connsiteX1" fmla="*/ 4481519 w 5858811"/>
              <a:gd name="connsiteY1" fmla="*/ 637084 h 7501497"/>
              <a:gd name="connsiteX2" fmla="*/ 5507731 w 5858811"/>
              <a:gd name="connsiteY2" fmla="*/ 1837484 h 7501497"/>
              <a:gd name="connsiteX3" fmla="*/ 5407073 w 5858811"/>
              <a:gd name="connsiteY3" fmla="*/ 5767256 h 7501497"/>
              <a:gd name="connsiteX4" fmla="*/ 3109586 w 5858811"/>
              <a:gd name="connsiteY4" fmla="*/ 7474044 h 7501497"/>
              <a:gd name="connsiteX5" fmla="*/ 0 w 5858811"/>
              <a:gd name="connsiteY5" fmla="*/ 7501497 h 7501497"/>
              <a:gd name="connsiteX6" fmla="*/ 9151 w 5858811"/>
              <a:gd name="connsiteY6" fmla="*/ 0 h 7501497"/>
              <a:gd name="connsiteX7" fmla="*/ 2333625 w 5858811"/>
              <a:gd name="connsiteY7" fmla="*/ 3648 h 7501497"/>
              <a:gd name="connsiteX0" fmla="*/ 2333625 w 6156502"/>
              <a:gd name="connsiteY0" fmla="*/ 3648 h 7501497"/>
              <a:gd name="connsiteX1" fmla="*/ 4481519 w 6156502"/>
              <a:gd name="connsiteY1" fmla="*/ 637084 h 7501497"/>
              <a:gd name="connsiteX2" fmla="*/ 6120840 w 6156502"/>
              <a:gd name="connsiteY2" fmla="*/ 2780023 h 7501497"/>
              <a:gd name="connsiteX3" fmla="*/ 5407073 w 6156502"/>
              <a:gd name="connsiteY3" fmla="*/ 5767256 h 7501497"/>
              <a:gd name="connsiteX4" fmla="*/ 3109586 w 6156502"/>
              <a:gd name="connsiteY4" fmla="*/ 7474044 h 7501497"/>
              <a:gd name="connsiteX5" fmla="*/ 0 w 6156502"/>
              <a:gd name="connsiteY5" fmla="*/ 7501497 h 7501497"/>
              <a:gd name="connsiteX6" fmla="*/ 9151 w 6156502"/>
              <a:gd name="connsiteY6" fmla="*/ 0 h 7501497"/>
              <a:gd name="connsiteX7" fmla="*/ 2333625 w 6156502"/>
              <a:gd name="connsiteY7" fmla="*/ 3648 h 7501497"/>
              <a:gd name="connsiteX0" fmla="*/ 2333625 w 6175735"/>
              <a:gd name="connsiteY0" fmla="*/ 3648 h 7501497"/>
              <a:gd name="connsiteX1" fmla="*/ 4152089 w 6175735"/>
              <a:gd name="connsiteY1" fmla="*/ 993968 h 7501497"/>
              <a:gd name="connsiteX2" fmla="*/ 6120840 w 6175735"/>
              <a:gd name="connsiteY2" fmla="*/ 2780023 h 7501497"/>
              <a:gd name="connsiteX3" fmla="*/ 5407073 w 6175735"/>
              <a:gd name="connsiteY3" fmla="*/ 5767256 h 7501497"/>
              <a:gd name="connsiteX4" fmla="*/ 3109586 w 6175735"/>
              <a:gd name="connsiteY4" fmla="*/ 7474044 h 7501497"/>
              <a:gd name="connsiteX5" fmla="*/ 0 w 6175735"/>
              <a:gd name="connsiteY5" fmla="*/ 7501497 h 7501497"/>
              <a:gd name="connsiteX6" fmla="*/ 9151 w 6175735"/>
              <a:gd name="connsiteY6" fmla="*/ 0 h 7501497"/>
              <a:gd name="connsiteX7" fmla="*/ 2333625 w 6175735"/>
              <a:gd name="connsiteY7" fmla="*/ 3648 h 7501497"/>
              <a:gd name="connsiteX0" fmla="*/ 2333625 w 6164327"/>
              <a:gd name="connsiteY0" fmla="*/ 3648 h 7501497"/>
              <a:gd name="connsiteX1" fmla="*/ 4344258 w 6164327"/>
              <a:gd name="connsiteY1" fmla="*/ 783498 h 7501497"/>
              <a:gd name="connsiteX2" fmla="*/ 6120840 w 6164327"/>
              <a:gd name="connsiteY2" fmla="*/ 2780023 h 7501497"/>
              <a:gd name="connsiteX3" fmla="*/ 5407073 w 6164327"/>
              <a:gd name="connsiteY3" fmla="*/ 5767256 h 7501497"/>
              <a:gd name="connsiteX4" fmla="*/ 3109586 w 6164327"/>
              <a:gd name="connsiteY4" fmla="*/ 7474044 h 7501497"/>
              <a:gd name="connsiteX5" fmla="*/ 0 w 6164327"/>
              <a:gd name="connsiteY5" fmla="*/ 7501497 h 7501497"/>
              <a:gd name="connsiteX6" fmla="*/ 9151 w 6164327"/>
              <a:gd name="connsiteY6" fmla="*/ 0 h 7501497"/>
              <a:gd name="connsiteX7" fmla="*/ 2333625 w 6164327"/>
              <a:gd name="connsiteY7" fmla="*/ 3648 h 7501497"/>
              <a:gd name="connsiteX0" fmla="*/ 2333625 w 5827116"/>
              <a:gd name="connsiteY0" fmla="*/ 3648 h 7501497"/>
              <a:gd name="connsiteX1" fmla="*/ 4344258 w 5827116"/>
              <a:gd name="connsiteY1" fmla="*/ 783498 h 7501497"/>
              <a:gd name="connsiteX2" fmla="*/ 5736504 w 5827116"/>
              <a:gd name="connsiteY2" fmla="*/ 2340782 h 7501497"/>
              <a:gd name="connsiteX3" fmla="*/ 5407073 w 5827116"/>
              <a:gd name="connsiteY3" fmla="*/ 5767256 h 7501497"/>
              <a:gd name="connsiteX4" fmla="*/ 3109586 w 5827116"/>
              <a:gd name="connsiteY4" fmla="*/ 7474044 h 7501497"/>
              <a:gd name="connsiteX5" fmla="*/ 0 w 5827116"/>
              <a:gd name="connsiteY5" fmla="*/ 7501497 h 7501497"/>
              <a:gd name="connsiteX6" fmla="*/ 9151 w 5827116"/>
              <a:gd name="connsiteY6" fmla="*/ 0 h 7501497"/>
              <a:gd name="connsiteX7" fmla="*/ 2333625 w 5827116"/>
              <a:gd name="connsiteY7" fmla="*/ 3648 h 7501497"/>
              <a:gd name="connsiteX0" fmla="*/ 2333625 w 5737211"/>
              <a:gd name="connsiteY0" fmla="*/ 3648 h 7501497"/>
              <a:gd name="connsiteX1" fmla="*/ 4344258 w 5737211"/>
              <a:gd name="connsiteY1" fmla="*/ 783498 h 7501497"/>
              <a:gd name="connsiteX2" fmla="*/ 5736504 w 5737211"/>
              <a:gd name="connsiteY2" fmla="*/ 2340782 h 7501497"/>
              <a:gd name="connsiteX3" fmla="*/ 4171707 w 5737211"/>
              <a:gd name="connsiteY3" fmla="*/ 5291412 h 7501497"/>
              <a:gd name="connsiteX4" fmla="*/ 3109586 w 5737211"/>
              <a:gd name="connsiteY4" fmla="*/ 7474044 h 7501497"/>
              <a:gd name="connsiteX5" fmla="*/ 0 w 5737211"/>
              <a:gd name="connsiteY5" fmla="*/ 7501497 h 7501497"/>
              <a:gd name="connsiteX6" fmla="*/ 9151 w 5737211"/>
              <a:gd name="connsiteY6" fmla="*/ 0 h 7501497"/>
              <a:gd name="connsiteX7" fmla="*/ 2333625 w 5737211"/>
              <a:gd name="connsiteY7" fmla="*/ 3648 h 7501497"/>
              <a:gd name="connsiteX0" fmla="*/ 2333625 w 5757100"/>
              <a:gd name="connsiteY0" fmla="*/ 3648 h 7501497"/>
              <a:gd name="connsiteX1" fmla="*/ 4344258 w 5757100"/>
              <a:gd name="connsiteY1" fmla="*/ 783498 h 7501497"/>
              <a:gd name="connsiteX2" fmla="*/ 5736504 w 5757100"/>
              <a:gd name="connsiteY2" fmla="*/ 2340782 h 7501497"/>
              <a:gd name="connsiteX3" fmla="*/ 5031888 w 5757100"/>
              <a:gd name="connsiteY3" fmla="*/ 5218205 h 7501497"/>
              <a:gd name="connsiteX4" fmla="*/ 3109586 w 5757100"/>
              <a:gd name="connsiteY4" fmla="*/ 7474044 h 7501497"/>
              <a:gd name="connsiteX5" fmla="*/ 0 w 5757100"/>
              <a:gd name="connsiteY5" fmla="*/ 7501497 h 7501497"/>
              <a:gd name="connsiteX6" fmla="*/ 9151 w 5757100"/>
              <a:gd name="connsiteY6" fmla="*/ 0 h 7501497"/>
              <a:gd name="connsiteX7" fmla="*/ 2333625 w 5757100"/>
              <a:gd name="connsiteY7" fmla="*/ 3648 h 7501497"/>
              <a:gd name="connsiteX0" fmla="*/ 2333625 w 5766670"/>
              <a:gd name="connsiteY0" fmla="*/ 3648 h 7501497"/>
              <a:gd name="connsiteX1" fmla="*/ 4344258 w 5766670"/>
              <a:gd name="connsiteY1" fmla="*/ 783498 h 7501497"/>
              <a:gd name="connsiteX2" fmla="*/ 5736504 w 5766670"/>
              <a:gd name="connsiteY2" fmla="*/ 2340782 h 7501497"/>
              <a:gd name="connsiteX3" fmla="*/ 5123397 w 5766670"/>
              <a:gd name="connsiteY3" fmla="*/ 5767256 h 7501497"/>
              <a:gd name="connsiteX4" fmla="*/ 3109586 w 5766670"/>
              <a:gd name="connsiteY4" fmla="*/ 7474044 h 7501497"/>
              <a:gd name="connsiteX5" fmla="*/ 0 w 5766670"/>
              <a:gd name="connsiteY5" fmla="*/ 7501497 h 7501497"/>
              <a:gd name="connsiteX6" fmla="*/ 9151 w 5766670"/>
              <a:gd name="connsiteY6" fmla="*/ 0 h 7501497"/>
              <a:gd name="connsiteX7" fmla="*/ 2333625 w 5766670"/>
              <a:gd name="connsiteY7" fmla="*/ 3648 h 7501497"/>
              <a:gd name="connsiteX0" fmla="*/ 2333625 w 5901128"/>
              <a:gd name="connsiteY0" fmla="*/ 3648 h 7501497"/>
              <a:gd name="connsiteX1" fmla="*/ 4344258 w 5901128"/>
              <a:gd name="connsiteY1" fmla="*/ 783498 h 7501497"/>
              <a:gd name="connsiteX2" fmla="*/ 5736504 w 5901128"/>
              <a:gd name="connsiteY2" fmla="*/ 2340782 h 7501497"/>
              <a:gd name="connsiteX3" fmla="*/ 5580940 w 5901128"/>
              <a:gd name="connsiteY3" fmla="*/ 5218205 h 7501497"/>
              <a:gd name="connsiteX4" fmla="*/ 3109586 w 5901128"/>
              <a:gd name="connsiteY4" fmla="*/ 7474044 h 7501497"/>
              <a:gd name="connsiteX5" fmla="*/ 0 w 5901128"/>
              <a:gd name="connsiteY5" fmla="*/ 7501497 h 7501497"/>
              <a:gd name="connsiteX6" fmla="*/ 9151 w 5901128"/>
              <a:gd name="connsiteY6" fmla="*/ 0 h 7501497"/>
              <a:gd name="connsiteX7" fmla="*/ 2333625 w 5901128"/>
              <a:gd name="connsiteY7" fmla="*/ 3648 h 7501497"/>
              <a:gd name="connsiteX0" fmla="*/ 2333625 w 6168038"/>
              <a:gd name="connsiteY0" fmla="*/ 3648 h 7501497"/>
              <a:gd name="connsiteX1" fmla="*/ 4344258 w 6168038"/>
              <a:gd name="connsiteY1" fmla="*/ 783498 h 7501497"/>
              <a:gd name="connsiteX2" fmla="*/ 5736504 w 6168038"/>
              <a:gd name="connsiteY2" fmla="*/ 2340782 h 7501497"/>
              <a:gd name="connsiteX3" fmla="*/ 5974428 w 6168038"/>
              <a:gd name="connsiteY3" fmla="*/ 5767256 h 7501497"/>
              <a:gd name="connsiteX4" fmla="*/ 3109586 w 6168038"/>
              <a:gd name="connsiteY4" fmla="*/ 7474044 h 7501497"/>
              <a:gd name="connsiteX5" fmla="*/ 0 w 6168038"/>
              <a:gd name="connsiteY5" fmla="*/ 7501497 h 7501497"/>
              <a:gd name="connsiteX6" fmla="*/ 9151 w 6168038"/>
              <a:gd name="connsiteY6" fmla="*/ 0 h 7501497"/>
              <a:gd name="connsiteX7" fmla="*/ 2333625 w 6168038"/>
              <a:gd name="connsiteY7" fmla="*/ 3648 h 7501497"/>
              <a:gd name="connsiteX0" fmla="*/ 2333625 w 6090320"/>
              <a:gd name="connsiteY0" fmla="*/ 3648 h 7501497"/>
              <a:gd name="connsiteX1" fmla="*/ 4344258 w 6090320"/>
              <a:gd name="connsiteY1" fmla="*/ 783498 h 7501497"/>
              <a:gd name="connsiteX2" fmla="*/ 5736504 w 6090320"/>
              <a:gd name="connsiteY2" fmla="*/ 2340782 h 7501497"/>
              <a:gd name="connsiteX3" fmla="*/ 5873769 w 6090320"/>
              <a:gd name="connsiteY3" fmla="*/ 5547635 h 7501497"/>
              <a:gd name="connsiteX4" fmla="*/ 3109586 w 6090320"/>
              <a:gd name="connsiteY4" fmla="*/ 7474044 h 7501497"/>
              <a:gd name="connsiteX5" fmla="*/ 0 w 6090320"/>
              <a:gd name="connsiteY5" fmla="*/ 7501497 h 7501497"/>
              <a:gd name="connsiteX6" fmla="*/ 9151 w 6090320"/>
              <a:gd name="connsiteY6" fmla="*/ 0 h 7501497"/>
              <a:gd name="connsiteX7" fmla="*/ 2333625 w 6090320"/>
              <a:gd name="connsiteY7" fmla="*/ 3648 h 7501497"/>
              <a:gd name="connsiteX0" fmla="*/ 2333625 w 6090320"/>
              <a:gd name="connsiteY0" fmla="*/ 3648 h 7501497"/>
              <a:gd name="connsiteX1" fmla="*/ 4344258 w 6090320"/>
              <a:gd name="connsiteY1" fmla="*/ 783498 h 7501497"/>
              <a:gd name="connsiteX2" fmla="*/ 5736504 w 6090320"/>
              <a:gd name="connsiteY2" fmla="*/ 2340782 h 7501497"/>
              <a:gd name="connsiteX3" fmla="*/ 5873769 w 6090320"/>
              <a:gd name="connsiteY3" fmla="*/ 5547635 h 7501497"/>
              <a:gd name="connsiteX4" fmla="*/ 3109586 w 6090320"/>
              <a:gd name="connsiteY4" fmla="*/ 7474044 h 7501497"/>
              <a:gd name="connsiteX5" fmla="*/ 0 w 6090320"/>
              <a:gd name="connsiteY5" fmla="*/ 7501497 h 7501497"/>
              <a:gd name="connsiteX6" fmla="*/ 9151 w 6090320"/>
              <a:gd name="connsiteY6" fmla="*/ 0 h 7501497"/>
              <a:gd name="connsiteX7" fmla="*/ 2333625 w 6090320"/>
              <a:gd name="connsiteY7" fmla="*/ 3648 h 7501497"/>
              <a:gd name="connsiteX0" fmla="*/ 2333625 w 6086501"/>
              <a:gd name="connsiteY0" fmla="*/ 3648 h 7501497"/>
              <a:gd name="connsiteX1" fmla="*/ 4344258 w 6086501"/>
              <a:gd name="connsiteY1" fmla="*/ 783498 h 7501497"/>
              <a:gd name="connsiteX2" fmla="*/ 5736504 w 6086501"/>
              <a:gd name="connsiteY2" fmla="*/ 2340782 h 7501497"/>
              <a:gd name="connsiteX3" fmla="*/ 5873769 w 6086501"/>
              <a:gd name="connsiteY3" fmla="*/ 5547635 h 7501497"/>
              <a:gd name="connsiteX4" fmla="*/ 3109586 w 6086501"/>
              <a:gd name="connsiteY4" fmla="*/ 7474044 h 7501497"/>
              <a:gd name="connsiteX5" fmla="*/ 0 w 6086501"/>
              <a:gd name="connsiteY5" fmla="*/ 7501497 h 7501497"/>
              <a:gd name="connsiteX6" fmla="*/ 9151 w 6086501"/>
              <a:gd name="connsiteY6" fmla="*/ 0 h 7501497"/>
              <a:gd name="connsiteX7" fmla="*/ 2333625 w 6086501"/>
              <a:gd name="connsiteY7" fmla="*/ 3648 h 7501497"/>
              <a:gd name="connsiteX0" fmla="*/ 2333625 w 6191947"/>
              <a:gd name="connsiteY0" fmla="*/ 3648 h 7501497"/>
              <a:gd name="connsiteX1" fmla="*/ 5736504 w 6191947"/>
              <a:gd name="connsiteY1" fmla="*/ 2340782 h 7501497"/>
              <a:gd name="connsiteX2" fmla="*/ 5873769 w 6191947"/>
              <a:gd name="connsiteY2" fmla="*/ 5547635 h 7501497"/>
              <a:gd name="connsiteX3" fmla="*/ 3109586 w 6191947"/>
              <a:gd name="connsiteY3" fmla="*/ 7474044 h 7501497"/>
              <a:gd name="connsiteX4" fmla="*/ 0 w 6191947"/>
              <a:gd name="connsiteY4" fmla="*/ 7501497 h 7501497"/>
              <a:gd name="connsiteX5" fmla="*/ 9151 w 6191947"/>
              <a:gd name="connsiteY5" fmla="*/ 0 h 7501497"/>
              <a:gd name="connsiteX6" fmla="*/ 2333625 w 6191947"/>
              <a:gd name="connsiteY6" fmla="*/ 3648 h 7501497"/>
              <a:gd name="connsiteX0" fmla="*/ 2333625 w 6158589"/>
              <a:gd name="connsiteY0" fmla="*/ 3648 h 7501497"/>
              <a:gd name="connsiteX1" fmla="*/ 5736504 w 6158589"/>
              <a:gd name="connsiteY1" fmla="*/ 2340782 h 7501497"/>
              <a:gd name="connsiteX2" fmla="*/ 5873769 w 6158589"/>
              <a:gd name="connsiteY2" fmla="*/ 5547635 h 7501497"/>
              <a:gd name="connsiteX3" fmla="*/ 3109586 w 6158589"/>
              <a:gd name="connsiteY3" fmla="*/ 7474044 h 7501497"/>
              <a:gd name="connsiteX4" fmla="*/ 0 w 6158589"/>
              <a:gd name="connsiteY4" fmla="*/ 7501497 h 7501497"/>
              <a:gd name="connsiteX5" fmla="*/ 9151 w 6158589"/>
              <a:gd name="connsiteY5" fmla="*/ 0 h 7501497"/>
              <a:gd name="connsiteX6" fmla="*/ 2333625 w 6158589"/>
              <a:gd name="connsiteY6" fmla="*/ 3648 h 7501497"/>
              <a:gd name="connsiteX0" fmla="*/ 2333625 w 5879917"/>
              <a:gd name="connsiteY0" fmla="*/ 3648 h 7501497"/>
              <a:gd name="connsiteX1" fmla="*/ 5873769 w 5879917"/>
              <a:gd name="connsiteY1" fmla="*/ 5547635 h 7501497"/>
              <a:gd name="connsiteX2" fmla="*/ 3109586 w 5879917"/>
              <a:gd name="connsiteY2" fmla="*/ 7474044 h 7501497"/>
              <a:gd name="connsiteX3" fmla="*/ 0 w 5879917"/>
              <a:gd name="connsiteY3" fmla="*/ 7501497 h 7501497"/>
              <a:gd name="connsiteX4" fmla="*/ 9151 w 5879917"/>
              <a:gd name="connsiteY4" fmla="*/ 0 h 7501497"/>
              <a:gd name="connsiteX5" fmla="*/ 2333625 w 5879917"/>
              <a:gd name="connsiteY5" fmla="*/ 3648 h 7501497"/>
              <a:gd name="connsiteX0" fmla="*/ 2333625 w 5269422"/>
              <a:gd name="connsiteY0" fmla="*/ 3648 h 7501497"/>
              <a:gd name="connsiteX1" fmla="*/ 5260662 w 5269422"/>
              <a:gd name="connsiteY1" fmla="*/ 3543596 h 7501497"/>
              <a:gd name="connsiteX2" fmla="*/ 3109586 w 5269422"/>
              <a:gd name="connsiteY2" fmla="*/ 7474044 h 7501497"/>
              <a:gd name="connsiteX3" fmla="*/ 0 w 5269422"/>
              <a:gd name="connsiteY3" fmla="*/ 7501497 h 7501497"/>
              <a:gd name="connsiteX4" fmla="*/ 9151 w 5269422"/>
              <a:gd name="connsiteY4" fmla="*/ 0 h 7501497"/>
              <a:gd name="connsiteX5" fmla="*/ 2333625 w 5269422"/>
              <a:gd name="connsiteY5" fmla="*/ 3648 h 7501497"/>
              <a:gd name="connsiteX0" fmla="*/ 2333625 w 5261745"/>
              <a:gd name="connsiteY0" fmla="*/ 3648 h 7501497"/>
              <a:gd name="connsiteX1" fmla="*/ 5260662 w 5261745"/>
              <a:gd name="connsiteY1" fmla="*/ 3543596 h 7501497"/>
              <a:gd name="connsiteX2" fmla="*/ 3109586 w 5261745"/>
              <a:gd name="connsiteY2" fmla="*/ 7474044 h 7501497"/>
              <a:gd name="connsiteX3" fmla="*/ 0 w 5261745"/>
              <a:gd name="connsiteY3" fmla="*/ 7501497 h 7501497"/>
              <a:gd name="connsiteX4" fmla="*/ 9151 w 5261745"/>
              <a:gd name="connsiteY4" fmla="*/ 0 h 7501497"/>
              <a:gd name="connsiteX5" fmla="*/ 2333625 w 5261745"/>
              <a:gd name="connsiteY5" fmla="*/ 3648 h 7501497"/>
              <a:gd name="connsiteX0" fmla="*/ 2333625 w 6185528"/>
              <a:gd name="connsiteY0" fmla="*/ 3648 h 7501497"/>
              <a:gd name="connsiteX1" fmla="*/ 6184899 w 6185528"/>
              <a:gd name="connsiteY1" fmla="*/ 3571049 h 7501497"/>
              <a:gd name="connsiteX2" fmla="*/ 3109586 w 6185528"/>
              <a:gd name="connsiteY2" fmla="*/ 7474044 h 7501497"/>
              <a:gd name="connsiteX3" fmla="*/ 0 w 6185528"/>
              <a:gd name="connsiteY3" fmla="*/ 7501497 h 7501497"/>
              <a:gd name="connsiteX4" fmla="*/ 9151 w 6185528"/>
              <a:gd name="connsiteY4" fmla="*/ 0 h 7501497"/>
              <a:gd name="connsiteX5" fmla="*/ 2333625 w 6185528"/>
              <a:gd name="connsiteY5" fmla="*/ 3648 h 7501497"/>
              <a:gd name="connsiteX0" fmla="*/ 2333625 w 6192261"/>
              <a:gd name="connsiteY0" fmla="*/ 3648 h 7501497"/>
              <a:gd name="connsiteX1" fmla="*/ 6184899 w 6192261"/>
              <a:gd name="connsiteY1" fmla="*/ 3571049 h 7501497"/>
              <a:gd name="connsiteX2" fmla="*/ 3109586 w 6192261"/>
              <a:gd name="connsiteY2" fmla="*/ 7474044 h 7501497"/>
              <a:gd name="connsiteX3" fmla="*/ 0 w 6192261"/>
              <a:gd name="connsiteY3" fmla="*/ 7501497 h 7501497"/>
              <a:gd name="connsiteX4" fmla="*/ 9151 w 6192261"/>
              <a:gd name="connsiteY4" fmla="*/ 0 h 7501497"/>
              <a:gd name="connsiteX5" fmla="*/ 2333625 w 6192261"/>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6195496"/>
              <a:gd name="connsiteY0" fmla="*/ 3648 h 7501497"/>
              <a:gd name="connsiteX1" fmla="*/ 6184899 w 6195496"/>
              <a:gd name="connsiteY1" fmla="*/ 3571049 h 7501497"/>
              <a:gd name="connsiteX2" fmla="*/ 3109586 w 6195496"/>
              <a:gd name="connsiteY2" fmla="*/ 7474044 h 7501497"/>
              <a:gd name="connsiteX3" fmla="*/ 0 w 6195496"/>
              <a:gd name="connsiteY3" fmla="*/ 7501497 h 7501497"/>
              <a:gd name="connsiteX4" fmla="*/ 9151 w 6195496"/>
              <a:gd name="connsiteY4" fmla="*/ 0 h 7501497"/>
              <a:gd name="connsiteX5" fmla="*/ 2333625 w 6195496"/>
              <a:gd name="connsiteY5" fmla="*/ 3648 h 7501497"/>
              <a:gd name="connsiteX0" fmla="*/ 2333625 w 5767646"/>
              <a:gd name="connsiteY0" fmla="*/ 3648 h 7501497"/>
              <a:gd name="connsiteX1" fmla="*/ 5754809 w 5767646"/>
              <a:gd name="connsiteY1" fmla="*/ 3561898 h 7501497"/>
              <a:gd name="connsiteX2" fmla="*/ 3109586 w 5767646"/>
              <a:gd name="connsiteY2" fmla="*/ 7474044 h 7501497"/>
              <a:gd name="connsiteX3" fmla="*/ 0 w 5767646"/>
              <a:gd name="connsiteY3" fmla="*/ 7501497 h 7501497"/>
              <a:gd name="connsiteX4" fmla="*/ 9151 w 5767646"/>
              <a:gd name="connsiteY4" fmla="*/ 0 h 7501497"/>
              <a:gd name="connsiteX5" fmla="*/ 2333625 w 5767646"/>
              <a:gd name="connsiteY5" fmla="*/ 3648 h 7501497"/>
              <a:gd name="connsiteX0" fmla="*/ 2333625 w 5770296"/>
              <a:gd name="connsiteY0" fmla="*/ 3648 h 7501497"/>
              <a:gd name="connsiteX1" fmla="*/ 5754809 w 5770296"/>
              <a:gd name="connsiteY1" fmla="*/ 3561898 h 7501497"/>
              <a:gd name="connsiteX2" fmla="*/ 3109586 w 5770296"/>
              <a:gd name="connsiteY2" fmla="*/ 7474044 h 7501497"/>
              <a:gd name="connsiteX3" fmla="*/ 0 w 5770296"/>
              <a:gd name="connsiteY3" fmla="*/ 7501497 h 7501497"/>
              <a:gd name="connsiteX4" fmla="*/ 9151 w 5770296"/>
              <a:gd name="connsiteY4" fmla="*/ 0 h 7501497"/>
              <a:gd name="connsiteX5" fmla="*/ 2333625 w 5770296"/>
              <a:gd name="connsiteY5" fmla="*/ 3648 h 7501497"/>
              <a:gd name="connsiteX0" fmla="*/ 2333625 w 5904769"/>
              <a:gd name="connsiteY0" fmla="*/ 3648 h 7501497"/>
              <a:gd name="connsiteX1" fmla="*/ 5754809 w 5904769"/>
              <a:gd name="connsiteY1" fmla="*/ 3561898 h 7501497"/>
              <a:gd name="connsiteX2" fmla="*/ 3109586 w 5904769"/>
              <a:gd name="connsiteY2" fmla="*/ 7474044 h 7501497"/>
              <a:gd name="connsiteX3" fmla="*/ 0 w 5904769"/>
              <a:gd name="connsiteY3" fmla="*/ 7501497 h 7501497"/>
              <a:gd name="connsiteX4" fmla="*/ 9151 w 5904769"/>
              <a:gd name="connsiteY4" fmla="*/ 0 h 7501497"/>
              <a:gd name="connsiteX5" fmla="*/ 2333625 w 5904769"/>
              <a:gd name="connsiteY5" fmla="*/ 3648 h 750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4769" h="7501497">
                <a:moveTo>
                  <a:pt x="2333625" y="3648"/>
                </a:moveTo>
                <a:cubicBezTo>
                  <a:pt x="3384268" y="232788"/>
                  <a:pt x="4847467" y="832709"/>
                  <a:pt x="5754809" y="3561898"/>
                </a:cubicBezTo>
                <a:cubicBezTo>
                  <a:pt x="6535608" y="5910458"/>
                  <a:pt x="4059569" y="7171277"/>
                  <a:pt x="3109586" y="7474044"/>
                </a:cubicBezTo>
                <a:lnTo>
                  <a:pt x="0" y="7501497"/>
                </a:lnTo>
                <a:cubicBezTo>
                  <a:pt x="3050" y="4988797"/>
                  <a:pt x="6101" y="2512700"/>
                  <a:pt x="9151" y="0"/>
                </a:cubicBezTo>
                <a:lnTo>
                  <a:pt x="2333625" y="3648"/>
                </a:lnTo>
                <a:close/>
              </a:path>
            </a:pathLst>
          </a:custGeom>
          <a:solidFill>
            <a:schemeClr val="accent1"/>
          </a:solidFill>
          <a:effectLst>
            <a:outerShdw blurRad="50800" dist="38100" algn="l" rotWithShape="0">
              <a:prstClr val="black">
                <a:alpha val="20000"/>
              </a:prstClr>
            </a:outerShdw>
          </a:effectLst>
        </p:spPr>
      </p:pic>
      <p:sp>
        <p:nvSpPr>
          <p:cNvPr id="81" name="CuadroTexto 80">
            <a:extLst>
              <a:ext uri="{FF2B5EF4-FFF2-40B4-BE49-F238E27FC236}">
                <a16:creationId xmlns:a16="http://schemas.microsoft.com/office/drawing/2014/main" id="{F60C8853-CAC6-49E2-A6F4-092CA4491162}"/>
              </a:ext>
            </a:extLst>
          </p:cNvPr>
          <p:cNvSpPr txBox="1"/>
          <p:nvPr/>
        </p:nvSpPr>
        <p:spPr>
          <a:xfrm>
            <a:off x="943195" y="2117745"/>
            <a:ext cx="4036811" cy="830997"/>
          </a:xfrm>
          <a:prstGeom prst="rect">
            <a:avLst/>
          </a:prstGeom>
          <a:noFill/>
        </p:spPr>
        <p:txBody>
          <a:bodyPr wrap="none" rtlCol="0">
            <a:spAutoFit/>
          </a:bodyPr>
          <a:lstStyle/>
          <a:p>
            <a:r>
              <a:rPr lang="es-AR" sz="4800" b="1" dirty="0">
                <a:latin typeface="+mj-lt"/>
                <a:ea typeface="Open Sans" panose="020B0606030504020204" pitchFamily="34" charset="0"/>
                <a:cs typeface="Open Sans" panose="020B0606030504020204" pitchFamily="34" charset="0"/>
              </a:rPr>
              <a:t>THANK </a:t>
            </a:r>
            <a:r>
              <a:rPr lang="es-AR" sz="4800" b="1" dirty="0">
                <a:solidFill>
                  <a:schemeClr val="accent2"/>
                </a:solidFill>
                <a:latin typeface="+mj-lt"/>
                <a:ea typeface="Open Sans" panose="020B0606030504020204" pitchFamily="34" charset="0"/>
                <a:cs typeface="Open Sans" panose="020B0606030504020204" pitchFamily="34" charset="0"/>
              </a:rPr>
              <a:t>YOU!</a:t>
            </a:r>
          </a:p>
        </p:txBody>
      </p:sp>
      <p:sp>
        <p:nvSpPr>
          <p:cNvPr id="71" name="Forma libre: forma 70">
            <a:extLst>
              <a:ext uri="{FF2B5EF4-FFF2-40B4-BE49-F238E27FC236}">
                <a16:creationId xmlns:a16="http://schemas.microsoft.com/office/drawing/2014/main" id="{29296B01-413E-4F4B-B818-66880854FE26}"/>
              </a:ext>
            </a:extLst>
          </p:cNvPr>
          <p:cNvSpPr/>
          <p:nvPr/>
        </p:nvSpPr>
        <p:spPr>
          <a:xfrm>
            <a:off x="0" y="6532762"/>
            <a:ext cx="1245236" cy="119296"/>
          </a:xfrm>
          <a:custGeom>
            <a:avLst/>
            <a:gdLst>
              <a:gd name="connsiteX0" fmla="*/ 3364230 w 3364229"/>
              <a:gd name="connsiteY0" fmla="*/ 0 h 6350"/>
              <a:gd name="connsiteX1" fmla="*/ 0 w 3364229"/>
              <a:gd name="connsiteY1" fmla="*/ 0 h 6350"/>
            </a:gdLst>
            <a:ahLst/>
            <a:cxnLst>
              <a:cxn ang="0">
                <a:pos x="connsiteX0" y="connsiteY0"/>
              </a:cxn>
              <a:cxn ang="0">
                <a:pos x="connsiteX1" y="connsiteY1"/>
              </a:cxn>
            </a:cxnLst>
            <a:rect l="l" t="t" r="r" b="b"/>
            <a:pathLst>
              <a:path w="3364229" h="6350">
                <a:moveTo>
                  <a:pt x="3364230" y="0"/>
                </a:moveTo>
                <a:lnTo>
                  <a:pt x="0" y="0"/>
                </a:lnTo>
              </a:path>
            </a:pathLst>
          </a:custGeom>
          <a:ln w="36000" cap="rnd">
            <a:solidFill>
              <a:schemeClr val="accent1"/>
            </a:solidFill>
            <a:prstDash val="solid"/>
            <a:miter/>
          </a:ln>
        </p:spPr>
        <p:txBody>
          <a:bodyPr rtlCol="0" anchor="ctr"/>
          <a:lstStyle/>
          <a:p>
            <a:endParaRPr lang="es-AR" dirty="0"/>
          </a:p>
        </p:txBody>
      </p:sp>
      <p:grpSp>
        <p:nvGrpSpPr>
          <p:cNvPr id="73" name="Gráfico 7">
            <a:extLst>
              <a:ext uri="{FF2B5EF4-FFF2-40B4-BE49-F238E27FC236}">
                <a16:creationId xmlns:a16="http://schemas.microsoft.com/office/drawing/2014/main" id="{F3A30F48-42D5-4998-A3C7-D6483E12E185}"/>
              </a:ext>
            </a:extLst>
          </p:cNvPr>
          <p:cNvGrpSpPr/>
          <p:nvPr/>
        </p:nvGrpSpPr>
        <p:grpSpPr>
          <a:xfrm>
            <a:off x="11336802" y="4470282"/>
            <a:ext cx="504190" cy="2062480"/>
            <a:chOff x="327660" y="285750"/>
            <a:chExt cx="504190" cy="2062480"/>
          </a:xfrm>
          <a:solidFill>
            <a:schemeClr val="bg1"/>
          </a:solidFill>
        </p:grpSpPr>
        <p:sp>
          <p:nvSpPr>
            <p:cNvPr id="74" name="Forma libre: forma 73">
              <a:extLst>
                <a:ext uri="{FF2B5EF4-FFF2-40B4-BE49-F238E27FC236}">
                  <a16:creationId xmlns:a16="http://schemas.microsoft.com/office/drawing/2014/main" id="{35A88123-39EE-4939-A566-40C6BFFA59D1}"/>
                </a:ext>
              </a:extLst>
            </p:cNvPr>
            <p:cNvSpPr/>
            <p:nvPr/>
          </p:nvSpPr>
          <p:spPr>
            <a:xfrm>
              <a:off x="327660" y="28575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75" name="Forma libre: forma 74">
              <a:extLst>
                <a:ext uri="{FF2B5EF4-FFF2-40B4-BE49-F238E27FC236}">
                  <a16:creationId xmlns:a16="http://schemas.microsoft.com/office/drawing/2014/main" id="{5179A16A-5C84-4665-A537-9A042ED20BE1}"/>
                </a:ext>
              </a:extLst>
            </p:cNvPr>
            <p:cNvSpPr/>
            <p:nvPr/>
          </p:nvSpPr>
          <p:spPr>
            <a:xfrm>
              <a:off x="506095" y="47180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76" name="Forma libre: forma 75">
              <a:extLst>
                <a:ext uri="{FF2B5EF4-FFF2-40B4-BE49-F238E27FC236}">
                  <a16:creationId xmlns:a16="http://schemas.microsoft.com/office/drawing/2014/main" id="{728B17EA-77B8-444A-8E55-6A5C7F524C34}"/>
                </a:ext>
              </a:extLst>
            </p:cNvPr>
            <p:cNvSpPr/>
            <p:nvPr/>
          </p:nvSpPr>
          <p:spPr>
            <a:xfrm>
              <a:off x="684530" y="6584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77" name="Forma libre: forma 76">
              <a:extLst>
                <a:ext uri="{FF2B5EF4-FFF2-40B4-BE49-F238E27FC236}">
                  <a16:creationId xmlns:a16="http://schemas.microsoft.com/office/drawing/2014/main" id="{DE72E8E8-99B4-4B60-9CAB-F7AF02FF709F}"/>
                </a:ext>
              </a:extLst>
            </p:cNvPr>
            <p:cNvSpPr/>
            <p:nvPr/>
          </p:nvSpPr>
          <p:spPr>
            <a:xfrm>
              <a:off x="327660" y="67119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79" name="Forma libre: forma 78">
              <a:extLst>
                <a:ext uri="{FF2B5EF4-FFF2-40B4-BE49-F238E27FC236}">
                  <a16:creationId xmlns:a16="http://schemas.microsoft.com/office/drawing/2014/main" id="{5957AA28-91CA-47D2-B9F2-32FB1D1A2D05}"/>
                </a:ext>
              </a:extLst>
            </p:cNvPr>
            <p:cNvSpPr/>
            <p:nvPr/>
          </p:nvSpPr>
          <p:spPr>
            <a:xfrm>
              <a:off x="506095" y="8578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4" name="Forma libre: forma 83">
              <a:extLst>
                <a:ext uri="{FF2B5EF4-FFF2-40B4-BE49-F238E27FC236}">
                  <a16:creationId xmlns:a16="http://schemas.microsoft.com/office/drawing/2014/main" id="{6D4A8B5C-A0CD-49FF-A259-00E3DBA68418}"/>
                </a:ext>
              </a:extLst>
            </p:cNvPr>
            <p:cNvSpPr/>
            <p:nvPr/>
          </p:nvSpPr>
          <p:spPr>
            <a:xfrm>
              <a:off x="684530" y="10439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5" name="Forma libre: forma 84">
              <a:extLst>
                <a:ext uri="{FF2B5EF4-FFF2-40B4-BE49-F238E27FC236}">
                  <a16:creationId xmlns:a16="http://schemas.microsoft.com/office/drawing/2014/main" id="{F9BB80A3-28F7-4CEE-BC09-C6D0FCFB5356}"/>
                </a:ext>
              </a:extLst>
            </p:cNvPr>
            <p:cNvSpPr/>
            <p:nvPr/>
          </p:nvSpPr>
          <p:spPr>
            <a:xfrm>
              <a:off x="327660" y="105664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6" name="Forma libre: forma 85">
              <a:extLst>
                <a:ext uri="{FF2B5EF4-FFF2-40B4-BE49-F238E27FC236}">
                  <a16:creationId xmlns:a16="http://schemas.microsoft.com/office/drawing/2014/main" id="{65365BFF-C3A4-4966-89D5-B56A71E9AB6A}"/>
                </a:ext>
              </a:extLst>
            </p:cNvPr>
            <p:cNvSpPr/>
            <p:nvPr/>
          </p:nvSpPr>
          <p:spPr>
            <a:xfrm>
              <a:off x="506095" y="12433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7" name="Forma libre: forma 86">
              <a:extLst>
                <a:ext uri="{FF2B5EF4-FFF2-40B4-BE49-F238E27FC236}">
                  <a16:creationId xmlns:a16="http://schemas.microsoft.com/office/drawing/2014/main" id="{A9CDC00A-7BAA-4CA0-ADD3-DED1869BC035}"/>
                </a:ext>
              </a:extLst>
            </p:cNvPr>
            <p:cNvSpPr/>
            <p:nvPr/>
          </p:nvSpPr>
          <p:spPr>
            <a:xfrm>
              <a:off x="684530" y="14293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8" name="Forma libre: forma 87">
              <a:extLst>
                <a:ext uri="{FF2B5EF4-FFF2-40B4-BE49-F238E27FC236}">
                  <a16:creationId xmlns:a16="http://schemas.microsoft.com/office/drawing/2014/main" id="{97E0ED4E-928E-4405-930B-82246ADCFE16}"/>
                </a:ext>
              </a:extLst>
            </p:cNvPr>
            <p:cNvSpPr/>
            <p:nvPr/>
          </p:nvSpPr>
          <p:spPr>
            <a:xfrm>
              <a:off x="327660" y="144208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89" name="Forma libre: forma 88">
              <a:extLst>
                <a:ext uri="{FF2B5EF4-FFF2-40B4-BE49-F238E27FC236}">
                  <a16:creationId xmlns:a16="http://schemas.microsoft.com/office/drawing/2014/main" id="{0CEE4A88-5652-4AF1-8009-A0B96A515375}"/>
                </a:ext>
              </a:extLst>
            </p:cNvPr>
            <p:cNvSpPr/>
            <p:nvPr/>
          </p:nvSpPr>
          <p:spPr>
            <a:xfrm>
              <a:off x="506095" y="1628775"/>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0" name="Forma libre: forma 89">
              <a:extLst>
                <a:ext uri="{FF2B5EF4-FFF2-40B4-BE49-F238E27FC236}">
                  <a16:creationId xmlns:a16="http://schemas.microsoft.com/office/drawing/2014/main" id="{F76A6368-6CC1-47B3-B9D7-E81CB0360951}"/>
                </a:ext>
              </a:extLst>
            </p:cNvPr>
            <p:cNvSpPr/>
            <p:nvPr/>
          </p:nvSpPr>
          <p:spPr>
            <a:xfrm>
              <a:off x="684530" y="1815465"/>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1" name="Forma libre: forma 90">
              <a:extLst>
                <a:ext uri="{FF2B5EF4-FFF2-40B4-BE49-F238E27FC236}">
                  <a16:creationId xmlns:a16="http://schemas.microsoft.com/office/drawing/2014/main" id="{A1F0CB4B-634F-4460-AD08-BD58FBDA10DE}"/>
                </a:ext>
              </a:extLst>
            </p:cNvPr>
            <p:cNvSpPr/>
            <p:nvPr/>
          </p:nvSpPr>
          <p:spPr>
            <a:xfrm>
              <a:off x="327660" y="1827530"/>
              <a:ext cx="147319" cy="147319"/>
            </a:xfrm>
            <a:custGeom>
              <a:avLst/>
              <a:gdLst>
                <a:gd name="connsiteX0" fmla="*/ 147320 w 147319"/>
                <a:gd name="connsiteY0" fmla="*/ 73660 h 147319"/>
                <a:gd name="connsiteX1" fmla="*/ 73660 w 147319"/>
                <a:gd name="connsiteY1" fmla="*/ 147320 h 147319"/>
                <a:gd name="connsiteX2" fmla="*/ 0 w 147319"/>
                <a:gd name="connsiteY2" fmla="*/ 73660 h 147319"/>
                <a:gd name="connsiteX3" fmla="*/ 73660 w 147319"/>
                <a:gd name="connsiteY3" fmla="*/ 0 h 147319"/>
                <a:gd name="connsiteX4" fmla="*/ 147320 w 147319"/>
                <a:gd name="connsiteY4" fmla="*/ 73660 h 14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19">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2" name="Forma libre: forma 91">
              <a:extLst>
                <a:ext uri="{FF2B5EF4-FFF2-40B4-BE49-F238E27FC236}">
                  <a16:creationId xmlns:a16="http://schemas.microsoft.com/office/drawing/2014/main" id="{ECF9B5B0-0E44-4CDC-805F-B0A36193234C}"/>
                </a:ext>
              </a:extLst>
            </p:cNvPr>
            <p:cNvSpPr/>
            <p:nvPr/>
          </p:nvSpPr>
          <p:spPr>
            <a:xfrm>
              <a:off x="506095" y="201422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sp>
          <p:nvSpPr>
            <p:cNvPr id="93" name="Forma libre: forma 92">
              <a:extLst>
                <a:ext uri="{FF2B5EF4-FFF2-40B4-BE49-F238E27FC236}">
                  <a16:creationId xmlns:a16="http://schemas.microsoft.com/office/drawing/2014/main" id="{48F51993-3E39-4046-AC35-DD05C14B1098}"/>
                </a:ext>
              </a:extLst>
            </p:cNvPr>
            <p:cNvSpPr/>
            <p:nvPr/>
          </p:nvSpPr>
          <p:spPr>
            <a:xfrm>
              <a:off x="684530" y="2200910"/>
              <a:ext cx="147319" cy="147320"/>
            </a:xfrm>
            <a:custGeom>
              <a:avLst/>
              <a:gdLst>
                <a:gd name="connsiteX0" fmla="*/ 147320 w 147319"/>
                <a:gd name="connsiteY0" fmla="*/ 73660 h 147320"/>
                <a:gd name="connsiteX1" fmla="*/ 73660 w 147319"/>
                <a:gd name="connsiteY1" fmla="*/ 147320 h 147320"/>
                <a:gd name="connsiteX2" fmla="*/ 0 w 147319"/>
                <a:gd name="connsiteY2" fmla="*/ 73660 h 147320"/>
                <a:gd name="connsiteX3" fmla="*/ 73660 w 147319"/>
                <a:gd name="connsiteY3" fmla="*/ 0 h 147320"/>
                <a:gd name="connsiteX4" fmla="*/ 147320 w 147319"/>
                <a:gd name="connsiteY4" fmla="*/ 73660 h 14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319" h="147320">
                  <a:moveTo>
                    <a:pt x="147320" y="73660"/>
                  </a:moveTo>
                  <a:cubicBezTo>
                    <a:pt x="147320" y="114341"/>
                    <a:pt x="114341" y="147320"/>
                    <a:pt x="73660" y="147320"/>
                  </a:cubicBezTo>
                  <a:cubicBezTo>
                    <a:pt x="32979" y="147320"/>
                    <a:pt x="0" y="114341"/>
                    <a:pt x="0" y="73660"/>
                  </a:cubicBezTo>
                  <a:cubicBezTo>
                    <a:pt x="0" y="32979"/>
                    <a:pt x="32979" y="0"/>
                    <a:pt x="73660" y="0"/>
                  </a:cubicBezTo>
                  <a:cubicBezTo>
                    <a:pt x="114341" y="0"/>
                    <a:pt x="147320" y="32979"/>
                    <a:pt x="147320" y="73660"/>
                  </a:cubicBezTo>
                  <a:close/>
                </a:path>
              </a:pathLst>
            </a:custGeom>
            <a:grpFill/>
            <a:ln w="6350" cap="flat">
              <a:noFill/>
              <a:prstDash val="solid"/>
              <a:miter/>
            </a:ln>
          </p:spPr>
          <p:txBody>
            <a:bodyPr rtlCol="0" anchor="ctr"/>
            <a:lstStyle/>
            <a:p>
              <a:endParaRPr lang="es-AR" dirty="0"/>
            </a:p>
          </p:txBody>
        </p:sp>
      </p:grpSp>
    </p:spTree>
    <p:extLst>
      <p:ext uri="{BB962C8B-B14F-4D97-AF65-F5344CB8AC3E}">
        <p14:creationId xmlns:p14="http://schemas.microsoft.com/office/powerpoint/2010/main" val="2784425301"/>
      </p:ext>
    </p:extLst>
  </p:cSld>
  <p:clrMapOvr>
    <a:masterClrMapping/>
  </p:clrMapOvr>
</p:sld>
</file>

<file path=ppt/theme/theme1.xml><?xml version="1.0" encoding="utf-8"?>
<a:theme xmlns:a="http://schemas.openxmlformats.org/drawingml/2006/main" name="Tema de Office">
  <a:themeElements>
    <a:clrScheme name="Project Management Pack">
      <a:dk1>
        <a:sysClr val="windowText" lastClr="000000"/>
      </a:dk1>
      <a:lt1>
        <a:sysClr val="window" lastClr="FFFFFF"/>
      </a:lt1>
      <a:dk2>
        <a:srgbClr val="373545"/>
      </a:dk2>
      <a:lt2>
        <a:srgbClr val="FFFFFF"/>
      </a:lt2>
      <a:accent1>
        <a:srgbClr val="013E79"/>
      </a:accent1>
      <a:accent2>
        <a:srgbClr val="0253A2"/>
      </a:accent2>
      <a:accent3>
        <a:srgbClr val="006DEC"/>
      </a:accent3>
      <a:accent4>
        <a:srgbClr val="3C96FF"/>
      </a:accent4>
      <a:accent5>
        <a:srgbClr val="75B9FC"/>
      </a:accent5>
      <a:accent6>
        <a:srgbClr val="FFFFFF"/>
      </a:accent6>
      <a:hlink>
        <a:srgbClr val="3B0072"/>
      </a:hlink>
      <a:folHlink>
        <a:srgbClr val="562F88"/>
      </a:folHlink>
    </a:clrScheme>
    <a:fontScheme name="Business Propos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2076</TotalTime>
  <Words>455</Words>
  <Application>Microsoft Office PowerPoint</Application>
  <PresentationFormat>Widescreen</PresentationFormat>
  <Paragraphs>38</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Open Sans</vt:lpstr>
      <vt:lpstr>walsheim</vt:lpstr>
      <vt:lpstr>Tema de Office</vt:lpstr>
      <vt:lpstr>PowerPoint Presentation</vt:lpstr>
      <vt:lpstr>WHAT IS FPGA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dc:creator>
  <cp:lastModifiedBy>Dina Elessawy</cp:lastModifiedBy>
  <cp:revision>84</cp:revision>
  <dcterms:created xsi:type="dcterms:W3CDTF">2022-01-18T15:16:35Z</dcterms:created>
  <dcterms:modified xsi:type="dcterms:W3CDTF">2023-01-22T00:33:57Z</dcterms:modified>
</cp:coreProperties>
</file>