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4935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1200" y="1905000"/>
            <a:ext cx="307216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2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fatema mohamed</dc:creator>
  <cp:lastModifiedBy>HD</cp:lastModifiedBy>
  <cp:revision>2</cp:revision>
  <dcterms:created xsi:type="dcterms:W3CDTF">2006-08-16T00:00:00Z</dcterms:created>
  <dcterms:modified xsi:type="dcterms:W3CDTF">2019-02-18T18:25:35Z</dcterms:modified>
</cp:coreProperties>
</file>