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59" r:id="rId3"/>
    <p:sldId id="258" r:id="rId4"/>
    <p:sldId id="257" r:id="rId5"/>
    <p:sldId id="277" r:id="rId6"/>
    <p:sldId id="260" r:id="rId7"/>
    <p:sldId id="261" r:id="rId8"/>
    <p:sldId id="271" r:id="rId9"/>
    <p:sldId id="272" r:id="rId10"/>
    <p:sldId id="265" r:id="rId11"/>
    <p:sldId id="279" r:id="rId12"/>
    <p:sldId id="266" r:id="rId13"/>
    <p:sldId id="280" r:id="rId14"/>
    <p:sldId id="267" r:id="rId15"/>
    <p:sldId id="276" r:id="rId16"/>
    <p:sldId id="281" r:id="rId17"/>
    <p:sldId id="268" r:id="rId18"/>
    <p:sldId id="284" r:id="rId19"/>
    <p:sldId id="282" r:id="rId20"/>
    <p:sldId id="269" r:id="rId21"/>
    <p:sldId id="270" r:id="rId22"/>
    <p:sldId id="283" r:id="rId23"/>
    <p:sldId id="273" r:id="rId24"/>
    <p:sldId id="274" r:id="rId25"/>
    <p:sldId id="278" r:id="rId26"/>
    <p:sldId id="275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A3369-E2E0-4AA8-9CD8-D386BAF3DC2A}" v="23" dt="2024-05-24T10:29:22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B5B1-7B83-4E81-883D-8E3B97563E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930DE-34C0-4C85-8FDD-9852D195D49F}">
      <dgm:prSet/>
      <dgm:spPr/>
      <dgm:t>
        <a:bodyPr/>
        <a:lstStyle/>
        <a:p>
          <a:r>
            <a:rPr lang="en-US" b="1" i="0" dirty="0"/>
            <a:t>Improve Quality of Life</a:t>
          </a:r>
          <a:endParaRPr lang="en-US" dirty="0"/>
        </a:p>
      </dgm:t>
    </dgm:pt>
    <dgm:pt modelId="{8BB05102-972A-445D-A2E7-80B2EECCB18E}" type="parTrans" cxnId="{C00522A3-ABA0-49EC-8338-23AC0B843125}">
      <dgm:prSet/>
      <dgm:spPr/>
      <dgm:t>
        <a:bodyPr/>
        <a:lstStyle/>
        <a:p>
          <a:endParaRPr lang="en-US"/>
        </a:p>
      </dgm:t>
    </dgm:pt>
    <dgm:pt modelId="{2B8FBA2A-35CF-4E46-80F0-2CB61D197E69}" type="sibTrans" cxnId="{C00522A3-ABA0-49EC-8338-23AC0B843125}">
      <dgm:prSet/>
      <dgm:spPr/>
      <dgm:t>
        <a:bodyPr/>
        <a:lstStyle/>
        <a:p>
          <a:endParaRPr lang="en-US"/>
        </a:p>
      </dgm:t>
    </dgm:pt>
    <dgm:pt modelId="{78802504-6DAC-4A88-BA10-0AE648DAF331}">
      <dgm:prSet/>
      <dgm:spPr/>
      <dgm:t>
        <a:bodyPr/>
        <a:lstStyle/>
        <a:p>
          <a:r>
            <a:rPr lang="en-US" b="1" i="0" dirty="0"/>
            <a:t>Build Relationships (Social)</a:t>
          </a:r>
          <a:endParaRPr lang="en-US" dirty="0"/>
        </a:p>
      </dgm:t>
    </dgm:pt>
    <dgm:pt modelId="{D8013AA6-AC3C-4F75-93F1-B67D83F2C1B2}" type="parTrans" cxnId="{C52AE8FF-8FD6-40DF-8D42-84C17989F63E}">
      <dgm:prSet/>
      <dgm:spPr/>
      <dgm:t>
        <a:bodyPr/>
        <a:lstStyle/>
        <a:p>
          <a:endParaRPr lang="en-US"/>
        </a:p>
      </dgm:t>
    </dgm:pt>
    <dgm:pt modelId="{37C4CF5B-6E4C-43E3-8723-463840EB9EE2}" type="sibTrans" cxnId="{C52AE8FF-8FD6-40DF-8D42-84C17989F63E}">
      <dgm:prSet/>
      <dgm:spPr/>
      <dgm:t>
        <a:bodyPr/>
        <a:lstStyle/>
        <a:p>
          <a:endParaRPr lang="en-US"/>
        </a:p>
      </dgm:t>
    </dgm:pt>
    <dgm:pt modelId="{53DCCEB2-0D0E-4FE9-BCD0-B32AA4A2464C}">
      <dgm:prSet/>
      <dgm:spPr/>
      <dgm:t>
        <a:bodyPr/>
        <a:lstStyle/>
        <a:p>
          <a:r>
            <a:rPr lang="en-IL" b="1" dirty="0"/>
            <a:t>Increase Accessibility to Support</a:t>
          </a:r>
          <a:endParaRPr lang="en-US" dirty="0"/>
        </a:p>
      </dgm:t>
    </dgm:pt>
    <dgm:pt modelId="{5228D825-7775-4B78-ACDD-70079E32F3CD}" type="parTrans" cxnId="{856489E4-B896-46AF-A461-CEE7C38CB7B2}">
      <dgm:prSet/>
      <dgm:spPr/>
      <dgm:t>
        <a:bodyPr/>
        <a:lstStyle/>
        <a:p>
          <a:endParaRPr lang="en-US"/>
        </a:p>
      </dgm:t>
    </dgm:pt>
    <dgm:pt modelId="{4B818918-96FD-4269-B5E5-E39DB6B854F0}" type="sibTrans" cxnId="{856489E4-B896-46AF-A461-CEE7C38CB7B2}">
      <dgm:prSet/>
      <dgm:spPr/>
      <dgm:t>
        <a:bodyPr/>
        <a:lstStyle/>
        <a:p>
          <a:endParaRPr lang="en-US"/>
        </a:p>
      </dgm:t>
    </dgm:pt>
    <dgm:pt modelId="{9EF1BD95-8C19-4C38-967E-9EAADA8B1F28}">
      <dgm:prSet/>
      <dgm:spPr/>
      <dgm:t>
        <a:bodyPr/>
        <a:lstStyle/>
        <a:p>
          <a:r>
            <a:rPr lang="en-IL" b="1" dirty="0"/>
            <a:t>Provide Reliable Help</a:t>
          </a:r>
          <a:endParaRPr lang="en-US" dirty="0"/>
        </a:p>
      </dgm:t>
    </dgm:pt>
    <dgm:pt modelId="{0C456DBC-41B8-435B-A2FB-71BC09D18113}" type="parTrans" cxnId="{19D41435-B9BA-424C-B756-E2D294FE68A8}">
      <dgm:prSet/>
      <dgm:spPr/>
      <dgm:t>
        <a:bodyPr/>
        <a:lstStyle/>
        <a:p>
          <a:endParaRPr lang="en-US"/>
        </a:p>
      </dgm:t>
    </dgm:pt>
    <dgm:pt modelId="{13BB859E-1B1F-4F4A-BBFB-897CE05BBC60}" type="sibTrans" cxnId="{19D41435-B9BA-424C-B756-E2D294FE68A8}">
      <dgm:prSet/>
      <dgm:spPr/>
      <dgm:t>
        <a:bodyPr/>
        <a:lstStyle/>
        <a:p>
          <a:endParaRPr lang="en-US"/>
        </a:p>
      </dgm:t>
    </dgm:pt>
    <dgm:pt modelId="{724B8A1A-C1C4-4D21-9627-BD9EFB2288D3}">
      <dgm:prSet/>
      <dgm:spPr/>
      <dgm:t>
        <a:bodyPr/>
        <a:lstStyle/>
        <a:p>
          <a:r>
            <a:rPr lang="en-IL" b="1" dirty="0"/>
            <a:t>Facilitate Quick Response</a:t>
          </a:r>
          <a:endParaRPr lang="en-US" dirty="0"/>
        </a:p>
      </dgm:t>
    </dgm:pt>
    <dgm:pt modelId="{47C12305-95F7-48CE-AA5A-6B92943B2F72}" type="parTrans" cxnId="{629983E3-D0D6-403C-AD6F-E82D52FC7200}">
      <dgm:prSet/>
      <dgm:spPr/>
      <dgm:t>
        <a:bodyPr/>
        <a:lstStyle/>
        <a:p>
          <a:endParaRPr lang="en-IL"/>
        </a:p>
      </dgm:t>
    </dgm:pt>
    <dgm:pt modelId="{403BF318-0A11-4C94-B360-264A19C90541}" type="sibTrans" cxnId="{629983E3-D0D6-403C-AD6F-E82D52FC7200}">
      <dgm:prSet/>
      <dgm:spPr/>
      <dgm:t>
        <a:bodyPr/>
        <a:lstStyle/>
        <a:p>
          <a:endParaRPr lang="en-IL"/>
        </a:p>
      </dgm:t>
    </dgm:pt>
    <dgm:pt modelId="{9684AB9F-5070-4DA4-A8E9-8C5FF169CABA}">
      <dgm:prSet/>
      <dgm:spPr/>
      <dgm:t>
        <a:bodyPr/>
        <a:lstStyle/>
        <a:p>
          <a:r>
            <a:rPr lang="en-IL" b="1" dirty="0"/>
            <a:t>Reduce Loneliness</a:t>
          </a:r>
          <a:endParaRPr lang="en-US" dirty="0"/>
        </a:p>
      </dgm:t>
    </dgm:pt>
    <dgm:pt modelId="{5F29B3CB-C42D-4660-B3C7-59E1494845A3}" type="parTrans" cxnId="{6CC7DE75-60CD-4D7E-8B3C-CE0A44E94E6F}">
      <dgm:prSet/>
      <dgm:spPr/>
      <dgm:t>
        <a:bodyPr/>
        <a:lstStyle/>
        <a:p>
          <a:endParaRPr lang="en-IL"/>
        </a:p>
      </dgm:t>
    </dgm:pt>
    <dgm:pt modelId="{060CBC1A-DFE9-4913-8067-32649D53941B}" type="sibTrans" cxnId="{6CC7DE75-60CD-4D7E-8B3C-CE0A44E94E6F}">
      <dgm:prSet/>
      <dgm:spPr/>
      <dgm:t>
        <a:bodyPr/>
        <a:lstStyle/>
        <a:p>
          <a:endParaRPr lang="en-IL"/>
        </a:p>
      </dgm:t>
    </dgm:pt>
    <dgm:pt modelId="{CB141CA7-CE89-4AB1-8518-A233A1DBD838}" type="pres">
      <dgm:prSet presAssocID="{7367B5B1-7B83-4E81-883D-8E3B97563E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B87E39-840C-452E-B521-97EF1ECE203C}" type="pres">
      <dgm:prSet presAssocID="{B01930DE-34C0-4C85-8FDD-9852D195D49F}" presName="hierRoot1" presStyleCnt="0"/>
      <dgm:spPr/>
    </dgm:pt>
    <dgm:pt modelId="{08551D1B-5184-4AF1-8447-BA2B9D5ACB9F}" type="pres">
      <dgm:prSet presAssocID="{B01930DE-34C0-4C85-8FDD-9852D195D49F}" presName="composite" presStyleCnt="0"/>
      <dgm:spPr/>
    </dgm:pt>
    <dgm:pt modelId="{7B8965E0-785D-44DF-9C69-ABB8D382DCD3}" type="pres">
      <dgm:prSet presAssocID="{B01930DE-34C0-4C85-8FDD-9852D195D49F}" presName="background" presStyleLbl="node0" presStyleIdx="0" presStyleCnt="6"/>
      <dgm:spPr/>
    </dgm:pt>
    <dgm:pt modelId="{9B134F73-1959-4369-98EF-C6C289AD5658}" type="pres">
      <dgm:prSet presAssocID="{B01930DE-34C0-4C85-8FDD-9852D195D49F}" presName="text" presStyleLbl="fgAcc0" presStyleIdx="0" presStyleCnt="6">
        <dgm:presLayoutVars>
          <dgm:chPref val="3"/>
        </dgm:presLayoutVars>
      </dgm:prSet>
      <dgm:spPr/>
    </dgm:pt>
    <dgm:pt modelId="{18B84008-F957-47C2-842D-810B86DC5071}" type="pres">
      <dgm:prSet presAssocID="{B01930DE-34C0-4C85-8FDD-9852D195D49F}" presName="hierChild2" presStyleCnt="0"/>
      <dgm:spPr/>
    </dgm:pt>
    <dgm:pt modelId="{A53CBA86-6152-4746-B649-20B40C1F3F01}" type="pres">
      <dgm:prSet presAssocID="{78802504-6DAC-4A88-BA10-0AE648DAF331}" presName="hierRoot1" presStyleCnt="0"/>
      <dgm:spPr/>
    </dgm:pt>
    <dgm:pt modelId="{F517A279-DFD8-4BE0-B19E-280F33642D0A}" type="pres">
      <dgm:prSet presAssocID="{78802504-6DAC-4A88-BA10-0AE648DAF331}" presName="composite" presStyleCnt="0"/>
      <dgm:spPr/>
    </dgm:pt>
    <dgm:pt modelId="{4594A566-FF6C-4E6F-889B-45379CBD937D}" type="pres">
      <dgm:prSet presAssocID="{78802504-6DAC-4A88-BA10-0AE648DAF331}" presName="background" presStyleLbl="node0" presStyleIdx="1" presStyleCnt="6"/>
      <dgm:spPr/>
    </dgm:pt>
    <dgm:pt modelId="{54FDD63D-EB26-4AF4-8837-85D077E6F7CD}" type="pres">
      <dgm:prSet presAssocID="{78802504-6DAC-4A88-BA10-0AE648DAF331}" presName="text" presStyleLbl="fgAcc0" presStyleIdx="1" presStyleCnt="6">
        <dgm:presLayoutVars>
          <dgm:chPref val="3"/>
        </dgm:presLayoutVars>
      </dgm:prSet>
      <dgm:spPr/>
    </dgm:pt>
    <dgm:pt modelId="{412609AC-D7CA-46CB-A395-E40DDE0FA60C}" type="pres">
      <dgm:prSet presAssocID="{78802504-6DAC-4A88-BA10-0AE648DAF331}" presName="hierChild2" presStyleCnt="0"/>
      <dgm:spPr/>
    </dgm:pt>
    <dgm:pt modelId="{A486A9C8-9ABF-4607-A6F1-2A76135B4464}" type="pres">
      <dgm:prSet presAssocID="{53DCCEB2-0D0E-4FE9-BCD0-B32AA4A2464C}" presName="hierRoot1" presStyleCnt="0"/>
      <dgm:spPr/>
    </dgm:pt>
    <dgm:pt modelId="{C84CDB50-398B-461B-86BA-39FA36DA9794}" type="pres">
      <dgm:prSet presAssocID="{53DCCEB2-0D0E-4FE9-BCD0-B32AA4A2464C}" presName="composite" presStyleCnt="0"/>
      <dgm:spPr/>
    </dgm:pt>
    <dgm:pt modelId="{D578910C-39F5-4EE6-9C6B-6853C8370BE2}" type="pres">
      <dgm:prSet presAssocID="{53DCCEB2-0D0E-4FE9-BCD0-B32AA4A2464C}" presName="background" presStyleLbl="node0" presStyleIdx="2" presStyleCnt="6"/>
      <dgm:spPr/>
    </dgm:pt>
    <dgm:pt modelId="{BEFC7F7F-521D-4E57-945D-28CB339C96DC}" type="pres">
      <dgm:prSet presAssocID="{53DCCEB2-0D0E-4FE9-BCD0-B32AA4A2464C}" presName="text" presStyleLbl="fgAcc0" presStyleIdx="2" presStyleCnt="6">
        <dgm:presLayoutVars>
          <dgm:chPref val="3"/>
        </dgm:presLayoutVars>
      </dgm:prSet>
      <dgm:spPr/>
    </dgm:pt>
    <dgm:pt modelId="{70437E9C-ED40-4741-BCD5-FB36D9319D1C}" type="pres">
      <dgm:prSet presAssocID="{53DCCEB2-0D0E-4FE9-BCD0-B32AA4A2464C}" presName="hierChild2" presStyleCnt="0"/>
      <dgm:spPr/>
    </dgm:pt>
    <dgm:pt modelId="{7CECBE31-DFC6-4771-8B1F-A9FA00A36FBA}" type="pres">
      <dgm:prSet presAssocID="{9EF1BD95-8C19-4C38-967E-9EAADA8B1F28}" presName="hierRoot1" presStyleCnt="0"/>
      <dgm:spPr/>
    </dgm:pt>
    <dgm:pt modelId="{DD11E5E7-B9FC-4832-809E-D4E655B0A23D}" type="pres">
      <dgm:prSet presAssocID="{9EF1BD95-8C19-4C38-967E-9EAADA8B1F28}" presName="composite" presStyleCnt="0"/>
      <dgm:spPr/>
    </dgm:pt>
    <dgm:pt modelId="{44177368-2652-4AA8-93BC-DB095496BA7C}" type="pres">
      <dgm:prSet presAssocID="{9EF1BD95-8C19-4C38-967E-9EAADA8B1F28}" presName="background" presStyleLbl="node0" presStyleIdx="3" presStyleCnt="6"/>
      <dgm:spPr/>
    </dgm:pt>
    <dgm:pt modelId="{4C5A1DF0-CF3D-4DC8-836B-633F3A32BD1F}" type="pres">
      <dgm:prSet presAssocID="{9EF1BD95-8C19-4C38-967E-9EAADA8B1F28}" presName="text" presStyleLbl="fgAcc0" presStyleIdx="3" presStyleCnt="6">
        <dgm:presLayoutVars>
          <dgm:chPref val="3"/>
        </dgm:presLayoutVars>
      </dgm:prSet>
      <dgm:spPr/>
    </dgm:pt>
    <dgm:pt modelId="{45DEC33E-B1C5-46E0-8D31-3A3F1FFA09AC}" type="pres">
      <dgm:prSet presAssocID="{9EF1BD95-8C19-4C38-967E-9EAADA8B1F28}" presName="hierChild2" presStyleCnt="0"/>
      <dgm:spPr/>
    </dgm:pt>
    <dgm:pt modelId="{F658D9D2-B298-4258-BCAD-3866EB8E0145}" type="pres">
      <dgm:prSet presAssocID="{724B8A1A-C1C4-4D21-9627-BD9EFB2288D3}" presName="hierRoot1" presStyleCnt="0"/>
      <dgm:spPr/>
    </dgm:pt>
    <dgm:pt modelId="{67DB693F-3187-4D27-B22F-A08CF7081CD3}" type="pres">
      <dgm:prSet presAssocID="{724B8A1A-C1C4-4D21-9627-BD9EFB2288D3}" presName="composite" presStyleCnt="0"/>
      <dgm:spPr/>
    </dgm:pt>
    <dgm:pt modelId="{A78F65E2-82EF-45E2-83FD-CF1F1A47556B}" type="pres">
      <dgm:prSet presAssocID="{724B8A1A-C1C4-4D21-9627-BD9EFB2288D3}" presName="background" presStyleLbl="node0" presStyleIdx="4" presStyleCnt="6"/>
      <dgm:spPr/>
    </dgm:pt>
    <dgm:pt modelId="{967688E1-4B99-4A58-BF37-89F216CBA8B8}" type="pres">
      <dgm:prSet presAssocID="{724B8A1A-C1C4-4D21-9627-BD9EFB2288D3}" presName="text" presStyleLbl="fgAcc0" presStyleIdx="4" presStyleCnt="6">
        <dgm:presLayoutVars>
          <dgm:chPref val="3"/>
        </dgm:presLayoutVars>
      </dgm:prSet>
      <dgm:spPr/>
    </dgm:pt>
    <dgm:pt modelId="{C6152536-468A-4A7C-9FAB-118A7EE382B7}" type="pres">
      <dgm:prSet presAssocID="{724B8A1A-C1C4-4D21-9627-BD9EFB2288D3}" presName="hierChild2" presStyleCnt="0"/>
      <dgm:spPr/>
    </dgm:pt>
    <dgm:pt modelId="{43263CEA-7216-485D-B215-9BC377771AC1}" type="pres">
      <dgm:prSet presAssocID="{9684AB9F-5070-4DA4-A8E9-8C5FF169CABA}" presName="hierRoot1" presStyleCnt="0"/>
      <dgm:spPr/>
    </dgm:pt>
    <dgm:pt modelId="{F637534E-F4E0-4476-A6A9-6202BAA2CB69}" type="pres">
      <dgm:prSet presAssocID="{9684AB9F-5070-4DA4-A8E9-8C5FF169CABA}" presName="composite" presStyleCnt="0"/>
      <dgm:spPr/>
    </dgm:pt>
    <dgm:pt modelId="{4EDC2031-39CE-4ADA-8D49-35DEF91837B6}" type="pres">
      <dgm:prSet presAssocID="{9684AB9F-5070-4DA4-A8E9-8C5FF169CABA}" presName="background" presStyleLbl="node0" presStyleIdx="5" presStyleCnt="6"/>
      <dgm:spPr/>
    </dgm:pt>
    <dgm:pt modelId="{B1159E58-A19B-4D71-B30B-6B0EFDFDC514}" type="pres">
      <dgm:prSet presAssocID="{9684AB9F-5070-4DA4-A8E9-8C5FF169CABA}" presName="text" presStyleLbl="fgAcc0" presStyleIdx="5" presStyleCnt="6">
        <dgm:presLayoutVars>
          <dgm:chPref val="3"/>
        </dgm:presLayoutVars>
      </dgm:prSet>
      <dgm:spPr/>
    </dgm:pt>
    <dgm:pt modelId="{2D2CBFFB-8486-4497-A877-0CB8A251FA08}" type="pres">
      <dgm:prSet presAssocID="{9684AB9F-5070-4DA4-A8E9-8C5FF169CABA}" presName="hierChild2" presStyleCnt="0"/>
      <dgm:spPr/>
    </dgm:pt>
  </dgm:ptLst>
  <dgm:cxnLst>
    <dgm:cxn modelId="{DE840900-2474-4876-893D-8791E0CBD03B}" type="presOf" srcId="{724B8A1A-C1C4-4D21-9627-BD9EFB2288D3}" destId="{967688E1-4B99-4A58-BF37-89F216CBA8B8}" srcOrd="0" destOrd="0" presId="urn:microsoft.com/office/officeart/2005/8/layout/hierarchy1"/>
    <dgm:cxn modelId="{FA519C1F-F4AE-41B6-BC72-7FAC63FD243B}" type="presOf" srcId="{53DCCEB2-0D0E-4FE9-BCD0-B32AA4A2464C}" destId="{BEFC7F7F-521D-4E57-945D-28CB339C96DC}" srcOrd="0" destOrd="0" presId="urn:microsoft.com/office/officeart/2005/8/layout/hierarchy1"/>
    <dgm:cxn modelId="{0297B824-BC2C-4173-A58A-0646D133CFF3}" type="presOf" srcId="{9684AB9F-5070-4DA4-A8E9-8C5FF169CABA}" destId="{B1159E58-A19B-4D71-B30B-6B0EFDFDC514}" srcOrd="0" destOrd="0" presId="urn:microsoft.com/office/officeart/2005/8/layout/hierarchy1"/>
    <dgm:cxn modelId="{19D41435-B9BA-424C-B756-E2D294FE68A8}" srcId="{7367B5B1-7B83-4E81-883D-8E3B97563E3B}" destId="{9EF1BD95-8C19-4C38-967E-9EAADA8B1F28}" srcOrd="3" destOrd="0" parTransId="{0C456DBC-41B8-435B-A2FB-71BC09D18113}" sibTransId="{13BB859E-1B1F-4F4A-BBFB-897CE05BBC60}"/>
    <dgm:cxn modelId="{685D0144-16CE-4D0F-91A6-DC3C9C959915}" type="presOf" srcId="{9EF1BD95-8C19-4C38-967E-9EAADA8B1F28}" destId="{4C5A1DF0-CF3D-4DC8-836B-633F3A32BD1F}" srcOrd="0" destOrd="0" presId="urn:microsoft.com/office/officeart/2005/8/layout/hierarchy1"/>
    <dgm:cxn modelId="{6CC7DE75-60CD-4D7E-8B3C-CE0A44E94E6F}" srcId="{7367B5B1-7B83-4E81-883D-8E3B97563E3B}" destId="{9684AB9F-5070-4DA4-A8E9-8C5FF169CABA}" srcOrd="5" destOrd="0" parTransId="{5F29B3CB-C42D-4660-B3C7-59E1494845A3}" sibTransId="{060CBC1A-DFE9-4913-8067-32649D53941B}"/>
    <dgm:cxn modelId="{34C97C86-933A-4D0A-BF76-1653A4DFA305}" type="presOf" srcId="{7367B5B1-7B83-4E81-883D-8E3B97563E3B}" destId="{CB141CA7-CE89-4AB1-8518-A233A1DBD838}" srcOrd="0" destOrd="0" presId="urn:microsoft.com/office/officeart/2005/8/layout/hierarchy1"/>
    <dgm:cxn modelId="{C00522A3-ABA0-49EC-8338-23AC0B843125}" srcId="{7367B5B1-7B83-4E81-883D-8E3B97563E3B}" destId="{B01930DE-34C0-4C85-8FDD-9852D195D49F}" srcOrd="0" destOrd="0" parTransId="{8BB05102-972A-445D-A2E7-80B2EECCB18E}" sibTransId="{2B8FBA2A-35CF-4E46-80F0-2CB61D197E69}"/>
    <dgm:cxn modelId="{B41759BD-9874-4F74-9498-3758BBD7E173}" type="presOf" srcId="{78802504-6DAC-4A88-BA10-0AE648DAF331}" destId="{54FDD63D-EB26-4AF4-8837-85D077E6F7CD}" srcOrd="0" destOrd="0" presId="urn:microsoft.com/office/officeart/2005/8/layout/hierarchy1"/>
    <dgm:cxn modelId="{8B24B5E2-157F-4BE4-92E4-FC89CEBC5B03}" type="presOf" srcId="{B01930DE-34C0-4C85-8FDD-9852D195D49F}" destId="{9B134F73-1959-4369-98EF-C6C289AD5658}" srcOrd="0" destOrd="0" presId="urn:microsoft.com/office/officeart/2005/8/layout/hierarchy1"/>
    <dgm:cxn modelId="{629983E3-D0D6-403C-AD6F-E82D52FC7200}" srcId="{7367B5B1-7B83-4E81-883D-8E3B97563E3B}" destId="{724B8A1A-C1C4-4D21-9627-BD9EFB2288D3}" srcOrd="4" destOrd="0" parTransId="{47C12305-95F7-48CE-AA5A-6B92943B2F72}" sibTransId="{403BF318-0A11-4C94-B360-264A19C90541}"/>
    <dgm:cxn modelId="{856489E4-B896-46AF-A461-CEE7C38CB7B2}" srcId="{7367B5B1-7B83-4E81-883D-8E3B97563E3B}" destId="{53DCCEB2-0D0E-4FE9-BCD0-B32AA4A2464C}" srcOrd="2" destOrd="0" parTransId="{5228D825-7775-4B78-ACDD-70079E32F3CD}" sibTransId="{4B818918-96FD-4269-B5E5-E39DB6B854F0}"/>
    <dgm:cxn modelId="{C52AE8FF-8FD6-40DF-8D42-84C17989F63E}" srcId="{7367B5B1-7B83-4E81-883D-8E3B97563E3B}" destId="{78802504-6DAC-4A88-BA10-0AE648DAF331}" srcOrd="1" destOrd="0" parTransId="{D8013AA6-AC3C-4F75-93F1-B67D83F2C1B2}" sibTransId="{37C4CF5B-6E4C-43E3-8723-463840EB9EE2}"/>
    <dgm:cxn modelId="{193F179E-2BAF-41EF-A102-E0463B849182}" type="presParOf" srcId="{CB141CA7-CE89-4AB1-8518-A233A1DBD838}" destId="{41B87E39-840C-452E-B521-97EF1ECE203C}" srcOrd="0" destOrd="0" presId="urn:microsoft.com/office/officeart/2005/8/layout/hierarchy1"/>
    <dgm:cxn modelId="{5891BC14-FC36-498A-9FA8-1A0E42A6E957}" type="presParOf" srcId="{41B87E39-840C-452E-B521-97EF1ECE203C}" destId="{08551D1B-5184-4AF1-8447-BA2B9D5ACB9F}" srcOrd="0" destOrd="0" presId="urn:microsoft.com/office/officeart/2005/8/layout/hierarchy1"/>
    <dgm:cxn modelId="{6CFD6EFE-03F8-4EFF-AF13-1EFEA1067FAD}" type="presParOf" srcId="{08551D1B-5184-4AF1-8447-BA2B9D5ACB9F}" destId="{7B8965E0-785D-44DF-9C69-ABB8D382DCD3}" srcOrd="0" destOrd="0" presId="urn:microsoft.com/office/officeart/2005/8/layout/hierarchy1"/>
    <dgm:cxn modelId="{BC17ECBD-F843-4E62-BC93-5C66C59C6A90}" type="presParOf" srcId="{08551D1B-5184-4AF1-8447-BA2B9D5ACB9F}" destId="{9B134F73-1959-4369-98EF-C6C289AD5658}" srcOrd="1" destOrd="0" presId="urn:microsoft.com/office/officeart/2005/8/layout/hierarchy1"/>
    <dgm:cxn modelId="{5FC0B5BD-6839-401A-B4EF-07DF040D8B09}" type="presParOf" srcId="{41B87E39-840C-452E-B521-97EF1ECE203C}" destId="{18B84008-F957-47C2-842D-810B86DC5071}" srcOrd="1" destOrd="0" presId="urn:microsoft.com/office/officeart/2005/8/layout/hierarchy1"/>
    <dgm:cxn modelId="{E5B4BE8C-7F5C-4D9C-874A-1E75B3279025}" type="presParOf" srcId="{CB141CA7-CE89-4AB1-8518-A233A1DBD838}" destId="{A53CBA86-6152-4746-B649-20B40C1F3F01}" srcOrd="1" destOrd="0" presId="urn:microsoft.com/office/officeart/2005/8/layout/hierarchy1"/>
    <dgm:cxn modelId="{30B22755-B69F-40B3-8C69-FC4B274F7C05}" type="presParOf" srcId="{A53CBA86-6152-4746-B649-20B40C1F3F01}" destId="{F517A279-DFD8-4BE0-B19E-280F33642D0A}" srcOrd="0" destOrd="0" presId="urn:microsoft.com/office/officeart/2005/8/layout/hierarchy1"/>
    <dgm:cxn modelId="{CCD83C80-5C7F-4AC9-A763-243D0F7E50B8}" type="presParOf" srcId="{F517A279-DFD8-4BE0-B19E-280F33642D0A}" destId="{4594A566-FF6C-4E6F-889B-45379CBD937D}" srcOrd="0" destOrd="0" presId="urn:microsoft.com/office/officeart/2005/8/layout/hierarchy1"/>
    <dgm:cxn modelId="{CB8DF713-CD84-4679-930E-F5A878D5C6BA}" type="presParOf" srcId="{F517A279-DFD8-4BE0-B19E-280F33642D0A}" destId="{54FDD63D-EB26-4AF4-8837-85D077E6F7CD}" srcOrd="1" destOrd="0" presId="urn:microsoft.com/office/officeart/2005/8/layout/hierarchy1"/>
    <dgm:cxn modelId="{3C52B983-689D-4D52-B103-1B925E3ADF71}" type="presParOf" srcId="{A53CBA86-6152-4746-B649-20B40C1F3F01}" destId="{412609AC-D7CA-46CB-A395-E40DDE0FA60C}" srcOrd="1" destOrd="0" presId="urn:microsoft.com/office/officeart/2005/8/layout/hierarchy1"/>
    <dgm:cxn modelId="{76B95F01-E087-4D07-98A2-36216AE56FF9}" type="presParOf" srcId="{CB141CA7-CE89-4AB1-8518-A233A1DBD838}" destId="{A486A9C8-9ABF-4607-A6F1-2A76135B4464}" srcOrd="2" destOrd="0" presId="urn:microsoft.com/office/officeart/2005/8/layout/hierarchy1"/>
    <dgm:cxn modelId="{8BFB22EB-F291-4DC5-8972-7C17F5CE9B15}" type="presParOf" srcId="{A486A9C8-9ABF-4607-A6F1-2A76135B4464}" destId="{C84CDB50-398B-461B-86BA-39FA36DA9794}" srcOrd="0" destOrd="0" presId="urn:microsoft.com/office/officeart/2005/8/layout/hierarchy1"/>
    <dgm:cxn modelId="{54BAAF6E-9F38-470F-A1DA-0A743166B534}" type="presParOf" srcId="{C84CDB50-398B-461B-86BA-39FA36DA9794}" destId="{D578910C-39F5-4EE6-9C6B-6853C8370BE2}" srcOrd="0" destOrd="0" presId="urn:microsoft.com/office/officeart/2005/8/layout/hierarchy1"/>
    <dgm:cxn modelId="{DD4A61F5-164F-4E1E-9A4D-6318639FBD11}" type="presParOf" srcId="{C84CDB50-398B-461B-86BA-39FA36DA9794}" destId="{BEFC7F7F-521D-4E57-945D-28CB339C96DC}" srcOrd="1" destOrd="0" presId="urn:microsoft.com/office/officeart/2005/8/layout/hierarchy1"/>
    <dgm:cxn modelId="{B7AFC2D4-E7E6-4721-9FAF-7944AB6D4A7E}" type="presParOf" srcId="{A486A9C8-9ABF-4607-A6F1-2A76135B4464}" destId="{70437E9C-ED40-4741-BCD5-FB36D9319D1C}" srcOrd="1" destOrd="0" presId="urn:microsoft.com/office/officeart/2005/8/layout/hierarchy1"/>
    <dgm:cxn modelId="{7FC05746-28F9-4A1E-9ED2-1066A2ACFE29}" type="presParOf" srcId="{CB141CA7-CE89-4AB1-8518-A233A1DBD838}" destId="{7CECBE31-DFC6-4771-8B1F-A9FA00A36FBA}" srcOrd="3" destOrd="0" presId="urn:microsoft.com/office/officeart/2005/8/layout/hierarchy1"/>
    <dgm:cxn modelId="{2547E4B7-8E42-4670-BAD6-ECE64A5C5BB6}" type="presParOf" srcId="{7CECBE31-DFC6-4771-8B1F-A9FA00A36FBA}" destId="{DD11E5E7-B9FC-4832-809E-D4E655B0A23D}" srcOrd="0" destOrd="0" presId="urn:microsoft.com/office/officeart/2005/8/layout/hierarchy1"/>
    <dgm:cxn modelId="{2D66542C-DA12-47A8-9604-A14ED0A928E3}" type="presParOf" srcId="{DD11E5E7-B9FC-4832-809E-D4E655B0A23D}" destId="{44177368-2652-4AA8-93BC-DB095496BA7C}" srcOrd="0" destOrd="0" presId="urn:microsoft.com/office/officeart/2005/8/layout/hierarchy1"/>
    <dgm:cxn modelId="{FCB7AA3D-4AE6-42F5-9833-98BA7894BC69}" type="presParOf" srcId="{DD11E5E7-B9FC-4832-809E-D4E655B0A23D}" destId="{4C5A1DF0-CF3D-4DC8-836B-633F3A32BD1F}" srcOrd="1" destOrd="0" presId="urn:microsoft.com/office/officeart/2005/8/layout/hierarchy1"/>
    <dgm:cxn modelId="{C848363B-3409-4F85-BECD-E09DB43B1478}" type="presParOf" srcId="{7CECBE31-DFC6-4771-8B1F-A9FA00A36FBA}" destId="{45DEC33E-B1C5-46E0-8D31-3A3F1FFA09AC}" srcOrd="1" destOrd="0" presId="urn:microsoft.com/office/officeart/2005/8/layout/hierarchy1"/>
    <dgm:cxn modelId="{B5484EC0-C87C-4A82-A2E4-3BFF2701C350}" type="presParOf" srcId="{CB141CA7-CE89-4AB1-8518-A233A1DBD838}" destId="{F658D9D2-B298-4258-BCAD-3866EB8E0145}" srcOrd="4" destOrd="0" presId="urn:microsoft.com/office/officeart/2005/8/layout/hierarchy1"/>
    <dgm:cxn modelId="{69DC3822-580E-4259-9773-E77898CCDF90}" type="presParOf" srcId="{F658D9D2-B298-4258-BCAD-3866EB8E0145}" destId="{67DB693F-3187-4D27-B22F-A08CF7081CD3}" srcOrd="0" destOrd="0" presId="urn:microsoft.com/office/officeart/2005/8/layout/hierarchy1"/>
    <dgm:cxn modelId="{A137B679-5415-49B6-9939-EEC3289ACDE3}" type="presParOf" srcId="{67DB693F-3187-4D27-B22F-A08CF7081CD3}" destId="{A78F65E2-82EF-45E2-83FD-CF1F1A47556B}" srcOrd="0" destOrd="0" presId="urn:microsoft.com/office/officeart/2005/8/layout/hierarchy1"/>
    <dgm:cxn modelId="{181C9A9C-A050-4EDD-B339-1465643200ED}" type="presParOf" srcId="{67DB693F-3187-4D27-B22F-A08CF7081CD3}" destId="{967688E1-4B99-4A58-BF37-89F216CBA8B8}" srcOrd="1" destOrd="0" presId="urn:microsoft.com/office/officeart/2005/8/layout/hierarchy1"/>
    <dgm:cxn modelId="{35346110-B46D-4BF1-A010-965A465FC44E}" type="presParOf" srcId="{F658D9D2-B298-4258-BCAD-3866EB8E0145}" destId="{C6152536-468A-4A7C-9FAB-118A7EE382B7}" srcOrd="1" destOrd="0" presId="urn:microsoft.com/office/officeart/2005/8/layout/hierarchy1"/>
    <dgm:cxn modelId="{13BEBADC-78B3-4B4E-A916-3041412773D8}" type="presParOf" srcId="{CB141CA7-CE89-4AB1-8518-A233A1DBD838}" destId="{43263CEA-7216-485D-B215-9BC377771AC1}" srcOrd="5" destOrd="0" presId="urn:microsoft.com/office/officeart/2005/8/layout/hierarchy1"/>
    <dgm:cxn modelId="{C4E0896A-5439-4C05-88AB-853C20FA3E31}" type="presParOf" srcId="{43263CEA-7216-485D-B215-9BC377771AC1}" destId="{F637534E-F4E0-4476-A6A9-6202BAA2CB69}" srcOrd="0" destOrd="0" presId="urn:microsoft.com/office/officeart/2005/8/layout/hierarchy1"/>
    <dgm:cxn modelId="{51B93565-5CF6-4593-B43F-5FD6A0F6704A}" type="presParOf" srcId="{F637534E-F4E0-4476-A6A9-6202BAA2CB69}" destId="{4EDC2031-39CE-4ADA-8D49-35DEF91837B6}" srcOrd="0" destOrd="0" presId="urn:microsoft.com/office/officeart/2005/8/layout/hierarchy1"/>
    <dgm:cxn modelId="{D3CC0FA6-8198-411A-A7E8-E2D487B1F190}" type="presParOf" srcId="{F637534E-F4E0-4476-A6A9-6202BAA2CB69}" destId="{B1159E58-A19B-4D71-B30B-6B0EFDFDC514}" srcOrd="1" destOrd="0" presId="urn:microsoft.com/office/officeart/2005/8/layout/hierarchy1"/>
    <dgm:cxn modelId="{FD91079E-B412-4A4D-B72F-4A0093E66310}" type="presParOf" srcId="{43263CEA-7216-485D-B215-9BC377771AC1}" destId="{2D2CBFFB-8486-4497-A877-0CB8A251FA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84F77-659E-4673-81CF-3EF38741A53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67C061-8C44-417D-B559-6BB505D4FA6E}">
      <dgm:prSet phldrT="[Text]" custT="1"/>
      <dgm:spPr>
        <a:solidFill>
          <a:srgbClr val="ED7D3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 b="1">
              <a:solidFill>
                <a:schemeClr val="bg1"/>
              </a:solidFill>
            </a:rPr>
            <a:t>Communication</a:t>
          </a:r>
        </a:p>
      </dgm:t>
    </dgm:pt>
    <dgm:pt modelId="{94E114D8-69A8-419D-943B-77C26D4E52E7}" type="parTrans" cxnId="{41AA1518-B7A4-468D-A270-78AF583F675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DFE96522-9601-4918-9EF2-20FA95928838}" type="sibTrans" cxnId="{41AA1518-B7A4-468D-A270-78AF583F675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7E63E60B-C7AA-417D-BFDA-78A71E053B44}">
      <dgm:prSet phldrT="[Text]" custT="1"/>
      <dgm:spPr>
        <a:solidFill>
          <a:srgbClr val="A5A5A5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 b="1">
              <a:solidFill>
                <a:schemeClr val="bg1"/>
              </a:solidFill>
            </a:rPr>
            <a:t>Planning</a:t>
          </a:r>
        </a:p>
      </dgm:t>
    </dgm:pt>
    <dgm:pt modelId="{877CDE99-17D3-4086-886B-257FC6B8A3B6}" type="parTrans" cxnId="{8B9FF96A-1B16-467B-8FA3-3D016663B910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09F9E34B-D9D1-4D2E-BF0C-424E6E466329}" type="sibTrans" cxnId="{8B9FF96A-1B16-467B-8FA3-3D016663B910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85B67401-1604-4D78-85BA-AB612BAA27E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Estimating</a:t>
          </a:r>
        </a:p>
      </dgm:t>
    </dgm:pt>
    <dgm:pt modelId="{50EE445D-5430-41FB-98E6-2BC44FC95A6E}" type="sibTrans" cxnId="{7DDC4F6F-9ACA-4D30-BFD1-68E4809AEAE2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2C62EB41-B6D6-4B0E-814A-80E069DE8C3B}" type="parTrans" cxnId="{7DDC4F6F-9ACA-4D30-BFD1-68E4809AEAE2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A3787D07-BDF7-447E-B61F-68BCA0BCC43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Project Initiation</a:t>
          </a:r>
        </a:p>
      </dgm:t>
    </dgm:pt>
    <dgm:pt modelId="{93863A1C-4F69-43E8-92E6-23DB0ABC7CA4}" type="sibTrans" cxnId="{41D52A79-7D7B-4809-9551-DC8F49797D27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062BAB53-F32F-4CF5-923A-0405C0732CCF}" type="parTrans" cxnId="{41D52A79-7D7B-4809-9551-DC8F49797D27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6DC9946A-43E6-45A2-8597-AF2C80119917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 b="1">
              <a:solidFill>
                <a:schemeClr val="bg1"/>
              </a:solidFill>
            </a:rPr>
            <a:t>Modeling</a:t>
          </a:r>
        </a:p>
      </dgm:t>
    </dgm:pt>
    <dgm:pt modelId="{61D8DEBE-7AA6-4D1E-B2C6-EA5024444E5B}" type="sibTrans" cxnId="{E109D3A2-85CA-4DE9-AB96-5E91ADE0BC3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6D242138-0C13-4564-9B4E-01EFF69366F2}" type="parTrans" cxnId="{E109D3A2-85CA-4DE9-AB96-5E91ADE0BC3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B6DF11F9-15C2-4D7D-9B33-67FD2B0CFB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L" sz="1100" b="0" dirty="0">
              <a:solidFill>
                <a:schemeClr val="tx1"/>
              </a:solidFill>
            </a:rPr>
            <a:t>matching expectations</a:t>
          </a:r>
          <a:endParaRPr lang="en-US" sz="1100" b="1" dirty="0">
            <a:solidFill>
              <a:schemeClr val="tx1"/>
            </a:solidFill>
          </a:endParaRPr>
        </a:p>
      </dgm:t>
    </dgm:pt>
    <dgm:pt modelId="{B941F2E4-10EA-4946-9920-E228CFCE1C0F}" type="parTrans" cxnId="{2294015B-ABCA-4FFE-93E0-F157E0C454E6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A3F0CEF7-649F-4326-8E33-1591F7286AD9}" type="sibTrans" cxnId="{2294015B-ABCA-4FFE-93E0-F157E0C454E6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9A550960-7AD8-4D2E-AD55-98F6D753C33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Code</a:t>
          </a:r>
        </a:p>
      </dgm:t>
    </dgm:pt>
    <dgm:pt modelId="{09CF7034-E5AC-499A-87BE-B0B9C97A29A2}" type="parTrans" cxnId="{1F07ED0F-41EC-4B34-A461-25C85133DD03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4CFB5233-914C-43A0-8A49-62B70145D517}" type="sibTrans" cxnId="{1F07ED0F-41EC-4B34-A461-25C85133DD03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217C00CA-C7B7-4F35-9223-166DE4A11661}">
      <dgm:prSet phldrT="[Text]" custT="1"/>
      <dgm:spPr>
        <a:solidFill>
          <a:srgbClr val="4472C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 b="1">
              <a:solidFill>
                <a:schemeClr val="bg1"/>
              </a:solidFill>
            </a:rPr>
            <a:t>Implementation</a:t>
          </a:r>
        </a:p>
      </dgm:t>
    </dgm:pt>
    <dgm:pt modelId="{28DD5422-3F9A-4C7F-9769-E59E6FE538AA}" type="parTrans" cxnId="{8CA40F28-381A-4110-9EE5-E6715EC5FF7F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64FFCDB6-8061-4230-B97E-2CC40212D96E}" type="sibTrans" cxnId="{8CA40F28-381A-4110-9EE5-E6715EC5FF7F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598D4547-1B8E-4CF3-8CE3-17D854F13D1B}">
      <dgm:prSet phldrT="[Text]" custT="1"/>
      <dgm:spPr>
        <a:solidFill>
          <a:srgbClr val="70AD47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200" b="1">
              <a:solidFill>
                <a:schemeClr val="bg1"/>
              </a:solidFill>
            </a:rPr>
            <a:t>Deployment</a:t>
          </a:r>
        </a:p>
      </dgm:t>
    </dgm:pt>
    <dgm:pt modelId="{8EA89E61-8374-43CE-B168-B46C3893C38E}" type="parTrans" cxnId="{C1A3CBB6-BD16-417E-86CF-B7DC26F7B6CE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4533CFA4-0166-42DE-960E-B313CFA5BE02}" type="sibTrans" cxnId="{C1A3CBB6-BD16-417E-86CF-B7DC26F7B6CE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F8F44D67-9549-4227-B030-957EDD90B8C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Requirements Gathering</a:t>
          </a:r>
        </a:p>
      </dgm:t>
    </dgm:pt>
    <dgm:pt modelId="{88302691-830D-45A6-B1A4-3D90F17AFA82}" type="parTrans" cxnId="{C0B09FB0-AA6A-42ED-B12E-67CFD36984E0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BEDAE2DB-F35C-4132-BA4B-F6BAC188A123}" type="sibTrans" cxnId="{C0B09FB0-AA6A-42ED-B12E-67CFD36984E0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BACCA34D-4828-40C2-8506-F113CA843F4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Scheduling</a:t>
          </a:r>
        </a:p>
      </dgm:t>
    </dgm:pt>
    <dgm:pt modelId="{75CC9BF8-EF90-440D-A7EE-7362434EE5F5}" type="parTrans" cxnId="{B019598F-BF03-456A-800A-477F2D9E519F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07C94367-08D9-43C0-A260-F85F21D9F9AC}" type="sibTrans" cxnId="{B019598F-BF03-456A-800A-477F2D9E519F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9181BFCE-312F-4571-8343-8961D368755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Researching</a:t>
          </a:r>
        </a:p>
      </dgm:t>
    </dgm:pt>
    <dgm:pt modelId="{8E540782-CAF9-4501-A90A-20666093BDB9}" type="parTrans" cxnId="{0442BEC7-F699-4F53-AA79-C4D5D425021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56437BF0-0302-447E-89F6-D7932087CCB6}" type="sibTrans" cxnId="{0442BEC7-F699-4F53-AA79-C4D5D425021C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7802B183-26BD-414E-842F-0F5CE495480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Design</a:t>
          </a:r>
        </a:p>
      </dgm:t>
    </dgm:pt>
    <dgm:pt modelId="{BF9830D8-7DC2-4FB8-AE55-55DB0F72FA6A}" type="sibTrans" cxnId="{DE5C6A21-5678-4587-80B7-807101F39A4D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3763A30A-D6B6-4903-86A3-A48C43C28800}" type="parTrans" cxnId="{DE5C6A21-5678-4587-80B7-807101F39A4D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EB465B33-D47F-42F3-95AB-75E07A9DBC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solidFill>
                <a:schemeClr val="tx1"/>
              </a:solidFill>
            </a:rPr>
            <a:t>USECASE, ACTIVITY</a:t>
          </a:r>
        </a:p>
      </dgm:t>
    </dgm:pt>
    <dgm:pt modelId="{BB6AAED6-AB39-4AEA-8EC4-7BC25C22BA42}" type="parTrans" cxnId="{FE64C96B-60E9-4D5D-B9E4-5F17FAA98F78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CCD95DC9-6B48-4394-8BB2-9FDD797D2BAF}" type="sibTrans" cxnId="{FE64C96B-60E9-4D5D-B9E4-5F17FAA98F78}">
      <dgm:prSet/>
      <dgm:spPr/>
      <dgm:t>
        <a:bodyPr/>
        <a:lstStyle/>
        <a:p>
          <a:endParaRPr lang="en-US" sz="1200" b="1">
            <a:solidFill>
              <a:schemeClr val="bg1"/>
            </a:solidFill>
          </a:endParaRPr>
        </a:p>
      </dgm:t>
    </dgm:pt>
    <dgm:pt modelId="{5FE45B10-01B5-4184-8C36-76B6D2EF4B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L" sz="1100" b="0" dirty="0">
              <a:solidFill>
                <a:schemeClr val="tx1"/>
              </a:solidFill>
            </a:rPr>
            <a:t>Corrections and </a:t>
          </a:r>
          <a:r>
            <a:rPr lang="en-US" sz="1100" b="0" dirty="0">
              <a:solidFill>
                <a:schemeClr val="tx1"/>
              </a:solidFill>
            </a:rPr>
            <a:t>c</a:t>
          </a:r>
          <a:r>
            <a:rPr lang="en-IL" sz="1100" b="0" dirty="0" err="1">
              <a:solidFill>
                <a:schemeClr val="tx1"/>
              </a:solidFill>
            </a:rPr>
            <a:t>hanges</a:t>
          </a:r>
          <a:endParaRPr lang="en-IL" sz="1100" b="0" dirty="0">
            <a:solidFill>
              <a:schemeClr val="tx1"/>
            </a:solidFill>
          </a:endParaRPr>
        </a:p>
      </dgm:t>
    </dgm:pt>
    <dgm:pt modelId="{E402DD6D-500C-4D3C-B315-6C4099F3914F}" type="parTrans" cxnId="{0CF74AAE-C51D-40FB-B84A-121C25CD58E3}">
      <dgm:prSet/>
      <dgm:spPr/>
      <dgm:t>
        <a:bodyPr/>
        <a:lstStyle/>
        <a:p>
          <a:endParaRPr lang="en-IL"/>
        </a:p>
      </dgm:t>
    </dgm:pt>
    <dgm:pt modelId="{2B4B626F-A86A-4361-9718-91A4D30A86C2}" type="sibTrans" cxnId="{0CF74AAE-C51D-40FB-B84A-121C25CD58E3}">
      <dgm:prSet/>
      <dgm:spPr/>
      <dgm:t>
        <a:bodyPr/>
        <a:lstStyle/>
        <a:p>
          <a:endParaRPr lang="en-IL"/>
        </a:p>
      </dgm:t>
    </dgm:pt>
    <dgm:pt modelId="{A73192A5-AAEE-41B6-BB1D-C579990BC5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L" sz="1100" b="0" dirty="0">
              <a:solidFill>
                <a:schemeClr val="tx1"/>
              </a:solidFill>
            </a:rPr>
            <a:t>feedback</a:t>
          </a:r>
        </a:p>
      </dgm:t>
    </dgm:pt>
    <dgm:pt modelId="{3CA2F494-651D-4176-86B7-2B046B8566DA}" type="parTrans" cxnId="{5AF8068F-35C6-4369-9A28-6C9F33B18BD4}">
      <dgm:prSet/>
      <dgm:spPr/>
      <dgm:t>
        <a:bodyPr/>
        <a:lstStyle/>
        <a:p>
          <a:endParaRPr lang="en-IL"/>
        </a:p>
      </dgm:t>
    </dgm:pt>
    <dgm:pt modelId="{D10A7D60-B378-41F5-975D-E40BE6FA4543}" type="sibTrans" cxnId="{5AF8068F-35C6-4369-9A28-6C9F33B18BD4}">
      <dgm:prSet/>
      <dgm:spPr/>
      <dgm:t>
        <a:bodyPr/>
        <a:lstStyle/>
        <a:p>
          <a:endParaRPr lang="en-IL"/>
        </a:p>
      </dgm:t>
    </dgm:pt>
    <dgm:pt modelId="{72D85C6B-D027-4838-BD18-9DDA64646D35}" type="pres">
      <dgm:prSet presAssocID="{43384F77-659E-4673-81CF-3EF38741A53D}" presName="root" presStyleCnt="0">
        <dgm:presLayoutVars>
          <dgm:dir/>
          <dgm:resizeHandles val="exact"/>
        </dgm:presLayoutVars>
      </dgm:prSet>
      <dgm:spPr/>
    </dgm:pt>
    <dgm:pt modelId="{688BF615-3F48-44C0-AE23-7FEE4D586D31}" type="pres">
      <dgm:prSet presAssocID="{7D67C061-8C44-417D-B559-6BB505D4FA6E}" presName="compNode" presStyleCnt="0"/>
      <dgm:spPr/>
    </dgm:pt>
    <dgm:pt modelId="{D8A500CB-A446-4C50-B5C2-E19FB84C6DE8}" type="pres">
      <dgm:prSet presAssocID="{7D67C061-8C44-417D-B559-6BB505D4FA6E}" presName="bgRect" presStyleLbl="bgShp" presStyleIdx="0" presStyleCnt="5"/>
      <dgm:spPr/>
    </dgm:pt>
    <dgm:pt modelId="{F5091EC8-4E6C-4E2D-B626-7771E4004010}" type="pres">
      <dgm:prSet presAssocID="{7D67C061-8C44-417D-B559-6BB505D4FA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362964F6-78ED-4AF9-8BA9-9DAAE08ED378}" type="pres">
      <dgm:prSet presAssocID="{7D67C061-8C44-417D-B559-6BB505D4FA6E}" presName="spaceRect" presStyleCnt="0"/>
      <dgm:spPr/>
    </dgm:pt>
    <dgm:pt modelId="{782B8C44-281F-4059-AF69-2DCC539A86D2}" type="pres">
      <dgm:prSet presAssocID="{7D67C061-8C44-417D-B559-6BB505D4FA6E}" presName="parTx" presStyleLbl="revTx" presStyleIdx="0" presStyleCnt="10">
        <dgm:presLayoutVars>
          <dgm:chMax val="0"/>
          <dgm:chPref val="0"/>
        </dgm:presLayoutVars>
      </dgm:prSet>
      <dgm:spPr/>
    </dgm:pt>
    <dgm:pt modelId="{8DB67940-A56E-40EA-869A-B7D389F404DD}" type="pres">
      <dgm:prSet presAssocID="{7D67C061-8C44-417D-B559-6BB505D4FA6E}" presName="desTx" presStyleLbl="revTx" presStyleIdx="1" presStyleCnt="10">
        <dgm:presLayoutVars/>
      </dgm:prSet>
      <dgm:spPr/>
    </dgm:pt>
    <dgm:pt modelId="{9353B71D-3957-4978-9DC3-00C96CD35FCF}" type="pres">
      <dgm:prSet presAssocID="{DFE96522-9601-4918-9EF2-20FA95928838}" presName="sibTrans" presStyleCnt="0"/>
      <dgm:spPr/>
    </dgm:pt>
    <dgm:pt modelId="{22C47684-AAF2-4B79-853F-0559878CF4C1}" type="pres">
      <dgm:prSet presAssocID="{7E63E60B-C7AA-417D-BFDA-78A71E053B44}" presName="compNode" presStyleCnt="0"/>
      <dgm:spPr/>
    </dgm:pt>
    <dgm:pt modelId="{0528A287-1685-4B9C-B3E7-500F787BC6E9}" type="pres">
      <dgm:prSet presAssocID="{7E63E60B-C7AA-417D-BFDA-78A71E053B44}" presName="bgRect" presStyleLbl="bgShp" presStyleIdx="1" presStyleCnt="5"/>
      <dgm:spPr/>
    </dgm:pt>
    <dgm:pt modelId="{603E1071-893A-4429-BA2A-4C04108D0634}" type="pres">
      <dgm:prSet presAssocID="{7E63E60B-C7AA-417D-BFDA-78A71E053B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חשבון"/>
        </a:ext>
      </dgm:extLst>
    </dgm:pt>
    <dgm:pt modelId="{686E765A-2E2D-40A9-985E-1C8F34C2BA9A}" type="pres">
      <dgm:prSet presAssocID="{7E63E60B-C7AA-417D-BFDA-78A71E053B44}" presName="spaceRect" presStyleCnt="0"/>
      <dgm:spPr/>
    </dgm:pt>
    <dgm:pt modelId="{4B1990A2-F74B-46C2-806A-9DBB966F183E}" type="pres">
      <dgm:prSet presAssocID="{7E63E60B-C7AA-417D-BFDA-78A71E053B44}" presName="parTx" presStyleLbl="revTx" presStyleIdx="2" presStyleCnt="10">
        <dgm:presLayoutVars>
          <dgm:chMax val="0"/>
          <dgm:chPref val="0"/>
        </dgm:presLayoutVars>
      </dgm:prSet>
      <dgm:spPr/>
    </dgm:pt>
    <dgm:pt modelId="{5C399B07-62C5-4D47-B8BF-AD54CC3478BE}" type="pres">
      <dgm:prSet presAssocID="{7E63E60B-C7AA-417D-BFDA-78A71E053B44}" presName="desTx" presStyleLbl="revTx" presStyleIdx="3" presStyleCnt="10">
        <dgm:presLayoutVars/>
      </dgm:prSet>
      <dgm:spPr/>
    </dgm:pt>
    <dgm:pt modelId="{38F4715A-C264-45A7-BF67-F320CDD80575}" type="pres">
      <dgm:prSet presAssocID="{09F9E34B-D9D1-4D2E-BF0C-424E6E466329}" presName="sibTrans" presStyleCnt="0"/>
      <dgm:spPr/>
    </dgm:pt>
    <dgm:pt modelId="{CF286EC8-8ED5-446F-990C-7CB7CB383416}" type="pres">
      <dgm:prSet presAssocID="{6DC9946A-43E6-45A2-8597-AF2C80119917}" presName="compNode" presStyleCnt="0"/>
      <dgm:spPr/>
    </dgm:pt>
    <dgm:pt modelId="{112C9BE7-D388-431A-BFFB-CBCD504D7ABC}" type="pres">
      <dgm:prSet presAssocID="{6DC9946A-43E6-45A2-8597-AF2C80119917}" presName="bgRect" presStyleLbl="bgShp" presStyleIdx="2" presStyleCnt="5"/>
      <dgm:spPr/>
    </dgm:pt>
    <dgm:pt modelId="{2E88774D-12B0-46F1-84D6-D723B852D6E7}" type="pres">
      <dgm:prSet presAssocID="{6DC9946A-43E6-45A2-8597-AF2C801199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F87975-8998-4732-9233-A6A805D74214}" type="pres">
      <dgm:prSet presAssocID="{6DC9946A-43E6-45A2-8597-AF2C80119917}" presName="spaceRect" presStyleCnt="0"/>
      <dgm:spPr/>
    </dgm:pt>
    <dgm:pt modelId="{378B38FC-8835-441C-984D-EF19F031FDBC}" type="pres">
      <dgm:prSet presAssocID="{6DC9946A-43E6-45A2-8597-AF2C80119917}" presName="parTx" presStyleLbl="revTx" presStyleIdx="4" presStyleCnt="10">
        <dgm:presLayoutVars>
          <dgm:chMax val="0"/>
          <dgm:chPref val="0"/>
        </dgm:presLayoutVars>
      </dgm:prSet>
      <dgm:spPr/>
    </dgm:pt>
    <dgm:pt modelId="{AEE60E50-BF32-4916-BA7F-21295534E62A}" type="pres">
      <dgm:prSet presAssocID="{6DC9946A-43E6-45A2-8597-AF2C80119917}" presName="desTx" presStyleLbl="revTx" presStyleIdx="5" presStyleCnt="10">
        <dgm:presLayoutVars/>
      </dgm:prSet>
      <dgm:spPr/>
    </dgm:pt>
    <dgm:pt modelId="{29E6FC11-E7AC-4CA1-ADA2-88CD6CFD8B20}" type="pres">
      <dgm:prSet presAssocID="{61D8DEBE-7AA6-4D1E-B2C6-EA5024444E5B}" presName="sibTrans" presStyleCnt="0"/>
      <dgm:spPr/>
    </dgm:pt>
    <dgm:pt modelId="{BF11BCDC-3911-4910-8F82-2542075E87A6}" type="pres">
      <dgm:prSet presAssocID="{217C00CA-C7B7-4F35-9223-166DE4A11661}" presName="compNode" presStyleCnt="0"/>
      <dgm:spPr/>
    </dgm:pt>
    <dgm:pt modelId="{14A5489E-CD5E-4EE1-8E45-67B01CFB4BF6}" type="pres">
      <dgm:prSet presAssocID="{217C00CA-C7B7-4F35-9223-166DE4A11661}" presName="bgRect" presStyleLbl="bgShp" presStyleIdx="3" presStyleCnt="5"/>
      <dgm:spPr/>
    </dgm:pt>
    <dgm:pt modelId="{20707122-7A78-4514-A921-2306A0FF11C5}" type="pres">
      <dgm:prSet presAssocID="{217C00CA-C7B7-4F35-9223-166DE4A116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רשימת פעולות לביצוע"/>
        </a:ext>
      </dgm:extLst>
    </dgm:pt>
    <dgm:pt modelId="{78D833F9-D20F-4D43-AA72-8C7A6EDB3947}" type="pres">
      <dgm:prSet presAssocID="{217C00CA-C7B7-4F35-9223-166DE4A11661}" presName="spaceRect" presStyleCnt="0"/>
      <dgm:spPr/>
    </dgm:pt>
    <dgm:pt modelId="{B971C1FC-272C-4035-B166-29E37AEDA89A}" type="pres">
      <dgm:prSet presAssocID="{217C00CA-C7B7-4F35-9223-166DE4A11661}" presName="parTx" presStyleLbl="revTx" presStyleIdx="6" presStyleCnt="10">
        <dgm:presLayoutVars>
          <dgm:chMax val="0"/>
          <dgm:chPref val="0"/>
        </dgm:presLayoutVars>
      </dgm:prSet>
      <dgm:spPr/>
    </dgm:pt>
    <dgm:pt modelId="{B54E81C7-CDC7-4E11-8179-3CED5AA47554}" type="pres">
      <dgm:prSet presAssocID="{217C00CA-C7B7-4F35-9223-166DE4A11661}" presName="desTx" presStyleLbl="revTx" presStyleIdx="7" presStyleCnt="10">
        <dgm:presLayoutVars/>
      </dgm:prSet>
      <dgm:spPr/>
    </dgm:pt>
    <dgm:pt modelId="{19119D68-BC3E-419C-8D4F-68BC6311B0BC}" type="pres">
      <dgm:prSet presAssocID="{64FFCDB6-8061-4230-B97E-2CC40212D96E}" presName="sibTrans" presStyleCnt="0"/>
      <dgm:spPr/>
    </dgm:pt>
    <dgm:pt modelId="{09152C30-CBB5-4319-9FBF-468BE2FAACEB}" type="pres">
      <dgm:prSet presAssocID="{598D4547-1B8E-4CF3-8CE3-17D854F13D1B}" presName="compNode" presStyleCnt="0"/>
      <dgm:spPr/>
    </dgm:pt>
    <dgm:pt modelId="{51D66D32-539B-4954-8FA9-B7FB6A312462}" type="pres">
      <dgm:prSet presAssocID="{598D4547-1B8E-4CF3-8CE3-17D854F13D1B}" presName="bgRect" presStyleLbl="bgShp" presStyleIdx="4" presStyleCnt="5" custLinFactNeighborX="-7995" custLinFactNeighborY="-2326"/>
      <dgm:spPr/>
    </dgm:pt>
    <dgm:pt modelId="{BF2F2276-3503-45AC-A6D6-7AABB0A26E82}" type="pres">
      <dgm:prSet presAssocID="{598D4547-1B8E-4CF3-8CE3-17D854F13D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EC8592B-8A6A-4E20-BB7A-3A81E3A70F32}" type="pres">
      <dgm:prSet presAssocID="{598D4547-1B8E-4CF3-8CE3-17D854F13D1B}" presName="spaceRect" presStyleCnt="0"/>
      <dgm:spPr/>
    </dgm:pt>
    <dgm:pt modelId="{BC3C1A93-39BF-4B52-8E56-9389B74497AE}" type="pres">
      <dgm:prSet presAssocID="{598D4547-1B8E-4CF3-8CE3-17D854F13D1B}" presName="parTx" presStyleLbl="revTx" presStyleIdx="8" presStyleCnt="10">
        <dgm:presLayoutVars>
          <dgm:chMax val="0"/>
          <dgm:chPref val="0"/>
        </dgm:presLayoutVars>
      </dgm:prSet>
      <dgm:spPr/>
    </dgm:pt>
    <dgm:pt modelId="{505F642F-F731-41F2-94D7-0C1E123A6FE7}" type="pres">
      <dgm:prSet presAssocID="{598D4547-1B8E-4CF3-8CE3-17D854F13D1B}" presName="desTx" presStyleLbl="revTx" presStyleIdx="9" presStyleCnt="10">
        <dgm:presLayoutVars/>
      </dgm:prSet>
      <dgm:spPr/>
    </dgm:pt>
  </dgm:ptLst>
  <dgm:cxnLst>
    <dgm:cxn modelId="{60B9A204-DC12-4008-8406-CB6A18241E7C}" type="presOf" srcId="{7E63E60B-C7AA-417D-BFDA-78A71E053B44}" destId="{4B1990A2-F74B-46C2-806A-9DBB966F183E}" srcOrd="0" destOrd="0" presId="urn:microsoft.com/office/officeart/2018/2/layout/IconVerticalSolidList"/>
    <dgm:cxn modelId="{1F07ED0F-41EC-4B34-A461-25C85133DD03}" srcId="{217C00CA-C7B7-4F35-9223-166DE4A11661}" destId="{9A550960-7AD8-4D2E-AD55-98F6D753C33A}" srcOrd="0" destOrd="0" parTransId="{09CF7034-E5AC-499A-87BE-B0B9C97A29A2}" sibTransId="{4CFB5233-914C-43A0-8A49-62B70145D517}"/>
    <dgm:cxn modelId="{41AA1518-B7A4-468D-A270-78AF583F675C}" srcId="{43384F77-659E-4673-81CF-3EF38741A53D}" destId="{7D67C061-8C44-417D-B559-6BB505D4FA6E}" srcOrd="0" destOrd="0" parTransId="{94E114D8-69A8-419D-943B-77C26D4E52E7}" sibTransId="{DFE96522-9601-4918-9EF2-20FA95928838}"/>
    <dgm:cxn modelId="{0538CD1C-F16B-44E4-BF6A-A0692ECCEF10}" type="presOf" srcId="{7802B183-26BD-414E-842F-0F5CE495480F}" destId="{AEE60E50-BF32-4916-BA7F-21295534E62A}" srcOrd="0" destOrd="0" presId="urn:microsoft.com/office/officeart/2018/2/layout/IconVerticalSolidList"/>
    <dgm:cxn modelId="{DE5C6A21-5678-4587-80B7-807101F39A4D}" srcId="{6DC9946A-43E6-45A2-8597-AF2C80119917}" destId="{7802B183-26BD-414E-842F-0F5CE495480F}" srcOrd="0" destOrd="0" parTransId="{3763A30A-D6B6-4903-86A3-A48C43C28800}" sibTransId="{BF9830D8-7DC2-4FB8-AE55-55DB0F72FA6A}"/>
    <dgm:cxn modelId="{598FD624-897B-4F32-A117-B814166BD565}" type="presOf" srcId="{5FE45B10-01B5-4184-8C36-76B6D2EF4BB0}" destId="{505F642F-F731-41F2-94D7-0C1E123A6FE7}" srcOrd="0" destOrd="1" presId="urn:microsoft.com/office/officeart/2018/2/layout/IconVerticalSolidList"/>
    <dgm:cxn modelId="{8CA40F28-381A-4110-9EE5-E6715EC5FF7F}" srcId="{43384F77-659E-4673-81CF-3EF38741A53D}" destId="{217C00CA-C7B7-4F35-9223-166DE4A11661}" srcOrd="3" destOrd="0" parTransId="{28DD5422-3F9A-4C7F-9769-E59E6FE538AA}" sibTransId="{64FFCDB6-8061-4230-B97E-2CC40212D96E}"/>
    <dgm:cxn modelId="{36FD2F35-7146-49D0-B0CB-4B2178F2E405}" type="presOf" srcId="{598D4547-1B8E-4CF3-8CE3-17D854F13D1B}" destId="{BC3C1A93-39BF-4B52-8E56-9389B74497AE}" srcOrd="0" destOrd="0" presId="urn:microsoft.com/office/officeart/2018/2/layout/IconVerticalSolidList"/>
    <dgm:cxn modelId="{C5FE4440-D5A6-4A09-9C8B-C1D94C809CA6}" type="presOf" srcId="{B6DF11F9-15C2-4D7D-9B33-67FD2B0CFBA2}" destId="{505F642F-F731-41F2-94D7-0C1E123A6FE7}" srcOrd="0" destOrd="0" presId="urn:microsoft.com/office/officeart/2018/2/layout/IconVerticalSolidList"/>
    <dgm:cxn modelId="{2294015B-ABCA-4FFE-93E0-F157E0C454E6}" srcId="{598D4547-1B8E-4CF3-8CE3-17D854F13D1B}" destId="{B6DF11F9-15C2-4D7D-9B33-67FD2B0CFBA2}" srcOrd="0" destOrd="0" parTransId="{B941F2E4-10EA-4946-9920-E228CFCE1C0F}" sibTransId="{A3F0CEF7-649F-4326-8E33-1591F7286AD9}"/>
    <dgm:cxn modelId="{E78ED85C-2E65-4B12-A25F-A7F65C88E3D9}" type="presOf" srcId="{EB465B33-D47F-42F3-95AB-75E07A9DBCB2}" destId="{AEE60E50-BF32-4916-BA7F-21295534E62A}" srcOrd="0" destOrd="1" presId="urn:microsoft.com/office/officeart/2018/2/layout/IconVerticalSolidList"/>
    <dgm:cxn modelId="{F110E15D-F537-4315-ABDF-92E596B9D55D}" type="presOf" srcId="{43384F77-659E-4673-81CF-3EF38741A53D}" destId="{72D85C6B-D027-4838-BD18-9DDA64646D35}" srcOrd="0" destOrd="0" presId="urn:microsoft.com/office/officeart/2018/2/layout/IconVerticalSolidList"/>
    <dgm:cxn modelId="{F3716B42-B568-4EDE-8301-FC530BF5CBDB}" type="presOf" srcId="{7D67C061-8C44-417D-B559-6BB505D4FA6E}" destId="{782B8C44-281F-4059-AF69-2DCC539A86D2}" srcOrd="0" destOrd="0" presId="urn:microsoft.com/office/officeart/2018/2/layout/IconVerticalSolidList"/>
    <dgm:cxn modelId="{8B9FF96A-1B16-467B-8FA3-3D016663B910}" srcId="{43384F77-659E-4673-81CF-3EF38741A53D}" destId="{7E63E60B-C7AA-417D-BFDA-78A71E053B44}" srcOrd="1" destOrd="0" parTransId="{877CDE99-17D3-4086-886B-257FC6B8A3B6}" sibTransId="{09F9E34B-D9D1-4D2E-BF0C-424E6E466329}"/>
    <dgm:cxn modelId="{FE64C96B-60E9-4D5D-B9E4-5F17FAA98F78}" srcId="{6DC9946A-43E6-45A2-8597-AF2C80119917}" destId="{EB465B33-D47F-42F3-95AB-75E07A9DBCB2}" srcOrd="1" destOrd="0" parTransId="{BB6AAED6-AB39-4AEA-8EC4-7BC25C22BA42}" sibTransId="{CCD95DC9-6B48-4394-8BB2-9FDD797D2BAF}"/>
    <dgm:cxn modelId="{7DDC4F6F-9ACA-4D30-BFD1-68E4809AEAE2}" srcId="{7E63E60B-C7AA-417D-BFDA-78A71E053B44}" destId="{85B67401-1604-4D78-85BA-AB612BAA27E2}" srcOrd="0" destOrd="0" parTransId="{2C62EB41-B6D6-4B0E-814A-80E069DE8C3B}" sibTransId="{50EE445D-5430-41FB-98E6-2BC44FC95A6E}"/>
    <dgm:cxn modelId="{BAEA3E52-06BF-43C3-B7FA-864BAD71B716}" type="presOf" srcId="{A73192A5-AAEE-41B6-BB1D-C579990BC552}" destId="{505F642F-F731-41F2-94D7-0C1E123A6FE7}" srcOrd="0" destOrd="2" presId="urn:microsoft.com/office/officeart/2018/2/layout/IconVerticalSolidList"/>
    <dgm:cxn modelId="{41D52A79-7D7B-4809-9551-DC8F49797D27}" srcId="{7D67C061-8C44-417D-B559-6BB505D4FA6E}" destId="{A3787D07-BDF7-447E-B61F-68BCA0BCC438}" srcOrd="0" destOrd="0" parTransId="{062BAB53-F32F-4CF5-923A-0405C0732CCF}" sibTransId="{93863A1C-4F69-43E8-92E6-23DB0ABC7CA4}"/>
    <dgm:cxn modelId="{0BC7ED5A-298C-4305-AE9D-BB957EAA1690}" type="presOf" srcId="{F8F44D67-9549-4227-B030-957EDD90B8CA}" destId="{8DB67940-A56E-40EA-869A-B7D389F404DD}" srcOrd="0" destOrd="1" presId="urn:microsoft.com/office/officeart/2018/2/layout/IconVerticalSolidList"/>
    <dgm:cxn modelId="{5AF8068F-35C6-4369-9A28-6C9F33B18BD4}" srcId="{598D4547-1B8E-4CF3-8CE3-17D854F13D1B}" destId="{A73192A5-AAEE-41B6-BB1D-C579990BC552}" srcOrd="2" destOrd="0" parTransId="{3CA2F494-651D-4176-86B7-2B046B8566DA}" sibTransId="{D10A7D60-B378-41F5-975D-E40BE6FA4543}"/>
    <dgm:cxn modelId="{B019598F-BF03-456A-800A-477F2D9E519F}" srcId="{7E63E60B-C7AA-417D-BFDA-78A71E053B44}" destId="{BACCA34D-4828-40C2-8506-F113CA843F49}" srcOrd="1" destOrd="0" parTransId="{75CC9BF8-EF90-440D-A7EE-7362434EE5F5}" sibTransId="{07C94367-08D9-43C0-A260-F85F21D9F9AC}"/>
    <dgm:cxn modelId="{E109D3A2-85CA-4DE9-AB96-5E91ADE0BC3C}" srcId="{43384F77-659E-4673-81CF-3EF38741A53D}" destId="{6DC9946A-43E6-45A2-8597-AF2C80119917}" srcOrd="2" destOrd="0" parTransId="{6D242138-0C13-4564-9B4E-01EFF69366F2}" sibTransId="{61D8DEBE-7AA6-4D1E-B2C6-EA5024444E5B}"/>
    <dgm:cxn modelId="{6989C4A7-27CE-4B14-96B3-4BD6A1826E41}" type="presOf" srcId="{6DC9946A-43E6-45A2-8597-AF2C80119917}" destId="{378B38FC-8835-441C-984D-EF19F031FDBC}" srcOrd="0" destOrd="0" presId="urn:microsoft.com/office/officeart/2018/2/layout/IconVerticalSolidList"/>
    <dgm:cxn modelId="{0CF74AAE-C51D-40FB-B84A-121C25CD58E3}" srcId="{598D4547-1B8E-4CF3-8CE3-17D854F13D1B}" destId="{5FE45B10-01B5-4184-8C36-76B6D2EF4BB0}" srcOrd="1" destOrd="0" parTransId="{E402DD6D-500C-4D3C-B315-6C4099F3914F}" sibTransId="{2B4B626F-A86A-4361-9718-91A4D30A86C2}"/>
    <dgm:cxn modelId="{C0B09FB0-AA6A-42ED-B12E-67CFD36984E0}" srcId="{7D67C061-8C44-417D-B559-6BB505D4FA6E}" destId="{F8F44D67-9549-4227-B030-957EDD90B8CA}" srcOrd="1" destOrd="0" parTransId="{88302691-830D-45A6-B1A4-3D90F17AFA82}" sibTransId="{BEDAE2DB-F35C-4132-BA4B-F6BAC188A123}"/>
    <dgm:cxn modelId="{C1A3CBB6-BD16-417E-86CF-B7DC26F7B6CE}" srcId="{43384F77-659E-4673-81CF-3EF38741A53D}" destId="{598D4547-1B8E-4CF3-8CE3-17D854F13D1B}" srcOrd="4" destOrd="0" parTransId="{8EA89E61-8374-43CE-B168-B46C3893C38E}" sibTransId="{4533CFA4-0166-42DE-960E-B313CFA5BE02}"/>
    <dgm:cxn modelId="{494DC7BA-D9E4-4FCA-8CA2-9A89FBE1BB35}" type="presOf" srcId="{85B67401-1604-4D78-85BA-AB612BAA27E2}" destId="{5C399B07-62C5-4D47-B8BF-AD54CC3478BE}" srcOrd="0" destOrd="0" presId="urn:microsoft.com/office/officeart/2018/2/layout/IconVerticalSolidList"/>
    <dgm:cxn modelId="{0442BEC7-F699-4F53-AA79-C4D5D425021C}" srcId="{7E63E60B-C7AA-417D-BFDA-78A71E053B44}" destId="{9181BFCE-312F-4571-8343-8961D3687557}" srcOrd="2" destOrd="0" parTransId="{8E540782-CAF9-4501-A90A-20666093BDB9}" sibTransId="{56437BF0-0302-447E-89F6-D7932087CCB6}"/>
    <dgm:cxn modelId="{354938CB-21F0-4D76-AD14-FF81C9C9304D}" type="presOf" srcId="{BACCA34D-4828-40C2-8506-F113CA843F49}" destId="{5C399B07-62C5-4D47-B8BF-AD54CC3478BE}" srcOrd="0" destOrd="1" presId="urn:microsoft.com/office/officeart/2018/2/layout/IconVerticalSolidList"/>
    <dgm:cxn modelId="{90AF74E1-B976-461A-98DF-9A4E7B7B2AD8}" type="presOf" srcId="{9181BFCE-312F-4571-8343-8961D3687557}" destId="{5C399B07-62C5-4D47-B8BF-AD54CC3478BE}" srcOrd="0" destOrd="2" presId="urn:microsoft.com/office/officeart/2018/2/layout/IconVerticalSolidList"/>
    <dgm:cxn modelId="{044A29E2-E490-40C5-B7DC-9C596A5E6197}" type="presOf" srcId="{A3787D07-BDF7-447E-B61F-68BCA0BCC438}" destId="{8DB67940-A56E-40EA-869A-B7D389F404DD}" srcOrd="0" destOrd="0" presId="urn:microsoft.com/office/officeart/2018/2/layout/IconVerticalSolidList"/>
    <dgm:cxn modelId="{7AA7A7E8-5DBD-491A-A2A6-9DE39EA3B40C}" type="presOf" srcId="{217C00CA-C7B7-4F35-9223-166DE4A11661}" destId="{B971C1FC-272C-4035-B166-29E37AEDA89A}" srcOrd="0" destOrd="0" presId="urn:microsoft.com/office/officeart/2018/2/layout/IconVerticalSolidList"/>
    <dgm:cxn modelId="{9BB801F2-C865-49C7-B56A-9088BF881634}" type="presOf" srcId="{9A550960-7AD8-4D2E-AD55-98F6D753C33A}" destId="{B54E81C7-CDC7-4E11-8179-3CED5AA47554}" srcOrd="0" destOrd="0" presId="urn:microsoft.com/office/officeart/2018/2/layout/IconVerticalSolidList"/>
    <dgm:cxn modelId="{2B76521A-2EA3-43F9-819B-AEB4A6642C70}" type="presParOf" srcId="{72D85C6B-D027-4838-BD18-9DDA64646D35}" destId="{688BF615-3F48-44C0-AE23-7FEE4D586D31}" srcOrd="0" destOrd="0" presId="urn:microsoft.com/office/officeart/2018/2/layout/IconVerticalSolidList"/>
    <dgm:cxn modelId="{FEE8F517-407D-4DEB-84E0-E3C152AF66F8}" type="presParOf" srcId="{688BF615-3F48-44C0-AE23-7FEE4D586D31}" destId="{D8A500CB-A446-4C50-B5C2-E19FB84C6DE8}" srcOrd="0" destOrd="0" presId="urn:microsoft.com/office/officeart/2018/2/layout/IconVerticalSolidList"/>
    <dgm:cxn modelId="{993B2011-7E84-4E0F-8384-537D7CF21F3B}" type="presParOf" srcId="{688BF615-3F48-44C0-AE23-7FEE4D586D31}" destId="{F5091EC8-4E6C-4E2D-B626-7771E4004010}" srcOrd="1" destOrd="0" presId="urn:microsoft.com/office/officeart/2018/2/layout/IconVerticalSolidList"/>
    <dgm:cxn modelId="{2FC351FD-41B6-4C5F-8CDF-200088052B80}" type="presParOf" srcId="{688BF615-3F48-44C0-AE23-7FEE4D586D31}" destId="{362964F6-78ED-4AF9-8BA9-9DAAE08ED378}" srcOrd="2" destOrd="0" presId="urn:microsoft.com/office/officeart/2018/2/layout/IconVerticalSolidList"/>
    <dgm:cxn modelId="{954B1713-FE75-4B05-8241-4FE33BEF8639}" type="presParOf" srcId="{688BF615-3F48-44C0-AE23-7FEE4D586D31}" destId="{782B8C44-281F-4059-AF69-2DCC539A86D2}" srcOrd="3" destOrd="0" presId="urn:microsoft.com/office/officeart/2018/2/layout/IconVerticalSolidList"/>
    <dgm:cxn modelId="{57847EB0-5D7D-4123-9CE1-9A45B55FEBED}" type="presParOf" srcId="{688BF615-3F48-44C0-AE23-7FEE4D586D31}" destId="{8DB67940-A56E-40EA-869A-B7D389F404DD}" srcOrd="4" destOrd="0" presId="urn:microsoft.com/office/officeart/2018/2/layout/IconVerticalSolidList"/>
    <dgm:cxn modelId="{58E2280D-D2A1-4ECA-AA76-4CFCE55BCF65}" type="presParOf" srcId="{72D85C6B-D027-4838-BD18-9DDA64646D35}" destId="{9353B71D-3957-4978-9DC3-00C96CD35FCF}" srcOrd="1" destOrd="0" presId="urn:microsoft.com/office/officeart/2018/2/layout/IconVerticalSolidList"/>
    <dgm:cxn modelId="{91D16FFD-ADDB-47D0-8410-E5B4D0448DCF}" type="presParOf" srcId="{72D85C6B-D027-4838-BD18-9DDA64646D35}" destId="{22C47684-AAF2-4B79-853F-0559878CF4C1}" srcOrd="2" destOrd="0" presId="urn:microsoft.com/office/officeart/2018/2/layout/IconVerticalSolidList"/>
    <dgm:cxn modelId="{E1C15FA3-0E4C-447D-A2B5-C083A737AFC1}" type="presParOf" srcId="{22C47684-AAF2-4B79-853F-0559878CF4C1}" destId="{0528A287-1685-4B9C-B3E7-500F787BC6E9}" srcOrd="0" destOrd="0" presId="urn:microsoft.com/office/officeart/2018/2/layout/IconVerticalSolidList"/>
    <dgm:cxn modelId="{25CDC6D9-97E6-4234-98A5-041A02775A70}" type="presParOf" srcId="{22C47684-AAF2-4B79-853F-0559878CF4C1}" destId="{603E1071-893A-4429-BA2A-4C04108D0634}" srcOrd="1" destOrd="0" presId="urn:microsoft.com/office/officeart/2018/2/layout/IconVerticalSolidList"/>
    <dgm:cxn modelId="{7F0D1A56-6687-496A-8218-8A4800EC50F5}" type="presParOf" srcId="{22C47684-AAF2-4B79-853F-0559878CF4C1}" destId="{686E765A-2E2D-40A9-985E-1C8F34C2BA9A}" srcOrd="2" destOrd="0" presId="urn:microsoft.com/office/officeart/2018/2/layout/IconVerticalSolidList"/>
    <dgm:cxn modelId="{84366146-9DAE-4BC6-B7A9-78E731996E30}" type="presParOf" srcId="{22C47684-AAF2-4B79-853F-0559878CF4C1}" destId="{4B1990A2-F74B-46C2-806A-9DBB966F183E}" srcOrd="3" destOrd="0" presId="urn:microsoft.com/office/officeart/2018/2/layout/IconVerticalSolidList"/>
    <dgm:cxn modelId="{BCE23496-9CDF-4639-BDC5-58C2ADD927B0}" type="presParOf" srcId="{22C47684-AAF2-4B79-853F-0559878CF4C1}" destId="{5C399B07-62C5-4D47-B8BF-AD54CC3478BE}" srcOrd="4" destOrd="0" presId="urn:microsoft.com/office/officeart/2018/2/layout/IconVerticalSolidList"/>
    <dgm:cxn modelId="{8A198E97-6F0A-474D-866D-2477789ABD09}" type="presParOf" srcId="{72D85C6B-D027-4838-BD18-9DDA64646D35}" destId="{38F4715A-C264-45A7-BF67-F320CDD80575}" srcOrd="3" destOrd="0" presId="urn:microsoft.com/office/officeart/2018/2/layout/IconVerticalSolidList"/>
    <dgm:cxn modelId="{549E07C1-BB50-435B-9EE5-E309D212A48C}" type="presParOf" srcId="{72D85C6B-D027-4838-BD18-9DDA64646D35}" destId="{CF286EC8-8ED5-446F-990C-7CB7CB383416}" srcOrd="4" destOrd="0" presId="urn:microsoft.com/office/officeart/2018/2/layout/IconVerticalSolidList"/>
    <dgm:cxn modelId="{CA5D8606-92C3-4020-BEDF-ED7931D568E9}" type="presParOf" srcId="{CF286EC8-8ED5-446F-990C-7CB7CB383416}" destId="{112C9BE7-D388-431A-BFFB-CBCD504D7ABC}" srcOrd="0" destOrd="0" presId="urn:microsoft.com/office/officeart/2018/2/layout/IconVerticalSolidList"/>
    <dgm:cxn modelId="{C902BDD6-F98B-43F8-94CC-54735C5DE243}" type="presParOf" srcId="{CF286EC8-8ED5-446F-990C-7CB7CB383416}" destId="{2E88774D-12B0-46F1-84D6-D723B852D6E7}" srcOrd="1" destOrd="0" presId="urn:microsoft.com/office/officeart/2018/2/layout/IconVerticalSolidList"/>
    <dgm:cxn modelId="{98BE8C3F-9D58-46A6-B2D9-32EF70277F17}" type="presParOf" srcId="{CF286EC8-8ED5-446F-990C-7CB7CB383416}" destId="{EBF87975-8998-4732-9233-A6A805D74214}" srcOrd="2" destOrd="0" presId="urn:microsoft.com/office/officeart/2018/2/layout/IconVerticalSolidList"/>
    <dgm:cxn modelId="{3B74377F-E3E0-4192-858C-072B43772D0A}" type="presParOf" srcId="{CF286EC8-8ED5-446F-990C-7CB7CB383416}" destId="{378B38FC-8835-441C-984D-EF19F031FDBC}" srcOrd="3" destOrd="0" presId="urn:microsoft.com/office/officeart/2018/2/layout/IconVerticalSolidList"/>
    <dgm:cxn modelId="{F10DBD8C-41C8-488E-9E49-35C16BDA095A}" type="presParOf" srcId="{CF286EC8-8ED5-446F-990C-7CB7CB383416}" destId="{AEE60E50-BF32-4916-BA7F-21295534E62A}" srcOrd="4" destOrd="0" presId="urn:microsoft.com/office/officeart/2018/2/layout/IconVerticalSolidList"/>
    <dgm:cxn modelId="{A2D774FE-926C-48CC-BFD1-DD88D9AAE88D}" type="presParOf" srcId="{72D85C6B-D027-4838-BD18-9DDA64646D35}" destId="{29E6FC11-E7AC-4CA1-ADA2-88CD6CFD8B20}" srcOrd="5" destOrd="0" presId="urn:microsoft.com/office/officeart/2018/2/layout/IconVerticalSolidList"/>
    <dgm:cxn modelId="{28F49007-A622-4AB8-9D42-971E0DBE87C6}" type="presParOf" srcId="{72D85C6B-D027-4838-BD18-9DDA64646D35}" destId="{BF11BCDC-3911-4910-8F82-2542075E87A6}" srcOrd="6" destOrd="0" presId="urn:microsoft.com/office/officeart/2018/2/layout/IconVerticalSolidList"/>
    <dgm:cxn modelId="{27E20773-CAE9-42F9-8B39-105879D00FDF}" type="presParOf" srcId="{BF11BCDC-3911-4910-8F82-2542075E87A6}" destId="{14A5489E-CD5E-4EE1-8E45-67B01CFB4BF6}" srcOrd="0" destOrd="0" presId="urn:microsoft.com/office/officeart/2018/2/layout/IconVerticalSolidList"/>
    <dgm:cxn modelId="{163D8E73-B84A-4420-B3CA-E2F8C0A6F31D}" type="presParOf" srcId="{BF11BCDC-3911-4910-8F82-2542075E87A6}" destId="{20707122-7A78-4514-A921-2306A0FF11C5}" srcOrd="1" destOrd="0" presId="urn:microsoft.com/office/officeart/2018/2/layout/IconVerticalSolidList"/>
    <dgm:cxn modelId="{7C5CAD11-9186-4BE2-B16D-AF7249A3235C}" type="presParOf" srcId="{BF11BCDC-3911-4910-8F82-2542075E87A6}" destId="{78D833F9-D20F-4D43-AA72-8C7A6EDB3947}" srcOrd="2" destOrd="0" presId="urn:microsoft.com/office/officeart/2018/2/layout/IconVerticalSolidList"/>
    <dgm:cxn modelId="{22EAC362-2E50-4169-900A-9D92CEE16026}" type="presParOf" srcId="{BF11BCDC-3911-4910-8F82-2542075E87A6}" destId="{B971C1FC-272C-4035-B166-29E37AEDA89A}" srcOrd="3" destOrd="0" presId="urn:microsoft.com/office/officeart/2018/2/layout/IconVerticalSolidList"/>
    <dgm:cxn modelId="{301BF720-5947-408E-801D-9C985AEEA05E}" type="presParOf" srcId="{BF11BCDC-3911-4910-8F82-2542075E87A6}" destId="{B54E81C7-CDC7-4E11-8179-3CED5AA47554}" srcOrd="4" destOrd="0" presId="urn:microsoft.com/office/officeart/2018/2/layout/IconVerticalSolidList"/>
    <dgm:cxn modelId="{81EEC7A4-869C-4DF8-BFAB-457879C42D61}" type="presParOf" srcId="{72D85C6B-D027-4838-BD18-9DDA64646D35}" destId="{19119D68-BC3E-419C-8D4F-68BC6311B0BC}" srcOrd="7" destOrd="0" presId="urn:microsoft.com/office/officeart/2018/2/layout/IconVerticalSolidList"/>
    <dgm:cxn modelId="{724EB55B-1148-4A98-AD7C-E8E9D1217D1E}" type="presParOf" srcId="{72D85C6B-D027-4838-BD18-9DDA64646D35}" destId="{09152C30-CBB5-4319-9FBF-468BE2FAACEB}" srcOrd="8" destOrd="0" presId="urn:microsoft.com/office/officeart/2018/2/layout/IconVerticalSolidList"/>
    <dgm:cxn modelId="{719DD7E0-C24F-4A71-B0E6-BF9CA6E225AD}" type="presParOf" srcId="{09152C30-CBB5-4319-9FBF-468BE2FAACEB}" destId="{51D66D32-539B-4954-8FA9-B7FB6A312462}" srcOrd="0" destOrd="0" presId="urn:microsoft.com/office/officeart/2018/2/layout/IconVerticalSolidList"/>
    <dgm:cxn modelId="{E8DAB474-7155-469D-928C-7095F889D9BA}" type="presParOf" srcId="{09152C30-CBB5-4319-9FBF-468BE2FAACEB}" destId="{BF2F2276-3503-45AC-A6D6-7AABB0A26E82}" srcOrd="1" destOrd="0" presId="urn:microsoft.com/office/officeart/2018/2/layout/IconVerticalSolidList"/>
    <dgm:cxn modelId="{3C91B22F-709A-42DC-9B21-3F3904A53880}" type="presParOf" srcId="{09152C30-CBB5-4319-9FBF-468BE2FAACEB}" destId="{CEC8592B-8A6A-4E20-BB7A-3A81E3A70F32}" srcOrd="2" destOrd="0" presId="urn:microsoft.com/office/officeart/2018/2/layout/IconVerticalSolidList"/>
    <dgm:cxn modelId="{E362F197-483B-4DC9-A893-AD1DBED83F49}" type="presParOf" srcId="{09152C30-CBB5-4319-9FBF-468BE2FAACEB}" destId="{BC3C1A93-39BF-4B52-8E56-9389B74497AE}" srcOrd="3" destOrd="0" presId="urn:microsoft.com/office/officeart/2018/2/layout/IconVerticalSolidList"/>
    <dgm:cxn modelId="{B221843B-FA8E-457D-AEE4-CA10983AB045}" type="presParOf" srcId="{09152C30-CBB5-4319-9FBF-468BE2FAACEB}" destId="{505F642F-F731-41F2-94D7-0C1E123A6FE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965E0-785D-44DF-9C69-ABB8D382DCD3}">
      <dsp:nvSpPr>
        <dsp:cNvPr id="0" name=""/>
        <dsp:cNvSpPr/>
      </dsp:nvSpPr>
      <dsp:spPr>
        <a:xfrm>
          <a:off x="1244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4F73-1959-4369-98EF-C6C289AD5658}">
      <dsp:nvSpPr>
        <dsp:cNvPr id="0" name=""/>
        <dsp:cNvSpPr/>
      </dsp:nvSpPr>
      <dsp:spPr>
        <a:xfrm>
          <a:off x="158051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Improve Quality of Life</a:t>
          </a:r>
          <a:endParaRPr lang="en-US" sz="1600" kern="1200" dirty="0"/>
        </a:p>
      </dsp:txBody>
      <dsp:txXfrm>
        <a:off x="184298" y="1511217"/>
        <a:ext cx="1358769" cy="843658"/>
      </dsp:txXfrm>
    </dsp:sp>
    <dsp:sp modelId="{4594A566-FF6C-4E6F-889B-45379CBD937D}">
      <dsp:nvSpPr>
        <dsp:cNvPr id="0" name=""/>
        <dsp:cNvSpPr/>
      </dsp:nvSpPr>
      <dsp:spPr>
        <a:xfrm>
          <a:off x="1726122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DD63D-EB26-4AF4-8837-85D077E6F7CD}">
      <dsp:nvSpPr>
        <dsp:cNvPr id="0" name=""/>
        <dsp:cNvSpPr/>
      </dsp:nvSpPr>
      <dsp:spPr>
        <a:xfrm>
          <a:off x="1882929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Build Relationships (Social)</a:t>
          </a:r>
          <a:endParaRPr lang="en-US" sz="1600" kern="1200" dirty="0"/>
        </a:p>
      </dsp:txBody>
      <dsp:txXfrm>
        <a:off x="1909176" y="1511217"/>
        <a:ext cx="1358769" cy="843658"/>
      </dsp:txXfrm>
    </dsp:sp>
    <dsp:sp modelId="{D578910C-39F5-4EE6-9C6B-6853C8370BE2}">
      <dsp:nvSpPr>
        <dsp:cNvPr id="0" name=""/>
        <dsp:cNvSpPr/>
      </dsp:nvSpPr>
      <dsp:spPr>
        <a:xfrm>
          <a:off x="3451000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C7F7F-521D-4E57-945D-28CB339C96DC}">
      <dsp:nvSpPr>
        <dsp:cNvPr id="0" name=""/>
        <dsp:cNvSpPr/>
      </dsp:nvSpPr>
      <dsp:spPr>
        <a:xfrm>
          <a:off x="3607807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Increase Accessibility to Support</a:t>
          </a:r>
          <a:endParaRPr lang="en-US" sz="1600" kern="1200" dirty="0"/>
        </a:p>
      </dsp:txBody>
      <dsp:txXfrm>
        <a:off x="3634054" y="1511217"/>
        <a:ext cx="1358769" cy="843658"/>
      </dsp:txXfrm>
    </dsp:sp>
    <dsp:sp modelId="{44177368-2652-4AA8-93BC-DB095496BA7C}">
      <dsp:nvSpPr>
        <dsp:cNvPr id="0" name=""/>
        <dsp:cNvSpPr/>
      </dsp:nvSpPr>
      <dsp:spPr>
        <a:xfrm>
          <a:off x="5175878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1DF0-CF3D-4DC8-836B-633F3A32BD1F}">
      <dsp:nvSpPr>
        <dsp:cNvPr id="0" name=""/>
        <dsp:cNvSpPr/>
      </dsp:nvSpPr>
      <dsp:spPr>
        <a:xfrm>
          <a:off x="5332685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Provide Reliable Help</a:t>
          </a:r>
          <a:endParaRPr lang="en-US" sz="1600" kern="1200" dirty="0"/>
        </a:p>
      </dsp:txBody>
      <dsp:txXfrm>
        <a:off x="5358932" y="1511217"/>
        <a:ext cx="1358769" cy="843658"/>
      </dsp:txXfrm>
    </dsp:sp>
    <dsp:sp modelId="{A78F65E2-82EF-45E2-83FD-CF1F1A47556B}">
      <dsp:nvSpPr>
        <dsp:cNvPr id="0" name=""/>
        <dsp:cNvSpPr/>
      </dsp:nvSpPr>
      <dsp:spPr>
        <a:xfrm>
          <a:off x="6900755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88E1-4B99-4A58-BF37-89F216CBA8B8}">
      <dsp:nvSpPr>
        <dsp:cNvPr id="0" name=""/>
        <dsp:cNvSpPr/>
      </dsp:nvSpPr>
      <dsp:spPr>
        <a:xfrm>
          <a:off x="7057562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Facilitate Quick Response</a:t>
          </a:r>
          <a:endParaRPr lang="en-US" sz="1600" kern="1200" dirty="0"/>
        </a:p>
      </dsp:txBody>
      <dsp:txXfrm>
        <a:off x="7083809" y="1511217"/>
        <a:ext cx="1358769" cy="843658"/>
      </dsp:txXfrm>
    </dsp:sp>
    <dsp:sp modelId="{4EDC2031-39CE-4ADA-8D49-35DEF91837B6}">
      <dsp:nvSpPr>
        <dsp:cNvPr id="0" name=""/>
        <dsp:cNvSpPr/>
      </dsp:nvSpPr>
      <dsp:spPr>
        <a:xfrm>
          <a:off x="8625633" y="1336003"/>
          <a:ext cx="1411263" cy="896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9E58-A19B-4D71-B30B-6B0EFDFDC514}">
      <dsp:nvSpPr>
        <dsp:cNvPr id="0" name=""/>
        <dsp:cNvSpPr/>
      </dsp:nvSpPr>
      <dsp:spPr>
        <a:xfrm>
          <a:off x="8782440" y="1484970"/>
          <a:ext cx="1411263" cy="896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kern="1200" dirty="0"/>
            <a:t>Reduce Loneliness</a:t>
          </a:r>
          <a:endParaRPr lang="en-US" sz="1600" kern="1200" dirty="0"/>
        </a:p>
      </dsp:txBody>
      <dsp:txXfrm>
        <a:off x="8808687" y="1511217"/>
        <a:ext cx="1358769" cy="843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500CB-A446-4C50-B5C2-E19FB84C6DE8}">
      <dsp:nvSpPr>
        <dsp:cNvPr id="0" name=""/>
        <dsp:cNvSpPr/>
      </dsp:nvSpPr>
      <dsp:spPr>
        <a:xfrm>
          <a:off x="0" y="5384"/>
          <a:ext cx="10230538" cy="7055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91EC8-4E6C-4E2D-B626-7771E4004010}">
      <dsp:nvSpPr>
        <dsp:cNvPr id="0" name=""/>
        <dsp:cNvSpPr/>
      </dsp:nvSpPr>
      <dsp:spPr>
        <a:xfrm>
          <a:off x="213438" y="164140"/>
          <a:ext cx="388069" cy="38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B8C44-281F-4059-AF69-2DCC539A86D2}">
      <dsp:nvSpPr>
        <dsp:cNvPr id="0" name=""/>
        <dsp:cNvSpPr/>
      </dsp:nvSpPr>
      <dsp:spPr>
        <a:xfrm>
          <a:off x="814946" y="5384"/>
          <a:ext cx="4603742" cy="705581"/>
        </a:xfrm>
        <a:prstGeom prst="rect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Communication</a:t>
          </a:r>
        </a:p>
      </dsp:txBody>
      <dsp:txXfrm>
        <a:off x="814946" y="5384"/>
        <a:ext cx="4603742" cy="705581"/>
      </dsp:txXfrm>
    </dsp:sp>
    <dsp:sp modelId="{8DB67940-A56E-40EA-869A-B7D389F404DD}">
      <dsp:nvSpPr>
        <dsp:cNvPr id="0" name=""/>
        <dsp:cNvSpPr/>
      </dsp:nvSpPr>
      <dsp:spPr>
        <a:xfrm>
          <a:off x="5418688" y="5384"/>
          <a:ext cx="4811052" cy="7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Project Initiation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Requirements Gathering</a:t>
          </a:r>
        </a:p>
      </dsp:txBody>
      <dsp:txXfrm>
        <a:off x="5418688" y="5384"/>
        <a:ext cx="4811052" cy="705581"/>
      </dsp:txXfrm>
    </dsp:sp>
    <dsp:sp modelId="{0528A287-1685-4B9C-B3E7-500F787BC6E9}">
      <dsp:nvSpPr>
        <dsp:cNvPr id="0" name=""/>
        <dsp:cNvSpPr/>
      </dsp:nvSpPr>
      <dsp:spPr>
        <a:xfrm>
          <a:off x="0" y="887362"/>
          <a:ext cx="10230538" cy="7055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E1071-893A-4429-BA2A-4C04108D0634}">
      <dsp:nvSpPr>
        <dsp:cNvPr id="0" name=""/>
        <dsp:cNvSpPr/>
      </dsp:nvSpPr>
      <dsp:spPr>
        <a:xfrm>
          <a:off x="213438" y="1046117"/>
          <a:ext cx="388069" cy="38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990A2-F74B-46C2-806A-9DBB966F183E}">
      <dsp:nvSpPr>
        <dsp:cNvPr id="0" name=""/>
        <dsp:cNvSpPr/>
      </dsp:nvSpPr>
      <dsp:spPr>
        <a:xfrm>
          <a:off x="814946" y="887362"/>
          <a:ext cx="4603742" cy="705581"/>
        </a:xfrm>
        <a:prstGeom prst="rect">
          <a:avLst/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Planning</a:t>
          </a:r>
        </a:p>
      </dsp:txBody>
      <dsp:txXfrm>
        <a:off x="814946" y="887362"/>
        <a:ext cx="4603742" cy="705581"/>
      </dsp:txXfrm>
    </dsp:sp>
    <dsp:sp modelId="{5C399B07-62C5-4D47-B8BF-AD54CC3478BE}">
      <dsp:nvSpPr>
        <dsp:cNvPr id="0" name=""/>
        <dsp:cNvSpPr/>
      </dsp:nvSpPr>
      <dsp:spPr>
        <a:xfrm>
          <a:off x="5418688" y="887362"/>
          <a:ext cx="4811052" cy="7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Estimating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Scheduling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Researching</a:t>
          </a:r>
        </a:p>
      </dsp:txBody>
      <dsp:txXfrm>
        <a:off x="5418688" y="887362"/>
        <a:ext cx="4811052" cy="705581"/>
      </dsp:txXfrm>
    </dsp:sp>
    <dsp:sp modelId="{112C9BE7-D388-431A-BFFB-CBCD504D7ABC}">
      <dsp:nvSpPr>
        <dsp:cNvPr id="0" name=""/>
        <dsp:cNvSpPr/>
      </dsp:nvSpPr>
      <dsp:spPr>
        <a:xfrm>
          <a:off x="0" y="1769339"/>
          <a:ext cx="10230538" cy="7055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8774D-12B0-46F1-84D6-D723B852D6E7}">
      <dsp:nvSpPr>
        <dsp:cNvPr id="0" name=""/>
        <dsp:cNvSpPr/>
      </dsp:nvSpPr>
      <dsp:spPr>
        <a:xfrm>
          <a:off x="213438" y="1928095"/>
          <a:ext cx="388069" cy="38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B38FC-8835-441C-984D-EF19F031FDBC}">
      <dsp:nvSpPr>
        <dsp:cNvPr id="0" name=""/>
        <dsp:cNvSpPr/>
      </dsp:nvSpPr>
      <dsp:spPr>
        <a:xfrm>
          <a:off x="814946" y="1769339"/>
          <a:ext cx="4603742" cy="705581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Modeling</a:t>
          </a:r>
        </a:p>
      </dsp:txBody>
      <dsp:txXfrm>
        <a:off x="814946" y="1769339"/>
        <a:ext cx="4603742" cy="705581"/>
      </dsp:txXfrm>
    </dsp:sp>
    <dsp:sp modelId="{AEE60E50-BF32-4916-BA7F-21295534E62A}">
      <dsp:nvSpPr>
        <dsp:cNvPr id="0" name=""/>
        <dsp:cNvSpPr/>
      </dsp:nvSpPr>
      <dsp:spPr>
        <a:xfrm>
          <a:off x="5418688" y="1769339"/>
          <a:ext cx="4811052" cy="7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Design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USECASE, ACTIVITY</a:t>
          </a:r>
        </a:p>
      </dsp:txBody>
      <dsp:txXfrm>
        <a:off x="5418688" y="1769339"/>
        <a:ext cx="4811052" cy="705581"/>
      </dsp:txXfrm>
    </dsp:sp>
    <dsp:sp modelId="{14A5489E-CD5E-4EE1-8E45-67B01CFB4BF6}">
      <dsp:nvSpPr>
        <dsp:cNvPr id="0" name=""/>
        <dsp:cNvSpPr/>
      </dsp:nvSpPr>
      <dsp:spPr>
        <a:xfrm>
          <a:off x="0" y="2651316"/>
          <a:ext cx="10230538" cy="7055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7122-7A78-4514-A921-2306A0FF11C5}">
      <dsp:nvSpPr>
        <dsp:cNvPr id="0" name=""/>
        <dsp:cNvSpPr/>
      </dsp:nvSpPr>
      <dsp:spPr>
        <a:xfrm>
          <a:off x="213438" y="2810072"/>
          <a:ext cx="388069" cy="38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C1FC-272C-4035-B166-29E37AEDA89A}">
      <dsp:nvSpPr>
        <dsp:cNvPr id="0" name=""/>
        <dsp:cNvSpPr/>
      </dsp:nvSpPr>
      <dsp:spPr>
        <a:xfrm>
          <a:off x="814946" y="2651316"/>
          <a:ext cx="4603742" cy="705581"/>
        </a:xfrm>
        <a:prstGeom prst="rect">
          <a:avLst/>
        </a:prstGeom>
        <a:solidFill>
          <a:srgbClr val="4472C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Implementation</a:t>
          </a:r>
        </a:p>
      </dsp:txBody>
      <dsp:txXfrm>
        <a:off x="814946" y="2651316"/>
        <a:ext cx="4603742" cy="705581"/>
      </dsp:txXfrm>
    </dsp:sp>
    <dsp:sp modelId="{B54E81C7-CDC7-4E11-8179-3CED5AA47554}">
      <dsp:nvSpPr>
        <dsp:cNvPr id="0" name=""/>
        <dsp:cNvSpPr/>
      </dsp:nvSpPr>
      <dsp:spPr>
        <a:xfrm>
          <a:off x="5418688" y="2651316"/>
          <a:ext cx="4811052" cy="7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Code</a:t>
          </a:r>
        </a:p>
      </dsp:txBody>
      <dsp:txXfrm>
        <a:off x="5418688" y="2651316"/>
        <a:ext cx="4811052" cy="705581"/>
      </dsp:txXfrm>
    </dsp:sp>
    <dsp:sp modelId="{51D66D32-539B-4954-8FA9-B7FB6A312462}">
      <dsp:nvSpPr>
        <dsp:cNvPr id="0" name=""/>
        <dsp:cNvSpPr/>
      </dsp:nvSpPr>
      <dsp:spPr>
        <a:xfrm>
          <a:off x="0" y="3516881"/>
          <a:ext cx="10230538" cy="7055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F2276-3503-45AC-A6D6-7AABB0A26E82}">
      <dsp:nvSpPr>
        <dsp:cNvPr id="0" name=""/>
        <dsp:cNvSpPr/>
      </dsp:nvSpPr>
      <dsp:spPr>
        <a:xfrm>
          <a:off x="213438" y="3692049"/>
          <a:ext cx="388069" cy="3880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C1A93-39BF-4B52-8E56-9389B74497AE}">
      <dsp:nvSpPr>
        <dsp:cNvPr id="0" name=""/>
        <dsp:cNvSpPr/>
      </dsp:nvSpPr>
      <dsp:spPr>
        <a:xfrm>
          <a:off x="814946" y="3533293"/>
          <a:ext cx="4603742" cy="705581"/>
        </a:xfrm>
        <a:prstGeom prst="rect">
          <a:avLst/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Deployment</a:t>
          </a:r>
        </a:p>
      </dsp:txBody>
      <dsp:txXfrm>
        <a:off x="814946" y="3533293"/>
        <a:ext cx="4603742" cy="705581"/>
      </dsp:txXfrm>
    </dsp:sp>
    <dsp:sp modelId="{505F642F-F731-41F2-94D7-0C1E123A6FE7}">
      <dsp:nvSpPr>
        <dsp:cNvPr id="0" name=""/>
        <dsp:cNvSpPr/>
      </dsp:nvSpPr>
      <dsp:spPr>
        <a:xfrm>
          <a:off x="5418688" y="3533293"/>
          <a:ext cx="4811052" cy="705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4" tIns="74674" rIns="74674" bIns="7467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kern="1200" dirty="0">
              <a:solidFill>
                <a:schemeClr val="tx1"/>
              </a:solidFill>
            </a:rPr>
            <a:t>matching expectations</a:t>
          </a:r>
          <a:endParaRPr lang="en-US" sz="1100" b="1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kern="1200" dirty="0">
              <a:solidFill>
                <a:schemeClr val="tx1"/>
              </a:solidFill>
            </a:rPr>
            <a:t>Corrections and </a:t>
          </a:r>
          <a:r>
            <a:rPr lang="en-US" sz="1100" b="0" kern="1200" dirty="0">
              <a:solidFill>
                <a:schemeClr val="tx1"/>
              </a:solidFill>
            </a:rPr>
            <a:t>c</a:t>
          </a:r>
          <a:r>
            <a:rPr lang="en-IL" sz="1100" b="0" kern="1200" dirty="0" err="1">
              <a:solidFill>
                <a:schemeClr val="tx1"/>
              </a:solidFill>
            </a:rPr>
            <a:t>hanges</a:t>
          </a:r>
          <a:endParaRPr lang="en-IL" sz="1100" b="0" kern="1200" dirty="0">
            <a:solidFill>
              <a:schemeClr val="tx1"/>
            </a:solidFill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100" b="0" kern="1200" dirty="0">
              <a:solidFill>
                <a:schemeClr val="tx1"/>
              </a:solidFill>
            </a:rPr>
            <a:t>feedback</a:t>
          </a:r>
        </a:p>
      </dsp:txBody>
      <dsp:txXfrm>
        <a:off x="5418688" y="3533293"/>
        <a:ext cx="4811052" cy="70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3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רשת של נקודות מחוברות">
            <a:extLst>
              <a:ext uri="{FF2B5EF4-FFF2-40B4-BE49-F238E27FC236}">
                <a16:creationId xmlns:a16="http://schemas.microsoft.com/office/drawing/2014/main" id="{AF146F91-128B-7EA6-24B9-C7D967CCD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4" r="24416" b="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6AA47DC-0673-0515-26C3-C3880A8A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273" y="324862"/>
            <a:ext cx="4662104" cy="1828800"/>
          </a:xfrm>
        </p:spPr>
        <p:txBody>
          <a:bodyPr anchor="b">
            <a:normAutofit/>
          </a:bodyPr>
          <a:lstStyle/>
          <a:p>
            <a:r>
              <a:rPr lang="en-US" sz="6600" u="sng" dirty="0" err="1"/>
              <a:t>ElderEase</a:t>
            </a:r>
            <a:endParaRPr lang="he-IL" sz="6600" u="sng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907609-ED98-ED3F-0B94-80ADD773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406" y="5204477"/>
            <a:ext cx="4628349" cy="69586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Dina Kakiashvili</a:t>
            </a:r>
          </a:p>
          <a:p>
            <a:r>
              <a:rPr lang="en-US" dirty="0"/>
              <a:t>Natalie </a:t>
            </a:r>
            <a:r>
              <a:rPr lang="en-US" dirty="0" err="1"/>
              <a:t>Nanikashvili</a:t>
            </a:r>
            <a:endParaRPr lang="he-IL" dirty="0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737E47F1-3DE0-50B1-9E3B-89067A64C707}"/>
              </a:ext>
            </a:extLst>
          </p:cNvPr>
          <p:cNvSpPr txBox="1">
            <a:spLocks/>
          </p:cNvSpPr>
          <p:nvPr/>
        </p:nvSpPr>
        <p:spPr>
          <a:xfrm>
            <a:off x="1140028" y="2172319"/>
            <a:ext cx="4628349" cy="695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EASE A DAY, BRIGHTEN A LIFE</a:t>
            </a:r>
            <a:endParaRPr lang="he-IL" sz="24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11B2F4B-8DFB-6E05-064F-EF0822AB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58" y="447140"/>
            <a:ext cx="3048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B15DE6-1EF2-C206-449B-C6BA45BE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247" y="1022979"/>
            <a:ext cx="8069972" cy="4812042"/>
          </a:xfrm>
        </p:spPr>
        <p:txBody>
          <a:bodyPr>
            <a:normAutofit/>
          </a:bodyPr>
          <a:lstStyle/>
          <a:p>
            <a:r>
              <a:rPr lang="en-US" dirty="0"/>
              <a:t>A very elegant and not too detailed screen.</a:t>
            </a:r>
          </a:p>
          <a:p>
            <a:endParaRPr lang="en-US" dirty="0"/>
          </a:p>
          <a:p>
            <a:r>
              <a:rPr lang="en-US" dirty="0"/>
              <a:t>When clicking “Get help now” one of two things can happen</a:t>
            </a:r>
          </a:p>
          <a:p>
            <a:pPr marL="0" indent="0">
              <a:buNone/>
            </a:pPr>
            <a:r>
              <a:rPr lang="en-US" sz="1500" dirty="0"/>
              <a:t>	Filling in data – only on the first time</a:t>
            </a:r>
          </a:p>
          <a:p>
            <a:pPr marL="0" indent="0">
              <a:buNone/>
            </a:pPr>
            <a:r>
              <a:rPr lang="en-US" sz="1500" dirty="0"/>
              <a:t>	Performing an authentication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it’s done properly – the elder will be able to enter his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account the elder will be able to open a new help request which will be transmitted to the manager.</a:t>
            </a:r>
          </a:p>
        </p:txBody>
      </p:sp>
      <p:pic>
        <p:nvPicPr>
          <p:cNvPr id="4101" name="תמונה 1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5FA88ECA-4741-D17E-3A0D-881C1F4C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44" y="1000411"/>
            <a:ext cx="2109738" cy="472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15965BB3-5BC1-27A8-2587-FC38D2E2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49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24F505-6030-3A97-C212-45239F90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37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01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965BB3-5BC1-27A8-2587-FC38D2E2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490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24F505-6030-3A97-C212-45239F90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17" y="237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71F8900-B259-0CD1-9004-922D20539B89}"/>
              </a:ext>
            </a:extLst>
          </p:cNvPr>
          <p:cNvSpPr txBox="1">
            <a:spLocks/>
          </p:cNvSpPr>
          <p:nvPr/>
        </p:nvSpPr>
        <p:spPr>
          <a:xfrm>
            <a:off x="3482939" y="1174462"/>
            <a:ext cx="7648843" cy="48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main screen for the elders.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elegant and simple.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screen the elders will be able to choose the operation they would like to do.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types of operations:</a:t>
            </a:r>
          </a:p>
          <a:p>
            <a:pPr lvl="1"/>
            <a:r>
              <a:rPr lang="en-US" dirty="0"/>
              <a:t>Open new requests</a:t>
            </a:r>
          </a:p>
          <a:p>
            <a:pPr lvl="1"/>
            <a:r>
              <a:rPr lang="en-US" dirty="0"/>
              <a:t>Leave feedback about volunteers</a:t>
            </a:r>
            <a:endParaRPr lang="he-IL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ED4C750-26D9-3BC8-3BE6-B08BCB64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94" y="1044298"/>
            <a:ext cx="2152436" cy="48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05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pic>
        <p:nvPicPr>
          <p:cNvPr id="8" name="Picture 3" descr="תמונה שמכילה טקסט, צילום מסך, מספר, גופן&#10;&#10;התיאור נוצר באופן אוטומטי">
            <a:extLst>
              <a:ext uri="{FF2B5EF4-FFF2-40B4-BE49-F238E27FC236}">
                <a16:creationId xmlns:a16="http://schemas.microsoft.com/office/drawing/2014/main" id="{79566085-56E7-C3C6-86E0-B20BE6C4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12" y="1161425"/>
            <a:ext cx="2138470" cy="46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B17C159-A417-8A24-70A7-D87D389352CE}"/>
              </a:ext>
            </a:extLst>
          </p:cNvPr>
          <p:cNvSpPr txBox="1">
            <a:spLocks/>
          </p:cNvSpPr>
          <p:nvPr/>
        </p:nvSpPr>
        <p:spPr>
          <a:xfrm>
            <a:off x="3446591" y="2234174"/>
            <a:ext cx="7803611" cy="467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elder can choose from a list of activities.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elder will click “Next” to add further information, such as address, contact phone, etc..</a:t>
            </a:r>
          </a:p>
        </p:txBody>
      </p:sp>
    </p:spTree>
    <p:extLst>
      <p:ext uri="{BB962C8B-B14F-4D97-AF65-F5344CB8AC3E}">
        <p14:creationId xmlns:p14="http://schemas.microsoft.com/office/powerpoint/2010/main" val="191512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pic>
        <p:nvPicPr>
          <p:cNvPr id="3" name="תמונה 2" descr="תמונה שמכילה טקסט, צילום מסך, דף אינטרנט, עיצוב&#10;&#10;התיאור נוצר באופן אוטומטי">
            <a:extLst>
              <a:ext uri="{FF2B5EF4-FFF2-40B4-BE49-F238E27FC236}">
                <a16:creationId xmlns:a16="http://schemas.microsoft.com/office/drawing/2014/main" id="{4F1AE63D-D017-E689-B8F7-EEB27469D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26" y="1114594"/>
            <a:ext cx="2098942" cy="4628811"/>
          </a:xfrm>
          <a:prstGeom prst="rect">
            <a:avLst/>
          </a:prstGeom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344773" y="1482617"/>
            <a:ext cx="7457362" cy="373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the help request is transferred to the manager and the manager will assign it to the relevant volunteers, according to location and Interests of the volunteer.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soon as a volunteer is found – the elder will get a notification about that.</a:t>
            </a:r>
          </a:p>
          <a:p>
            <a:endParaRPr lang="en-US" dirty="0"/>
          </a:p>
          <a:p>
            <a:r>
              <a:rPr lang="en-US" dirty="0"/>
              <a:t>The screen sums up the process for the elder and makes it very clear for him that the process in his side ended.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816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Manager’s side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B17C159-A417-8A24-70A7-D87D389352CE}"/>
              </a:ext>
            </a:extLst>
          </p:cNvPr>
          <p:cNvSpPr txBox="1">
            <a:spLocks/>
          </p:cNvSpPr>
          <p:nvPr/>
        </p:nvSpPr>
        <p:spPr>
          <a:xfrm>
            <a:off x="3374900" y="2088070"/>
            <a:ext cx="7803611" cy="211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manager calls the elder and verifies that he opened the help request</a:t>
            </a:r>
          </a:p>
          <a:p>
            <a:endParaRPr lang="en-US" dirty="0"/>
          </a:p>
          <a:p>
            <a:r>
              <a:rPr lang="en-US" dirty="0"/>
              <a:t>If so, the manager clicks assign volunteer. Otherwise, cancels the help request.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6065DF5-9CB8-2A86-5F15-7DFCECBB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2" y="1025943"/>
            <a:ext cx="2149048" cy="47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E2B2CF1-D831-EC81-986D-E6EE0610FD4D}"/>
              </a:ext>
            </a:extLst>
          </p:cNvPr>
          <p:cNvSpPr txBox="1">
            <a:spLocks/>
          </p:cNvSpPr>
          <p:nvPr/>
        </p:nvSpPr>
        <p:spPr>
          <a:xfrm>
            <a:off x="869942" y="471893"/>
            <a:ext cx="8977511" cy="469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Yu Mincho" panose="02020400000000000000" pitchFamily="18" charset="-128"/>
              </a:rPr>
              <a:t>Matching algorithm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B9283-22CF-3F6B-F817-E97430AE7EA3}"/>
              </a:ext>
            </a:extLst>
          </p:cNvPr>
          <p:cNvSpPr txBox="1"/>
          <p:nvPr/>
        </p:nvSpPr>
        <p:spPr>
          <a:xfrm>
            <a:off x="2398979" y="1595430"/>
            <a:ext cx="1211246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effectLst/>
                <a:ea typeface="Yu Mincho" panose="02020400000000000000" pitchFamily="18" charset="-128"/>
              </a:rPr>
              <a:t>Interests</a:t>
            </a:r>
          </a:p>
          <a:p>
            <a:pPr algn="l"/>
            <a:endParaRPr lang="en-US" sz="1800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9F773FC-4625-2783-1CFF-25A811DBA5B9}"/>
              </a:ext>
            </a:extLst>
          </p:cNvPr>
          <p:cNvSpPr txBox="1"/>
          <p:nvPr/>
        </p:nvSpPr>
        <p:spPr>
          <a:xfrm>
            <a:off x="8476198" y="1497597"/>
            <a:ext cx="1211246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effectLst/>
                <a:ea typeface="Yu Mincho" panose="02020400000000000000" pitchFamily="18" charset="-128"/>
              </a:rPr>
              <a:t>Distance</a:t>
            </a:r>
          </a:p>
          <a:p>
            <a:pPr algn="l"/>
            <a:endParaRPr lang="en-US" sz="1800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CEDE67A1-82BB-1702-30C0-A1F11F0194D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04602" y="2241761"/>
            <a:ext cx="2321407" cy="15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ADDB62C-382C-DE37-B49E-D7AFCACB4ED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702746" y="2143928"/>
            <a:ext cx="2379075" cy="163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304DFB2D-9FE5-BFD8-7B99-565C58F3FEA2}"/>
              </a:ext>
            </a:extLst>
          </p:cNvPr>
          <p:cNvSpPr txBox="1">
            <a:spLocks/>
          </p:cNvSpPr>
          <p:nvPr/>
        </p:nvSpPr>
        <p:spPr>
          <a:xfrm rot="2147913">
            <a:off x="2737254" y="2902056"/>
            <a:ext cx="2126796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grade of 0-100</a:t>
            </a:r>
            <a:endParaRPr lang="he-IL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F355EBF1-D521-E8CD-F6A5-7E923AC3B04B}"/>
              </a:ext>
            </a:extLst>
          </p:cNvPr>
          <p:cNvSpPr txBox="1">
            <a:spLocks/>
          </p:cNvSpPr>
          <p:nvPr/>
        </p:nvSpPr>
        <p:spPr>
          <a:xfrm rot="19514096">
            <a:off x="7400720" y="2735065"/>
            <a:ext cx="2150955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grade of 0-100</a:t>
            </a:r>
            <a:endParaRPr lang="he-IL" dirty="0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D2913049-3B24-7AED-3EFB-137C89BDFC7A}"/>
              </a:ext>
            </a:extLst>
          </p:cNvPr>
          <p:cNvSpPr txBox="1"/>
          <p:nvPr/>
        </p:nvSpPr>
        <p:spPr>
          <a:xfrm>
            <a:off x="3351222" y="3920020"/>
            <a:ext cx="527008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effectLst/>
                <a:ea typeface="Yu Mincho" panose="02020400000000000000" pitchFamily="18" charset="-128"/>
              </a:rPr>
              <a:t>Total grade = 0.3 * interests + 0.7 * distance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D4350CB-04C2-D019-F781-923C2A2DD882}"/>
              </a:ext>
            </a:extLst>
          </p:cNvPr>
          <p:cNvSpPr txBox="1"/>
          <p:nvPr/>
        </p:nvSpPr>
        <p:spPr>
          <a:xfrm>
            <a:off x="2584734" y="4475121"/>
            <a:ext cx="7413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Volunteers with total grade &gt; 80 will be matched to the help request.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112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Manager’s side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431568" y="2046337"/>
            <a:ext cx="7701562" cy="225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application provides list of relevant volunteers according to location and interests.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manager can assign few volunteers to the same help request. And the volunteers will get a notification.</a:t>
            </a:r>
            <a:endParaRPr lang="he-IL" dirty="0"/>
          </a:p>
        </p:txBody>
      </p:sp>
      <p:pic>
        <p:nvPicPr>
          <p:cNvPr id="6" name="תמונה 5" descr="תמונה שמכילה טקסט, צילום מסך, דף אינטרנט, אתר&#10;&#10;התיאור נוצר באופן אוטומטי">
            <a:extLst>
              <a:ext uri="{FF2B5EF4-FFF2-40B4-BE49-F238E27FC236}">
                <a16:creationId xmlns:a16="http://schemas.microsoft.com/office/drawing/2014/main" id="{688DF663-FE7F-B068-B8F7-67977E07F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81" y="1060017"/>
            <a:ext cx="2171466" cy="46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Volunteer’s side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B17C159-A417-8A24-70A7-D87D389352CE}"/>
              </a:ext>
            </a:extLst>
          </p:cNvPr>
          <p:cNvSpPr txBox="1">
            <a:spLocks/>
          </p:cNvSpPr>
          <p:nvPr/>
        </p:nvSpPr>
        <p:spPr>
          <a:xfrm>
            <a:off x="3477414" y="1751592"/>
            <a:ext cx="7557031" cy="308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volunteer can see all the help requests assigned to him by the manager.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volunteer can choose the help request that is most relevant for him.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that a notification will be sent to the elder in order to confirm the volunteer.</a:t>
            </a:r>
            <a:endParaRPr lang="he-IL" dirty="0"/>
          </a:p>
        </p:txBody>
      </p:sp>
      <p:pic>
        <p:nvPicPr>
          <p:cNvPr id="3" name="תמונה 2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8162C172-FCB8-8523-21D1-BB8F90524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6" y="1060016"/>
            <a:ext cx="2171466" cy="47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Elder’s side</a:t>
            </a:r>
            <a:endParaRPr lang="he-IL" dirty="0"/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B17C159-A417-8A24-70A7-D87D389352CE}"/>
              </a:ext>
            </a:extLst>
          </p:cNvPr>
          <p:cNvSpPr txBox="1">
            <a:spLocks/>
          </p:cNvSpPr>
          <p:nvPr/>
        </p:nvSpPr>
        <p:spPr>
          <a:xfrm>
            <a:off x="3826737" y="2383528"/>
            <a:ext cx="6889210" cy="1890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Confirmation of the volunteer</a:t>
            </a:r>
          </a:p>
          <a:p>
            <a:r>
              <a:rPr lang="en-US" dirty="0"/>
              <a:t>The elder is able to view the volunteer’s profile and contact details.</a:t>
            </a:r>
          </a:p>
          <a:p>
            <a:r>
              <a:rPr lang="en-US" dirty="0"/>
              <a:t>The elder is able to cancel the help request.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8252910-9EA5-F3B9-CDD6-2BB8190D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6" y="977416"/>
            <a:ext cx="2188111" cy="48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Volunteer’s side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606576" y="2816898"/>
            <a:ext cx="7372789" cy="953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elder confirms the volunteer, the help request will be finally assigned to him, and he will be able to get the full details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8007412-7E4E-8727-7EFC-72EC7F74E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26" y="1041375"/>
            <a:ext cx="2171466" cy="47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6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DED4E5-6B57-0F73-9736-FE003F51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9" y="430189"/>
            <a:ext cx="8977511" cy="580966"/>
          </a:xfrm>
        </p:spPr>
        <p:txBody>
          <a:bodyPr/>
          <a:lstStyle/>
          <a:p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FFC11B-3E9D-D01A-00E2-1A3FC7D8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26" y="1104547"/>
            <a:ext cx="10047574" cy="3732924"/>
          </a:xfrm>
        </p:spPr>
        <p:txBody>
          <a:bodyPr>
            <a:normAutofit/>
          </a:bodyPr>
          <a:lstStyle/>
          <a:p>
            <a:r>
              <a:rPr lang="en-US" dirty="0"/>
              <a:t>Older individuals often face numerous challenges that significantly affect their daily routines.</a:t>
            </a:r>
          </a:p>
          <a:p>
            <a:r>
              <a:rPr lang="en-US" dirty="0"/>
              <a:t>The challenges can be in many aspects, such as:</a:t>
            </a:r>
          </a:p>
          <a:p>
            <a:pPr lvl="1"/>
            <a:r>
              <a:rPr lang="en-US" sz="1800" dirty="0"/>
              <a:t>Physical - </a:t>
            </a:r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Technical Assistance</a:t>
            </a: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Household chores, Moving assistance, Furniture assembly, Delivery services, Personal assistance</a:t>
            </a:r>
            <a:endParaRPr lang="en-US" sz="1800" dirty="0"/>
          </a:p>
          <a:p>
            <a:pPr lvl="1"/>
            <a:r>
              <a:rPr lang="en-US" sz="1800" dirty="0"/>
              <a:t>Social</a:t>
            </a:r>
          </a:p>
          <a:p>
            <a:pPr lvl="1"/>
            <a:r>
              <a:rPr lang="en-US" sz="1800" dirty="0"/>
              <a:t>Medical</a:t>
            </a:r>
          </a:p>
          <a:p>
            <a:pPr lvl="1"/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Technology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IL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emergency situation</a:t>
            </a:r>
            <a:endParaRPr lang="en-US" sz="1800" dirty="0"/>
          </a:p>
          <a:p>
            <a:r>
              <a:rPr lang="en-US" dirty="0"/>
              <a:t>There is a desperate need for a solution that fits those challenges.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1F78-C8AA-FCF7-F53F-5AFA6EF69F2B}"/>
              </a:ext>
            </a:extLst>
          </p:cNvPr>
          <p:cNvSpPr txBox="1"/>
          <p:nvPr/>
        </p:nvSpPr>
        <p:spPr>
          <a:xfrm>
            <a:off x="3372464" y="4998197"/>
            <a:ext cx="544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+mj-lt"/>
              </a:rPr>
              <a:t>What seems simple to us can be a complex task for them</a:t>
            </a:r>
            <a:endParaRPr lang="en-IL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12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9876716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Volunteer’s &amp; ELDER’S side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5955784" y="2305308"/>
            <a:ext cx="5154281" cy="144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the volunteer and elder can see details about each other and contact with each other.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3FCE707-5250-D793-0C95-8E14BD54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99" y="1091179"/>
            <a:ext cx="2198960" cy="479851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7FFAFDD-5570-2BB9-02CB-0BF11265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60" y="1091179"/>
            <a:ext cx="2128373" cy="47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0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3550728" y="2274825"/>
            <a:ext cx="7589599" cy="208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volunteer is done helping the elder, he will mark the help request as done and close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manager will do the same and close the help request finally.</a:t>
            </a:r>
          </a:p>
          <a:p>
            <a:endParaRPr lang="he-IL" dirty="0"/>
          </a:p>
        </p:txBody>
      </p:sp>
      <p:pic>
        <p:nvPicPr>
          <p:cNvPr id="3" name="תמונה 2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1FC369B3-E727-54AF-0374-9E1C5E78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73" y="1093296"/>
            <a:ext cx="2164138" cy="47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 err="1"/>
              <a:t>Elderease</a:t>
            </a:r>
            <a:r>
              <a:rPr lang="en-US" dirty="0"/>
              <a:t> FLOW- </a:t>
            </a:r>
            <a:endParaRPr lang="he-IL" dirty="0"/>
          </a:p>
        </p:txBody>
      </p:sp>
      <p:pic>
        <p:nvPicPr>
          <p:cNvPr id="7" name="תמונה 6" descr="תמונה שמכילה טקסט, צילום מסך, תוכנה, דף אינטרנט&#10;&#10;התיאור נוצר באופן אוטומטי">
            <a:extLst>
              <a:ext uri="{FF2B5EF4-FFF2-40B4-BE49-F238E27FC236}">
                <a16:creationId xmlns:a16="http://schemas.microsoft.com/office/drawing/2014/main" id="{D436280A-C2B9-4E37-0E02-C6DF1E15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31" y="998754"/>
            <a:ext cx="2187094" cy="4847784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DFABE85-48F1-B3CE-0476-A05F8407020C}"/>
              </a:ext>
            </a:extLst>
          </p:cNvPr>
          <p:cNvSpPr txBox="1">
            <a:spLocks/>
          </p:cNvSpPr>
          <p:nvPr/>
        </p:nvSpPr>
        <p:spPr>
          <a:xfrm>
            <a:off x="3688424" y="2438445"/>
            <a:ext cx="6602742" cy="99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closing the help request - both the elder and the manager can leave feedback about the volunteer.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480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26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/>
              <a:t>challenges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1225537" y="928613"/>
            <a:ext cx="9574007" cy="467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Working with volunteers can sometimes be challenging.</a:t>
            </a:r>
          </a:p>
          <a:p>
            <a:pPr lvl="1"/>
            <a:r>
              <a:rPr lang="en-US" dirty="0"/>
              <a:t>Choosing volunteers</a:t>
            </a:r>
          </a:p>
          <a:p>
            <a:pPr lvl="1"/>
            <a:r>
              <a:rPr lang="en-US" dirty="0"/>
              <a:t>The need for rating volunteers</a:t>
            </a:r>
          </a:p>
          <a:p>
            <a:pPr lvl="1"/>
            <a:r>
              <a:rPr lang="en-US" dirty="0"/>
              <a:t>Will they get paid in some way?</a:t>
            </a:r>
          </a:p>
          <a:p>
            <a:pPr lvl="1"/>
            <a:endParaRPr lang="en-US" dirty="0"/>
          </a:p>
          <a:p>
            <a:r>
              <a:rPr lang="en-US" dirty="0"/>
              <a:t>Constructing a team that will lead this project to success.</a:t>
            </a:r>
          </a:p>
          <a:p>
            <a:pPr lvl="1"/>
            <a:r>
              <a:rPr lang="en-US" dirty="0"/>
              <a:t>A team that will recruit the volunteers</a:t>
            </a:r>
          </a:p>
          <a:p>
            <a:pPr lvl="1"/>
            <a:r>
              <a:rPr lang="en-US" dirty="0"/>
              <a:t>Will they get paid?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583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67BAAF-188C-2B17-6E74-4F449F6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67" y="458614"/>
            <a:ext cx="8977511" cy="469999"/>
          </a:xfrm>
        </p:spPr>
        <p:txBody>
          <a:bodyPr>
            <a:noAutofit/>
          </a:bodyPr>
          <a:lstStyle/>
          <a:p>
            <a:r>
              <a:rPr lang="en-US" dirty="0"/>
              <a:t>Technologies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2DF71B78-3843-D468-CB72-CB8BCF7DE541}"/>
              </a:ext>
            </a:extLst>
          </p:cNvPr>
          <p:cNvSpPr txBox="1">
            <a:spLocks/>
          </p:cNvSpPr>
          <p:nvPr/>
        </p:nvSpPr>
        <p:spPr>
          <a:xfrm>
            <a:off x="1225537" y="928613"/>
            <a:ext cx="10026396" cy="467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Backend 			         Frontend			                    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94178CC0-C740-2E4C-1B60-BA0FA49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37" y="2034740"/>
            <a:ext cx="2142064" cy="1394260"/>
          </a:xfrm>
          <a:prstGeom prst="rect">
            <a:avLst/>
          </a:prstGeom>
          <a:noFill/>
        </p:spPr>
      </p:pic>
      <p:pic>
        <p:nvPicPr>
          <p:cNvPr id="4" name="Picture 5" descr="The most popular database for modern apps | MongoDB">
            <a:extLst>
              <a:ext uri="{FF2B5EF4-FFF2-40B4-BE49-F238E27FC236}">
                <a16:creationId xmlns:a16="http://schemas.microsoft.com/office/drawing/2014/main" id="{6E0D8C17-34FE-714F-85AC-DAE78AC4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56" y="2034740"/>
            <a:ext cx="2761242" cy="749574"/>
          </a:xfrm>
          <a:prstGeom prst="rect">
            <a:avLst/>
          </a:prstGeom>
          <a:noFill/>
        </p:spPr>
      </p:pic>
      <p:pic>
        <p:nvPicPr>
          <p:cNvPr id="6" name="Picture 6" descr="You too, embrace cross-platform development with React Native">
            <a:extLst>
              <a:ext uri="{FF2B5EF4-FFF2-40B4-BE49-F238E27FC236}">
                <a16:creationId xmlns:a16="http://schemas.microsoft.com/office/drawing/2014/main" id="{FFC35B2A-0430-E236-C207-11076642F0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97" y="2034740"/>
            <a:ext cx="2123237" cy="1394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538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5E2B2CF1-D831-EC81-986D-E6EE0610FD4D}"/>
              </a:ext>
            </a:extLst>
          </p:cNvPr>
          <p:cNvSpPr txBox="1">
            <a:spLocks/>
          </p:cNvSpPr>
          <p:nvPr/>
        </p:nvSpPr>
        <p:spPr>
          <a:xfrm>
            <a:off x="869942" y="471893"/>
            <a:ext cx="8977511" cy="469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/>
                <a:ea typeface="Yu Mincho" panose="02020400000000000000" pitchFamily="18" charset="-128"/>
              </a:rPr>
              <a:t>Right Before we end…</a:t>
            </a:r>
            <a:endParaRPr lang="he-IL" dirty="0"/>
          </a:p>
        </p:txBody>
      </p:sp>
      <p:pic>
        <p:nvPicPr>
          <p:cNvPr id="2" name="Picture 41">
            <a:extLst>
              <a:ext uri="{FF2B5EF4-FFF2-40B4-BE49-F238E27FC236}">
                <a16:creationId xmlns:a16="http://schemas.microsoft.com/office/drawing/2014/main" id="{C31CDA5D-3D19-8CBE-67DD-8A459F69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1" y="941892"/>
            <a:ext cx="3093094" cy="497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2">
            <a:extLst>
              <a:ext uri="{FF2B5EF4-FFF2-40B4-BE49-F238E27FC236}">
                <a16:creationId xmlns:a16="http://schemas.microsoft.com/office/drawing/2014/main" id="{4EA83015-6CBA-10EC-1F36-541F47F47E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96" y="941892"/>
            <a:ext cx="3093094" cy="497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C633BCA9-FF6C-858E-7037-6F526EE4E1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02" y="941892"/>
            <a:ext cx="3059206" cy="491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9BEA14-4C13-1FC6-8646-525DBC8CDFC0}"/>
              </a:ext>
            </a:extLst>
          </p:cNvPr>
          <p:cNvSpPr txBox="1"/>
          <p:nvPr/>
        </p:nvSpPr>
        <p:spPr>
          <a:xfrm>
            <a:off x="2805203" y="2885411"/>
            <a:ext cx="65815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1" dirty="0">
                <a:ea typeface="Yu Mincho" panose="02020400000000000000" pitchFamily="18" charset="-128"/>
                <a:cs typeface="Arial" panose="020B0604020202020204" pitchFamily="34" charset="0"/>
              </a:rPr>
              <a:t>Where did we get this idea from?</a:t>
            </a:r>
          </a:p>
        </p:txBody>
      </p:sp>
    </p:spTree>
    <p:extLst>
      <p:ext uri="{BB962C8B-B14F-4D97-AF65-F5344CB8AC3E}">
        <p14:creationId xmlns:p14="http://schemas.microsoft.com/office/powerpoint/2010/main" val="262968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346F7283-7D7B-D85E-1A0B-BE5EA0A1C47F}"/>
              </a:ext>
            </a:extLst>
          </p:cNvPr>
          <p:cNvSpPr txBox="1">
            <a:spLocks/>
          </p:cNvSpPr>
          <p:nvPr/>
        </p:nvSpPr>
        <p:spPr>
          <a:xfrm>
            <a:off x="1225536" y="2768354"/>
            <a:ext cx="9574007" cy="132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/>
              <a:t>Thank you for listening!</a:t>
            </a:r>
          </a:p>
          <a:p>
            <a:pPr algn="ctr"/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17379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925DDD-8877-9186-8409-513CED5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45" y="450737"/>
            <a:ext cx="8977511" cy="570391"/>
          </a:xfrm>
        </p:spPr>
        <p:txBody>
          <a:bodyPr/>
          <a:lstStyle/>
          <a:p>
            <a:r>
              <a:rPr lang="en-US" dirty="0"/>
              <a:t>What is elderease?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281923-5D3F-3089-56B2-2C23DCE0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519" y="1021128"/>
            <a:ext cx="10101597" cy="4661917"/>
          </a:xfrm>
        </p:spPr>
        <p:txBody>
          <a:bodyPr/>
          <a:lstStyle/>
          <a:p>
            <a:r>
              <a:rPr lang="en-US" dirty="0"/>
              <a:t>An innovative solution in the form of an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Aims to bridge the gap between older individuals and compassionate volunteers.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Aims to enhance the overall well-being of older individuals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different algorithms to connect between elders and volunteers.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combination of “</a:t>
            </a:r>
            <a:r>
              <a:rPr lang="en-US" sz="1800" dirty="0">
                <a:latin typeface="+mn-lt"/>
              </a:rPr>
              <a:t>TaskRabbit</a:t>
            </a:r>
            <a:r>
              <a:rPr lang="en-US" dirty="0"/>
              <a:t>” and “</a:t>
            </a:r>
            <a:r>
              <a:rPr lang="en-US" dirty="0" err="1"/>
              <a:t>Yedidim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919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3F129-48A7-9609-8428-B705AC4B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2" y="441789"/>
            <a:ext cx="8977511" cy="52959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he-IL" dirty="0"/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50C91AF9-8302-922A-1B12-4576D0F57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13489"/>
              </p:ext>
            </p:extLst>
          </p:nvPr>
        </p:nvGraphicFramePr>
        <p:xfrm>
          <a:off x="1003992" y="1700448"/>
          <a:ext cx="10194949" cy="371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FB7B321-2CFB-5317-7B7E-E046C9A59C11}"/>
              </a:ext>
            </a:extLst>
          </p:cNvPr>
          <p:cNvSpPr txBox="1">
            <a:spLocks/>
          </p:cNvSpPr>
          <p:nvPr/>
        </p:nvSpPr>
        <p:spPr>
          <a:xfrm>
            <a:off x="886004" y="467714"/>
            <a:ext cx="8977511" cy="529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Existing platforms</a:t>
            </a: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ACC9AC4-5CE3-E6D8-0DAB-7FF26109FBFF}"/>
              </a:ext>
            </a:extLst>
          </p:cNvPr>
          <p:cNvSpPr txBox="1">
            <a:spLocks/>
          </p:cNvSpPr>
          <p:nvPr/>
        </p:nvSpPr>
        <p:spPr>
          <a:xfrm>
            <a:off x="959747" y="902262"/>
            <a:ext cx="8977511" cy="52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5E6F3B-0497-B10A-A542-AE7D124A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594784"/>
              </p:ext>
            </p:extLst>
          </p:nvPr>
        </p:nvGraphicFramePr>
        <p:xfrm>
          <a:off x="1346537" y="1092356"/>
          <a:ext cx="9498925" cy="46732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8329">
                  <a:extLst>
                    <a:ext uri="{9D8B030D-6E8A-4147-A177-3AD203B41FA5}">
                      <a16:colId xmlns:a16="http://schemas.microsoft.com/office/drawing/2014/main" val="66726632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384591309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3418461960"/>
                    </a:ext>
                  </a:extLst>
                </a:gridCol>
                <a:gridCol w="1847002">
                  <a:extLst>
                    <a:ext uri="{9D8B030D-6E8A-4147-A177-3AD203B41FA5}">
                      <a16:colId xmlns:a16="http://schemas.microsoft.com/office/drawing/2014/main" val="1140195909"/>
                    </a:ext>
                  </a:extLst>
                </a:gridCol>
                <a:gridCol w="2869620">
                  <a:extLst>
                    <a:ext uri="{9D8B030D-6E8A-4147-A177-3AD203B41FA5}">
                      <a16:colId xmlns:a16="http://schemas.microsoft.com/office/drawing/2014/main" val="3499007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+mj-lt"/>
                        </a:rPr>
                        <a:t>Cups of Tea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>
                          <a:effectLst/>
                          <a:latin typeface="+mj-lt"/>
                        </a:rPr>
                        <a:t>Nextdoor</a:t>
                      </a:r>
                      <a:endParaRPr lang="en-US" sz="1400" b="1" dirty="0">
                        <a:effectLst/>
                        <a:latin typeface="+mj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+mj-lt"/>
                        </a:rPr>
                        <a:t>TaskRabbit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+mj-lt"/>
                        </a:rPr>
                        <a:t>ELDEREASE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  <a:latin typeface="+mj-lt"/>
                        </a:rPr>
                        <a:t>Feature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19919810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Personalized Volunteer Profiles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246915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Targeted for Seniors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767870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Localized Service Matching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699344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+mj-lt"/>
                        </a:rPr>
                        <a:t>User Verification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8202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Accessibility for Older Adults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47047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Direct 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23324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Managed by Administrators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195239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Skills Matching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10068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Comprehensive Telephone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943946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App and Phone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379048"/>
                  </a:ext>
                </a:extLst>
              </a:tr>
              <a:tr h="1953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Easy-to-Use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408660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Management Company Oversight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06580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Volunteer Orientation and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99139"/>
                  </a:ext>
                </a:extLst>
              </a:tr>
              <a:tr h="317461"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he-IL" sz="14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he-IL" sz="1400" dirty="0">
                          <a:effectLst/>
                          <a:latin typeface="+mj-lt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+mj-lt"/>
                        </a:rPr>
                        <a:t>Community-Based Volunteer Engagement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5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4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96" y="501401"/>
            <a:ext cx="8977511" cy="85875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We were based on</a:t>
            </a:r>
            <a:br>
              <a:rPr lang="en-US" dirty="0"/>
            </a:br>
            <a:r>
              <a:rPr lang="en-US" sz="1800" dirty="0" err="1">
                <a:latin typeface="+mn-lt"/>
              </a:rPr>
              <a:t>Yedidim</a:t>
            </a:r>
            <a:r>
              <a:rPr lang="en-US" sz="1800" dirty="0">
                <a:latin typeface="+mn-lt"/>
              </a:rPr>
              <a:t> application</a:t>
            </a:r>
            <a:endParaRPr lang="he-IL" dirty="0">
              <a:latin typeface="+mn-lt"/>
            </a:endParaRPr>
          </a:p>
        </p:txBody>
      </p:sp>
      <p:pic>
        <p:nvPicPr>
          <p:cNvPr id="2055" name="Picture 3">
            <a:extLst>
              <a:ext uri="{FF2B5EF4-FFF2-40B4-BE49-F238E27FC236}">
                <a16:creationId xmlns:a16="http://schemas.microsoft.com/office/drawing/2014/main" id="{88B5FFC8-1A6C-5509-362A-3AA126F7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942" r="420" b="8009"/>
          <a:stretch>
            <a:fillRect/>
          </a:stretch>
        </p:blipFill>
        <p:spPr bwMode="auto">
          <a:xfrm>
            <a:off x="5130800" y="1659162"/>
            <a:ext cx="1930400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4">
            <a:extLst>
              <a:ext uri="{FF2B5EF4-FFF2-40B4-BE49-F238E27FC236}">
                <a16:creationId xmlns:a16="http://schemas.microsoft.com/office/drawing/2014/main" id="{64ECA087-1AB5-7FCE-C05A-D2947EF1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" t="6018" r="4097" b="8009"/>
          <a:stretch>
            <a:fillRect/>
          </a:stretch>
        </p:blipFill>
        <p:spPr bwMode="auto">
          <a:xfrm>
            <a:off x="8563598" y="1659162"/>
            <a:ext cx="204152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">
            <a:extLst>
              <a:ext uri="{FF2B5EF4-FFF2-40B4-BE49-F238E27FC236}">
                <a16:creationId xmlns:a16="http://schemas.microsoft.com/office/drawing/2014/main" id="{E5267892-3326-7DF4-18AD-919E4D53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t="5334" r="14449" b="7779"/>
          <a:stretch>
            <a:fillRect/>
          </a:stretch>
        </p:blipFill>
        <p:spPr bwMode="auto">
          <a:xfrm>
            <a:off x="1631326" y="1659162"/>
            <a:ext cx="1997076" cy="39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2535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4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38" y="502172"/>
            <a:ext cx="8977511" cy="85875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We were based on</a:t>
            </a:r>
            <a:br>
              <a:rPr lang="en-US" dirty="0"/>
            </a:br>
            <a:r>
              <a:rPr lang="en-US" sz="1800" dirty="0">
                <a:latin typeface="+mn-lt"/>
              </a:rPr>
              <a:t>TaskRabbit</a:t>
            </a:r>
            <a:r>
              <a:rPr lang="en-US" sz="1800" dirty="0"/>
              <a:t> </a:t>
            </a:r>
            <a:endParaRPr lang="he-IL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2535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cxnSp>
        <p:nvCxnSpPr>
          <p:cNvPr id="4" name="Straight Arrow Connector 1">
            <a:extLst>
              <a:ext uri="{FF2B5EF4-FFF2-40B4-BE49-F238E27FC236}">
                <a16:creationId xmlns:a16="http://schemas.microsoft.com/office/drawing/2014/main" id="{67E630FE-51B3-11C4-BD32-C88262832B54}"/>
              </a:ext>
            </a:extLst>
          </p:cNvPr>
          <p:cNvCxnSpPr/>
          <p:nvPr/>
        </p:nvCxnSpPr>
        <p:spPr>
          <a:xfrm>
            <a:off x="9675074" y="3742983"/>
            <a:ext cx="21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6">
            <a:extLst>
              <a:ext uri="{FF2B5EF4-FFF2-40B4-BE49-F238E27FC236}">
                <a16:creationId xmlns:a16="http://schemas.microsoft.com/office/drawing/2014/main" id="{7733CD62-D4B4-DC70-62D4-542F4760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19503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72602-FB3D-221A-7411-95756747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51052-C7E7-3D53-5D7D-7E26EFFF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748B-3664-1FED-176D-5FE9F753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B35B4CCE-4588-97E4-F960-4F2D742A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1360930"/>
            <a:ext cx="4781702" cy="4491316"/>
          </a:xfrm>
          <a:prstGeom prst="rect">
            <a:avLst/>
          </a:prstGeom>
        </p:spPr>
      </p:pic>
      <p:pic>
        <p:nvPicPr>
          <p:cNvPr id="3" name="Picture 2" descr="A screenshot of a task&#10;&#10;Description automatically generated">
            <a:extLst>
              <a:ext uri="{FF2B5EF4-FFF2-40B4-BE49-F238E27FC236}">
                <a16:creationId xmlns:a16="http://schemas.microsoft.com/office/drawing/2014/main" id="{877F9A0C-5514-6AC8-71F8-BA174E547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98" y="1360930"/>
            <a:ext cx="4781702" cy="44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78" y="422787"/>
            <a:ext cx="8977511" cy="538164"/>
          </a:xfrm>
        </p:spPr>
        <p:txBody>
          <a:bodyPr>
            <a:noAutofit/>
          </a:bodyPr>
          <a:lstStyle/>
          <a:p>
            <a:r>
              <a:rPr lang="en-US" dirty="0"/>
              <a:t>The development process</a:t>
            </a:r>
            <a:endParaRPr lang="he-IL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2535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33CD62-D4B4-DC70-62D4-542F4760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19503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72602-FB3D-221A-7411-95756747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51052-C7E7-3D53-5D7D-7E26EFFF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748B-3664-1FED-176D-5FE9F753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6CA7C4E5-253D-4745-9CA6-012543EEA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579453"/>
              </p:ext>
            </p:extLst>
          </p:nvPr>
        </p:nvGraphicFramePr>
        <p:xfrm>
          <a:off x="978569" y="1595061"/>
          <a:ext cx="10230538" cy="424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75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0FBFC-3580-2626-7159-EC2031C4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39" y="179061"/>
            <a:ext cx="8977511" cy="858759"/>
          </a:xfrm>
        </p:spPr>
        <p:txBody>
          <a:bodyPr>
            <a:normAutofit/>
          </a:bodyPr>
          <a:lstStyle/>
          <a:p>
            <a:r>
              <a:rPr lang="en-US" dirty="0"/>
              <a:t>Activity diagram</a:t>
            </a:r>
            <a:endParaRPr lang="he-IL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56BA0A4-C239-1E7B-9245-4F5BDCAB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60" y="2535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33CD62-D4B4-DC70-62D4-542F4760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19503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72602-FB3D-221A-7411-95756747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51052-C7E7-3D53-5D7D-7E26EFFF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A748B-3664-1FED-176D-5FE9F753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4" y="24075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D6003-A02D-7EC1-6183-4709A64FF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t="1045" r="771"/>
          <a:stretch/>
        </p:blipFill>
        <p:spPr>
          <a:xfrm>
            <a:off x="1461360" y="994401"/>
            <a:ext cx="9334977" cy="49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731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895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Yu Mincho</vt:lpstr>
      <vt:lpstr>Arial</vt:lpstr>
      <vt:lpstr>Calibri</vt:lpstr>
      <vt:lpstr>Trade Gothic Next Cond</vt:lpstr>
      <vt:lpstr>Trade Gothic Next Light</vt:lpstr>
      <vt:lpstr>LimelightVTI</vt:lpstr>
      <vt:lpstr>ElderEase</vt:lpstr>
      <vt:lpstr>The problem</vt:lpstr>
      <vt:lpstr>What is elderease?</vt:lpstr>
      <vt:lpstr>MOTIVATION</vt:lpstr>
      <vt:lpstr>PowerPoint Presentation</vt:lpstr>
      <vt:lpstr>We were based on Yedidim application</vt:lpstr>
      <vt:lpstr>We were based on TaskRabbit </vt:lpstr>
      <vt:lpstr>The development process</vt:lpstr>
      <vt:lpstr>Activity diagram</vt:lpstr>
      <vt:lpstr>Elderease FLOW- elder’s side</vt:lpstr>
      <vt:lpstr>Elderease FLOW- elder’s side</vt:lpstr>
      <vt:lpstr>Elderease FLOW- elder’s side</vt:lpstr>
      <vt:lpstr>Elderease FLOW- elder’s side</vt:lpstr>
      <vt:lpstr>Elderease FLOW- Manager’s side</vt:lpstr>
      <vt:lpstr>PowerPoint Presentation</vt:lpstr>
      <vt:lpstr>Elderease FLOW- Manager’s side</vt:lpstr>
      <vt:lpstr>Elderease FLOW- Volunteer’s side</vt:lpstr>
      <vt:lpstr>Elderease FLOW- Elder’s side</vt:lpstr>
      <vt:lpstr>Elderease FLOW- Volunteer’s side</vt:lpstr>
      <vt:lpstr>Elderease FLOW- Volunteer’s &amp; ELDER’S side</vt:lpstr>
      <vt:lpstr>Elderease FLOW- </vt:lpstr>
      <vt:lpstr>Elderease FLOW- </vt:lpstr>
      <vt:lpstr>challenges</vt:lpstr>
      <vt:lpstr>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ElderEase</dc:title>
  <dc:creator>דינה קקיאשוילי</dc:creator>
  <cp:lastModifiedBy>Nanikashvili, Natalie</cp:lastModifiedBy>
  <cp:revision>14</cp:revision>
  <dcterms:created xsi:type="dcterms:W3CDTF">2024-05-08T12:43:23Z</dcterms:created>
  <dcterms:modified xsi:type="dcterms:W3CDTF">2024-05-25T18:16:17Z</dcterms:modified>
</cp:coreProperties>
</file>