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9" r:id="rId3"/>
    <p:sldId id="258" r:id="rId4"/>
    <p:sldId id="257" r:id="rId5"/>
    <p:sldId id="285" r:id="rId6"/>
    <p:sldId id="260" r:id="rId7"/>
    <p:sldId id="287" r:id="rId8"/>
    <p:sldId id="286" r:id="rId9"/>
    <p:sldId id="288" r:id="rId10"/>
    <p:sldId id="289" r:id="rId11"/>
    <p:sldId id="273" r:id="rId12"/>
    <p:sldId id="265" r:id="rId13"/>
    <p:sldId id="291" r:id="rId14"/>
    <p:sldId id="279" r:id="rId15"/>
    <p:sldId id="266" r:id="rId16"/>
    <p:sldId id="280" r:id="rId17"/>
    <p:sldId id="268" r:id="rId18"/>
    <p:sldId id="269" r:id="rId19"/>
    <p:sldId id="270" r:id="rId20"/>
    <p:sldId id="290" r:id="rId21"/>
    <p:sldId id="283" r:id="rId22"/>
    <p:sldId id="292" r:id="rId23"/>
    <p:sldId id="294" r:id="rId24"/>
    <p:sldId id="293" r:id="rId25"/>
    <p:sldId id="296" r:id="rId26"/>
    <p:sldId id="295" r:id="rId27"/>
    <p:sldId id="275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נטלי נניקישוילי" userId="b9a54936-2ca8-48b2-bd1e-f891896a07eb" providerId="ADAL" clId="{D38BD6C7-A22A-474D-BF30-089FE9871826}"/>
    <pc:docChg chg="modSld">
      <pc:chgData name="נטלי נניקישוילי" userId="b9a54936-2ca8-48b2-bd1e-f891896a07eb" providerId="ADAL" clId="{D38BD6C7-A22A-474D-BF30-089FE9871826}" dt="2024-09-21T14:38:37.353" v="10" actId="1076"/>
      <pc:docMkLst>
        <pc:docMk/>
      </pc:docMkLst>
      <pc:sldChg chg="addSp modSp mod">
        <pc:chgData name="נטלי נניקישוילי" userId="b9a54936-2ca8-48b2-bd1e-f891896a07eb" providerId="ADAL" clId="{D38BD6C7-A22A-474D-BF30-089FE9871826}" dt="2024-09-21T14:38:37.353" v="10" actId="1076"/>
        <pc:sldMkLst>
          <pc:docMk/>
          <pc:sldMk cId="1104676855" sldId="256"/>
        </pc:sldMkLst>
        <pc:spChg chg="mod">
          <ac:chgData name="נטלי נניקישוילי" userId="b9a54936-2ca8-48b2-bd1e-f891896a07eb" providerId="ADAL" clId="{D38BD6C7-A22A-474D-BF30-089FE9871826}" dt="2024-09-21T14:38:37.353" v="10" actId="1076"/>
          <ac:spMkLst>
            <pc:docMk/>
            <pc:sldMk cId="1104676855" sldId="256"/>
            <ac:spMk id="3" creationId="{DA907609-ED98-ED3F-0B94-80ADD773350A}"/>
          </ac:spMkLst>
        </pc:spChg>
        <pc:spChg chg="add mod">
          <ac:chgData name="נטלי נניקישוילי" userId="b9a54936-2ca8-48b2-bd1e-f891896a07eb" providerId="ADAL" clId="{D38BD6C7-A22A-474D-BF30-089FE9871826}" dt="2024-09-21T14:38:30.357" v="6" actId="1076"/>
          <ac:spMkLst>
            <pc:docMk/>
            <pc:sldMk cId="1104676855" sldId="256"/>
            <ac:spMk id="7" creationId="{10DE872F-D71B-D1EF-C1E3-2473F466D14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B5B1-7B83-4E81-883D-8E3B97563E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930DE-34C0-4C85-8FDD-9852D195D49F}">
      <dgm:prSet/>
      <dgm:spPr/>
      <dgm:t>
        <a:bodyPr/>
        <a:lstStyle/>
        <a:p>
          <a:r>
            <a:rPr lang="en-US" b="1" i="0" dirty="0"/>
            <a:t>Improve Quality of Life</a:t>
          </a:r>
          <a:endParaRPr lang="en-US" dirty="0"/>
        </a:p>
      </dgm:t>
    </dgm:pt>
    <dgm:pt modelId="{8BB05102-972A-445D-A2E7-80B2EECCB18E}" type="parTrans" cxnId="{C00522A3-ABA0-49EC-8338-23AC0B843125}">
      <dgm:prSet/>
      <dgm:spPr/>
      <dgm:t>
        <a:bodyPr/>
        <a:lstStyle/>
        <a:p>
          <a:endParaRPr lang="en-US"/>
        </a:p>
      </dgm:t>
    </dgm:pt>
    <dgm:pt modelId="{2B8FBA2A-35CF-4E46-80F0-2CB61D197E69}" type="sibTrans" cxnId="{C00522A3-ABA0-49EC-8338-23AC0B843125}">
      <dgm:prSet/>
      <dgm:spPr/>
      <dgm:t>
        <a:bodyPr/>
        <a:lstStyle/>
        <a:p>
          <a:endParaRPr lang="en-US"/>
        </a:p>
      </dgm:t>
    </dgm:pt>
    <dgm:pt modelId="{78802504-6DAC-4A88-BA10-0AE648DAF331}">
      <dgm:prSet/>
      <dgm:spPr/>
      <dgm:t>
        <a:bodyPr/>
        <a:lstStyle/>
        <a:p>
          <a:r>
            <a:rPr lang="en-US" b="1" i="0" dirty="0"/>
            <a:t>Build Relationships (Social)</a:t>
          </a:r>
          <a:endParaRPr lang="en-US" dirty="0"/>
        </a:p>
      </dgm:t>
    </dgm:pt>
    <dgm:pt modelId="{D8013AA6-AC3C-4F75-93F1-B67D83F2C1B2}" type="parTrans" cxnId="{C52AE8FF-8FD6-40DF-8D42-84C17989F63E}">
      <dgm:prSet/>
      <dgm:spPr/>
      <dgm:t>
        <a:bodyPr/>
        <a:lstStyle/>
        <a:p>
          <a:endParaRPr lang="en-US"/>
        </a:p>
      </dgm:t>
    </dgm:pt>
    <dgm:pt modelId="{37C4CF5B-6E4C-43E3-8723-463840EB9EE2}" type="sibTrans" cxnId="{C52AE8FF-8FD6-40DF-8D42-84C17989F63E}">
      <dgm:prSet/>
      <dgm:spPr/>
      <dgm:t>
        <a:bodyPr/>
        <a:lstStyle/>
        <a:p>
          <a:endParaRPr lang="en-US"/>
        </a:p>
      </dgm:t>
    </dgm:pt>
    <dgm:pt modelId="{53DCCEB2-0D0E-4FE9-BCD0-B32AA4A2464C}">
      <dgm:prSet/>
      <dgm:spPr/>
      <dgm:t>
        <a:bodyPr/>
        <a:lstStyle/>
        <a:p>
          <a:r>
            <a:rPr lang="en-IL" b="1" dirty="0"/>
            <a:t>Increase Accessibility to Support</a:t>
          </a:r>
          <a:endParaRPr lang="en-US" dirty="0"/>
        </a:p>
      </dgm:t>
    </dgm:pt>
    <dgm:pt modelId="{5228D825-7775-4B78-ACDD-70079E32F3CD}" type="parTrans" cxnId="{856489E4-B896-46AF-A461-CEE7C38CB7B2}">
      <dgm:prSet/>
      <dgm:spPr/>
      <dgm:t>
        <a:bodyPr/>
        <a:lstStyle/>
        <a:p>
          <a:endParaRPr lang="en-US"/>
        </a:p>
      </dgm:t>
    </dgm:pt>
    <dgm:pt modelId="{4B818918-96FD-4269-B5E5-E39DB6B854F0}" type="sibTrans" cxnId="{856489E4-B896-46AF-A461-CEE7C38CB7B2}">
      <dgm:prSet/>
      <dgm:spPr/>
      <dgm:t>
        <a:bodyPr/>
        <a:lstStyle/>
        <a:p>
          <a:endParaRPr lang="en-US"/>
        </a:p>
      </dgm:t>
    </dgm:pt>
    <dgm:pt modelId="{9EF1BD95-8C19-4C38-967E-9EAADA8B1F28}">
      <dgm:prSet/>
      <dgm:spPr/>
      <dgm:t>
        <a:bodyPr/>
        <a:lstStyle/>
        <a:p>
          <a:r>
            <a:rPr lang="en-IL" b="1" dirty="0"/>
            <a:t>Provide Reliable Help</a:t>
          </a:r>
          <a:endParaRPr lang="en-US" dirty="0"/>
        </a:p>
      </dgm:t>
    </dgm:pt>
    <dgm:pt modelId="{0C456DBC-41B8-435B-A2FB-71BC09D18113}" type="parTrans" cxnId="{19D41435-B9BA-424C-B756-E2D294FE68A8}">
      <dgm:prSet/>
      <dgm:spPr/>
      <dgm:t>
        <a:bodyPr/>
        <a:lstStyle/>
        <a:p>
          <a:endParaRPr lang="en-US"/>
        </a:p>
      </dgm:t>
    </dgm:pt>
    <dgm:pt modelId="{13BB859E-1B1F-4F4A-BBFB-897CE05BBC60}" type="sibTrans" cxnId="{19D41435-B9BA-424C-B756-E2D294FE68A8}">
      <dgm:prSet/>
      <dgm:spPr/>
      <dgm:t>
        <a:bodyPr/>
        <a:lstStyle/>
        <a:p>
          <a:endParaRPr lang="en-US"/>
        </a:p>
      </dgm:t>
    </dgm:pt>
    <dgm:pt modelId="{724B8A1A-C1C4-4D21-9627-BD9EFB2288D3}">
      <dgm:prSet/>
      <dgm:spPr/>
      <dgm:t>
        <a:bodyPr/>
        <a:lstStyle/>
        <a:p>
          <a:r>
            <a:rPr lang="en-IL" b="1" dirty="0"/>
            <a:t>Facilitate Quick Response</a:t>
          </a:r>
          <a:endParaRPr lang="en-US" dirty="0"/>
        </a:p>
      </dgm:t>
    </dgm:pt>
    <dgm:pt modelId="{47C12305-95F7-48CE-AA5A-6B92943B2F72}" type="parTrans" cxnId="{629983E3-D0D6-403C-AD6F-E82D52FC7200}">
      <dgm:prSet/>
      <dgm:spPr/>
      <dgm:t>
        <a:bodyPr/>
        <a:lstStyle/>
        <a:p>
          <a:endParaRPr lang="en-IL"/>
        </a:p>
      </dgm:t>
    </dgm:pt>
    <dgm:pt modelId="{403BF318-0A11-4C94-B360-264A19C90541}" type="sibTrans" cxnId="{629983E3-D0D6-403C-AD6F-E82D52FC7200}">
      <dgm:prSet/>
      <dgm:spPr/>
      <dgm:t>
        <a:bodyPr/>
        <a:lstStyle/>
        <a:p>
          <a:endParaRPr lang="en-IL"/>
        </a:p>
      </dgm:t>
    </dgm:pt>
    <dgm:pt modelId="{9684AB9F-5070-4DA4-A8E9-8C5FF169CABA}">
      <dgm:prSet/>
      <dgm:spPr/>
      <dgm:t>
        <a:bodyPr/>
        <a:lstStyle/>
        <a:p>
          <a:r>
            <a:rPr lang="en-IL" b="1" dirty="0"/>
            <a:t>Reduce Loneliness</a:t>
          </a:r>
          <a:endParaRPr lang="en-US" dirty="0"/>
        </a:p>
      </dgm:t>
    </dgm:pt>
    <dgm:pt modelId="{5F29B3CB-C42D-4660-B3C7-59E1494845A3}" type="parTrans" cxnId="{6CC7DE75-60CD-4D7E-8B3C-CE0A44E94E6F}">
      <dgm:prSet/>
      <dgm:spPr/>
      <dgm:t>
        <a:bodyPr/>
        <a:lstStyle/>
        <a:p>
          <a:endParaRPr lang="en-IL"/>
        </a:p>
      </dgm:t>
    </dgm:pt>
    <dgm:pt modelId="{060CBC1A-DFE9-4913-8067-32649D53941B}" type="sibTrans" cxnId="{6CC7DE75-60CD-4D7E-8B3C-CE0A44E94E6F}">
      <dgm:prSet/>
      <dgm:spPr/>
      <dgm:t>
        <a:bodyPr/>
        <a:lstStyle/>
        <a:p>
          <a:endParaRPr lang="en-IL"/>
        </a:p>
      </dgm:t>
    </dgm:pt>
    <dgm:pt modelId="{CB141CA7-CE89-4AB1-8518-A233A1DBD838}" type="pres">
      <dgm:prSet presAssocID="{7367B5B1-7B83-4E81-883D-8E3B97563E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B87E39-840C-452E-B521-97EF1ECE203C}" type="pres">
      <dgm:prSet presAssocID="{B01930DE-34C0-4C85-8FDD-9852D195D49F}" presName="hierRoot1" presStyleCnt="0"/>
      <dgm:spPr/>
    </dgm:pt>
    <dgm:pt modelId="{08551D1B-5184-4AF1-8447-BA2B9D5ACB9F}" type="pres">
      <dgm:prSet presAssocID="{B01930DE-34C0-4C85-8FDD-9852D195D49F}" presName="composite" presStyleCnt="0"/>
      <dgm:spPr/>
    </dgm:pt>
    <dgm:pt modelId="{7B8965E0-785D-44DF-9C69-ABB8D382DCD3}" type="pres">
      <dgm:prSet presAssocID="{B01930DE-34C0-4C85-8FDD-9852D195D49F}" presName="background" presStyleLbl="node0" presStyleIdx="0" presStyleCnt="6"/>
      <dgm:spPr/>
    </dgm:pt>
    <dgm:pt modelId="{9B134F73-1959-4369-98EF-C6C289AD5658}" type="pres">
      <dgm:prSet presAssocID="{B01930DE-34C0-4C85-8FDD-9852D195D49F}" presName="text" presStyleLbl="fgAcc0" presStyleIdx="0" presStyleCnt="6">
        <dgm:presLayoutVars>
          <dgm:chPref val="3"/>
        </dgm:presLayoutVars>
      </dgm:prSet>
      <dgm:spPr/>
    </dgm:pt>
    <dgm:pt modelId="{18B84008-F957-47C2-842D-810B86DC5071}" type="pres">
      <dgm:prSet presAssocID="{B01930DE-34C0-4C85-8FDD-9852D195D49F}" presName="hierChild2" presStyleCnt="0"/>
      <dgm:spPr/>
    </dgm:pt>
    <dgm:pt modelId="{A53CBA86-6152-4746-B649-20B40C1F3F01}" type="pres">
      <dgm:prSet presAssocID="{78802504-6DAC-4A88-BA10-0AE648DAF331}" presName="hierRoot1" presStyleCnt="0"/>
      <dgm:spPr/>
    </dgm:pt>
    <dgm:pt modelId="{F517A279-DFD8-4BE0-B19E-280F33642D0A}" type="pres">
      <dgm:prSet presAssocID="{78802504-6DAC-4A88-BA10-0AE648DAF331}" presName="composite" presStyleCnt="0"/>
      <dgm:spPr/>
    </dgm:pt>
    <dgm:pt modelId="{4594A566-FF6C-4E6F-889B-45379CBD937D}" type="pres">
      <dgm:prSet presAssocID="{78802504-6DAC-4A88-BA10-0AE648DAF331}" presName="background" presStyleLbl="node0" presStyleIdx="1" presStyleCnt="6"/>
      <dgm:spPr/>
    </dgm:pt>
    <dgm:pt modelId="{54FDD63D-EB26-4AF4-8837-85D077E6F7CD}" type="pres">
      <dgm:prSet presAssocID="{78802504-6DAC-4A88-BA10-0AE648DAF331}" presName="text" presStyleLbl="fgAcc0" presStyleIdx="1" presStyleCnt="6">
        <dgm:presLayoutVars>
          <dgm:chPref val="3"/>
        </dgm:presLayoutVars>
      </dgm:prSet>
      <dgm:spPr/>
    </dgm:pt>
    <dgm:pt modelId="{412609AC-D7CA-46CB-A395-E40DDE0FA60C}" type="pres">
      <dgm:prSet presAssocID="{78802504-6DAC-4A88-BA10-0AE648DAF331}" presName="hierChild2" presStyleCnt="0"/>
      <dgm:spPr/>
    </dgm:pt>
    <dgm:pt modelId="{A486A9C8-9ABF-4607-A6F1-2A76135B4464}" type="pres">
      <dgm:prSet presAssocID="{53DCCEB2-0D0E-4FE9-BCD0-B32AA4A2464C}" presName="hierRoot1" presStyleCnt="0"/>
      <dgm:spPr/>
    </dgm:pt>
    <dgm:pt modelId="{C84CDB50-398B-461B-86BA-39FA36DA9794}" type="pres">
      <dgm:prSet presAssocID="{53DCCEB2-0D0E-4FE9-BCD0-B32AA4A2464C}" presName="composite" presStyleCnt="0"/>
      <dgm:spPr/>
    </dgm:pt>
    <dgm:pt modelId="{D578910C-39F5-4EE6-9C6B-6853C8370BE2}" type="pres">
      <dgm:prSet presAssocID="{53DCCEB2-0D0E-4FE9-BCD0-B32AA4A2464C}" presName="background" presStyleLbl="node0" presStyleIdx="2" presStyleCnt="6"/>
      <dgm:spPr/>
    </dgm:pt>
    <dgm:pt modelId="{BEFC7F7F-521D-4E57-945D-28CB339C96DC}" type="pres">
      <dgm:prSet presAssocID="{53DCCEB2-0D0E-4FE9-BCD0-B32AA4A2464C}" presName="text" presStyleLbl="fgAcc0" presStyleIdx="2" presStyleCnt="6">
        <dgm:presLayoutVars>
          <dgm:chPref val="3"/>
        </dgm:presLayoutVars>
      </dgm:prSet>
      <dgm:spPr/>
    </dgm:pt>
    <dgm:pt modelId="{70437E9C-ED40-4741-BCD5-FB36D9319D1C}" type="pres">
      <dgm:prSet presAssocID="{53DCCEB2-0D0E-4FE9-BCD0-B32AA4A2464C}" presName="hierChild2" presStyleCnt="0"/>
      <dgm:spPr/>
    </dgm:pt>
    <dgm:pt modelId="{7CECBE31-DFC6-4771-8B1F-A9FA00A36FBA}" type="pres">
      <dgm:prSet presAssocID="{9EF1BD95-8C19-4C38-967E-9EAADA8B1F28}" presName="hierRoot1" presStyleCnt="0"/>
      <dgm:spPr/>
    </dgm:pt>
    <dgm:pt modelId="{DD11E5E7-B9FC-4832-809E-D4E655B0A23D}" type="pres">
      <dgm:prSet presAssocID="{9EF1BD95-8C19-4C38-967E-9EAADA8B1F28}" presName="composite" presStyleCnt="0"/>
      <dgm:spPr/>
    </dgm:pt>
    <dgm:pt modelId="{44177368-2652-4AA8-93BC-DB095496BA7C}" type="pres">
      <dgm:prSet presAssocID="{9EF1BD95-8C19-4C38-967E-9EAADA8B1F28}" presName="background" presStyleLbl="node0" presStyleIdx="3" presStyleCnt="6"/>
      <dgm:spPr/>
    </dgm:pt>
    <dgm:pt modelId="{4C5A1DF0-CF3D-4DC8-836B-633F3A32BD1F}" type="pres">
      <dgm:prSet presAssocID="{9EF1BD95-8C19-4C38-967E-9EAADA8B1F28}" presName="text" presStyleLbl="fgAcc0" presStyleIdx="3" presStyleCnt="6">
        <dgm:presLayoutVars>
          <dgm:chPref val="3"/>
        </dgm:presLayoutVars>
      </dgm:prSet>
      <dgm:spPr/>
    </dgm:pt>
    <dgm:pt modelId="{45DEC33E-B1C5-46E0-8D31-3A3F1FFA09AC}" type="pres">
      <dgm:prSet presAssocID="{9EF1BD95-8C19-4C38-967E-9EAADA8B1F28}" presName="hierChild2" presStyleCnt="0"/>
      <dgm:spPr/>
    </dgm:pt>
    <dgm:pt modelId="{F658D9D2-B298-4258-BCAD-3866EB8E0145}" type="pres">
      <dgm:prSet presAssocID="{724B8A1A-C1C4-4D21-9627-BD9EFB2288D3}" presName="hierRoot1" presStyleCnt="0"/>
      <dgm:spPr/>
    </dgm:pt>
    <dgm:pt modelId="{67DB693F-3187-4D27-B22F-A08CF7081CD3}" type="pres">
      <dgm:prSet presAssocID="{724B8A1A-C1C4-4D21-9627-BD9EFB2288D3}" presName="composite" presStyleCnt="0"/>
      <dgm:spPr/>
    </dgm:pt>
    <dgm:pt modelId="{A78F65E2-82EF-45E2-83FD-CF1F1A47556B}" type="pres">
      <dgm:prSet presAssocID="{724B8A1A-C1C4-4D21-9627-BD9EFB2288D3}" presName="background" presStyleLbl="node0" presStyleIdx="4" presStyleCnt="6"/>
      <dgm:spPr/>
    </dgm:pt>
    <dgm:pt modelId="{967688E1-4B99-4A58-BF37-89F216CBA8B8}" type="pres">
      <dgm:prSet presAssocID="{724B8A1A-C1C4-4D21-9627-BD9EFB2288D3}" presName="text" presStyleLbl="fgAcc0" presStyleIdx="4" presStyleCnt="6">
        <dgm:presLayoutVars>
          <dgm:chPref val="3"/>
        </dgm:presLayoutVars>
      </dgm:prSet>
      <dgm:spPr/>
    </dgm:pt>
    <dgm:pt modelId="{C6152536-468A-4A7C-9FAB-118A7EE382B7}" type="pres">
      <dgm:prSet presAssocID="{724B8A1A-C1C4-4D21-9627-BD9EFB2288D3}" presName="hierChild2" presStyleCnt="0"/>
      <dgm:spPr/>
    </dgm:pt>
    <dgm:pt modelId="{43263CEA-7216-485D-B215-9BC377771AC1}" type="pres">
      <dgm:prSet presAssocID="{9684AB9F-5070-4DA4-A8E9-8C5FF169CABA}" presName="hierRoot1" presStyleCnt="0"/>
      <dgm:spPr/>
    </dgm:pt>
    <dgm:pt modelId="{F637534E-F4E0-4476-A6A9-6202BAA2CB69}" type="pres">
      <dgm:prSet presAssocID="{9684AB9F-5070-4DA4-A8E9-8C5FF169CABA}" presName="composite" presStyleCnt="0"/>
      <dgm:spPr/>
    </dgm:pt>
    <dgm:pt modelId="{4EDC2031-39CE-4ADA-8D49-35DEF91837B6}" type="pres">
      <dgm:prSet presAssocID="{9684AB9F-5070-4DA4-A8E9-8C5FF169CABA}" presName="background" presStyleLbl="node0" presStyleIdx="5" presStyleCnt="6"/>
      <dgm:spPr/>
    </dgm:pt>
    <dgm:pt modelId="{B1159E58-A19B-4D71-B30B-6B0EFDFDC514}" type="pres">
      <dgm:prSet presAssocID="{9684AB9F-5070-4DA4-A8E9-8C5FF169CABA}" presName="text" presStyleLbl="fgAcc0" presStyleIdx="5" presStyleCnt="6">
        <dgm:presLayoutVars>
          <dgm:chPref val="3"/>
        </dgm:presLayoutVars>
      </dgm:prSet>
      <dgm:spPr/>
    </dgm:pt>
    <dgm:pt modelId="{2D2CBFFB-8486-4497-A877-0CB8A251FA08}" type="pres">
      <dgm:prSet presAssocID="{9684AB9F-5070-4DA4-A8E9-8C5FF169CABA}" presName="hierChild2" presStyleCnt="0"/>
      <dgm:spPr/>
    </dgm:pt>
  </dgm:ptLst>
  <dgm:cxnLst>
    <dgm:cxn modelId="{DE840900-2474-4876-893D-8791E0CBD03B}" type="presOf" srcId="{724B8A1A-C1C4-4D21-9627-BD9EFB2288D3}" destId="{967688E1-4B99-4A58-BF37-89F216CBA8B8}" srcOrd="0" destOrd="0" presId="urn:microsoft.com/office/officeart/2005/8/layout/hierarchy1"/>
    <dgm:cxn modelId="{FA519C1F-F4AE-41B6-BC72-7FAC63FD243B}" type="presOf" srcId="{53DCCEB2-0D0E-4FE9-BCD0-B32AA4A2464C}" destId="{BEFC7F7F-521D-4E57-945D-28CB339C96DC}" srcOrd="0" destOrd="0" presId="urn:microsoft.com/office/officeart/2005/8/layout/hierarchy1"/>
    <dgm:cxn modelId="{0297B824-BC2C-4173-A58A-0646D133CFF3}" type="presOf" srcId="{9684AB9F-5070-4DA4-A8E9-8C5FF169CABA}" destId="{B1159E58-A19B-4D71-B30B-6B0EFDFDC514}" srcOrd="0" destOrd="0" presId="urn:microsoft.com/office/officeart/2005/8/layout/hierarchy1"/>
    <dgm:cxn modelId="{19D41435-B9BA-424C-B756-E2D294FE68A8}" srcId="{7367B5B1-7B83-4E81-883D-8E3B97563E3B}" destId="{9EF1BD95-8C19-4C38-967E-9EAADA8B1F28}" srcOrd="3" destOrd="0" parTransId="{0C456DBC-41B8-435B-A2FB-71BC09D18113}" sibTransId="{13BB859E-1B1F-4F4A-BBFB-897CE05BBC60}"/>
    <dgm:cxn modelId="{685D0144-16CE-4D0F-91A6-DC3C9C959915}" type="presOf" srcId="{9EF1BD95-8C19-4C38-967E-9EAADA8B1F28}" destId="{4C5A1DF0-CF3D-4DC8-836B-633F3A32BD1F}" srcOrd="0" destOrd="0" presId="urn:microsoft.com/office/officeart/2005/8/layout/hierarchy1"/>
    <dgm:cxn modelId="{6CC7DE75-60CD-4D7E-8B3C-CE0A44E94E6F}" srcId="{7367B5B1-7B83-4E81-883D-8E3B97563E3B}" destId="{9684AB9F-5070-4DA4-A8E9-8C5FF169CABA}" srcOrd="5" destOrd="0" parTransId="{5F29B3CB-C42D-4660-B3C7-59E1494845A3}" sibTransId="{060CBC1A-DFE9-4913-8067-32649D53941B}"/>
    <dgm:cxn modelId="{34C97C86-933A-4D0A-BF76-1653A4DFA305}" type="presOf" srcId="{7367B5B1-7B83-4E81-883D-8E3B97563E3B}" destId="{CB141CA7-CE89-4AB1-8518-A233A1DBD838}" srcOrd="0" destOrd="0" presId="urn:microsoft.com/office/officeart/2005/8/layout/hierarchy1"/>
    <dgm:cxn modelId="{C00522A3-ABA0-49EC-8338-23AC0B843125}" srcId="{7367B5B1-7B83-4E81-883D-8E3B97563E3B}" destId="{B01930DE-34C0-4C85-8FDD-9852D195D49F}" srcOrd="0" destOrd="0" parTransId="{8BB05102-972A-445D-A2E7-80B2EECCB18E}" sibTransId="{2B8FBA2A-35CF-4E46-80F0-2CB61D197E69}"/>
    <dgm:cxn modelId="{B41759BD-9874-4F74-9498-3758BBD7E173}" type="presOf" srcId="{78802504-6DAC-4A88-BA10-0AE648DAF331}" destId="{54FDD63D-EB26-4AF4-8837-85D077E6F7CD}" srcOrd="0" destOrd="0" presId="urn:microsoft.com/office/officeart/2005/8/layout/hierarchy1"/>
    <dgm:cxn modelId="{8B24B5E2-157F-4BE4-92E4-FC89CEBC5B03}" type="presOf" srcId="{B01930DE-34C0-4C85-8FDD-9852D195D49F}" destId="{9B134F73-1959-4369-98EF-C6C289AD5658}" srcOrd="0" destOrd="0" presId="urn:microsoft.com/office/officeart/2005/8/layout/hierarchy1"/>
    <dgm:cxn modelId="{629983E3-D0D6-403C-AD6F-E82D52FC7200}" srcId="{7367B5B1-7B83-4E81-883D-8E3B97563E3B}" destId="{724B8A1A-C1C4-4D21-9627-BD9EFB2288D3}" srcOrd="4" destOrd="0" parTransId="{47C12305-95F7-48CE-AA5A-6B92943B2F72}" sibTransId="{403BF318-0A11-4C94-B360-264A19C90541}"/>
    <dgm:cxn modelId="{856489E4-B896-46AF-A461-CEE7C38CB7B2}" srcId="{7367B5B1-7B83-4E81-883D-8E3B97563E3B}" destId="{53DCCEB2-0D0E-4FE9-BCD0-B32AA4A2464C}" srcOrd="2" destOrd="0" parTransId="{5228D825-7775-4B78-ACDD-70079E32F3CD}" sibTransId="{4B818918-96FD-4269-B5E5-E39DB6B854F0}"/>
    <dgm:cxn modelId="{C52AE8FF-8FD6-40DF-8D42-84C17989F63E}" srcId="{7367B5B1-7B83-4E81-883D-8E3B97563E3B}" destId="{78802504-6DAC-4A88-BA10-0AE648DAF331}" srcOrd="1" destOrd="0" parTransId="{D8013AA6-AC3C-4F75-93F1-B67D83F2C1B2}" sibTransId="{37C4CF5B-6E4C-43E3-8723-463840EB9EE2}"/>
    <dgm:cxn modelId="{193F179E-2BAF-41EF-A102-E0463B849182}" type="presParOf" srcId="{CB141CA7-CE89-4AB1-8518-A233A1DBD838}" destId="{41B87E39-840C-452E-B521-97EF1ECE203C}" srcOrd="0" destOrd="0" presId="urn:microsoft.com/office/officeart/2005/8/layout/hierarchy1"/>
    <dgm:cxn modelId="{5891BC14-FC36-498A-9FA8-1A0E42A6E957}" type="presParOf" srcId="{41B87E39-840C-452E-B521-97EF1ECE203C}" destId="{08551D1B-5184-4AF1-8447-BA2B9D5ACB9F}" srcOrd="0" destOrd="0" presId="urn:microsoft.com/office/officeart/2005/8/layout/hierarchy1"/>
    <dgm:cxn modelId="{6CFD6EFE-03F8-4EFF-AF13-1EFEA1067FAD}" type="presParOf" srcId="{08551D1B-5184-4AF1-8447-BA2B9D5ACB9F}" destId="{7B8965E0-785D-44DF-9C69-ABB8D382DCD3}" srcOrd="0" destOrd="0" presId="urn:microsoft.com/office/officeart/2005/8/layout/hierarchy1"/>
    <dgm:cxn modelId="{BC17ECBD-F843-4E62-BC93-5C66C59C6A90}" type="presParOf" srcId="{08551D1B-5184-4AF1-8447-BA2B9D5ACB9F}" destId="{9B134F73-1959-4369-98EF-C6C289AD5658}" srcOrd="1" destOrd="0" presId="urn:microsoft.com/office/officeart/2005/8/layout/hierarchy1"/>
    <dgm:cxn modelId="{5FC0B5BD-6839-401A-B4EF-07DF040D8B09}" type="presParOf" srcId="{41B87E39-840C-452E-B521-97EF1ECE203C}" destId="{18B84008-F957-47C2-842D-810B86DC5071}" srcOrd="1" destOrd="0" presId="urn:microsoft.com/office/officeart/2005/8/layout/hierarchy1"/>
    <dgm:cxn modelId="{E5B4BE8C-7F5C-4D9C-874A-1E75B3279025}" type="presParOf" srcId="{CB141CA7-CE89-4AB1-8518-A233A1DBD838}" destId="{A53CBA86-6152-4746-B649-20B40C1F3F01}" srcOrd="1" destOrd="0" presId="urn:microsoft.com/office/officeart/2005/8/layout/hierarchy1"/>
    <dgm:cxn modelId="{30B22755-B69F-40B3-8C69-FC4B274F7C05}" type="presParOf" srcId="{A53CBA86-6152-4746-B649-20B40C1F3F01}" destId="{F517A279-DFD8-4BE0-B19E-280F33642D0A}" srcOrd="0" destOrd="0" presId="urn:microsoft.com/office/officeart/2005/8/layout/hierarchy1"/>
    <dgm:cxn modelId="{CCD83C80-5C7F-4AC9-A763-243D0F7E50B8}" type="presParOf" srcId="{F517A279-DFD8-4BE0-B19E-280F33642D0A}" destId="{4594A566-FF6C-4E6F-889B-45379CBD937D}" srcOrd="0" destOrd="0" presId="urn:microsoft.com/office/officeart/2005/8/layout/hierarchy1"/>
    <dgm:cxn modelId="{CB8DF713-CD84-4679-930E-F5A878D5C6BA}" type="presParOf" srcId="{F517A279-DFD8-4BE0-B19E-280F33642D0A}" destId="{54FDD63D-EB26-4AF4-8837-85D077E6F7CD}" srcOrd="1" destOrd="0" presId="urn:microsoft.com/office/officeart/2005/8/layout/hierarchy1"/>
    <dgm:cxn modelId="{3C52B983-689D-4D52-B103-1B925E3ADF71}" type="presParOf" srcId="{A53CBA86-6152-4746-B649-20B40C1F3F01}" destId="{412609AC-D7CA-46CB-A395-E40DDE0FA60C}" srcOrd="1" destOrd="0" presId="urn:microsoft.com/office/officeart/2005/8/layout/hierarchy1"/>
    <dgm:cxn modelId="{76B95F01-E087-4D07-98A2-36216AE56FF9}" type="presParOf" srcId="{CB141CA7-CE89-4AB1-8518-A233A1DBD838}" destId="{A486A9C8-9ABF-4607-A6F1-2A76135B4464}" srcOrd="2" destOrd="0" presId="urn:microsoft.com/office/officeart/2005/8/layout/hierarchy1"/>
    <dgm:cxn modelId="{8BFB22EB-F291-4DC5-8972-7C17F5CE9B15}" type="presParOf" srcId="{A486A9C8-9ABF-4607-A6F1-2A76135B4464}" destId="{C84CDB50-398B-461B-86BA-39FA36DA9794}" srcOrd="0" destOrd="0" presId="urn:microsoft.com/office/officeart/2005/8/layout/hierarchy1"/>
    <dgm:cxn modelId="{54BAAF6E-9F38-470F-A1DA-0A743166B534}" type="presParOf" srcId="{C84CDB50-398B-461B-86BA-39FA36DA9794}" destId="{D578910C-39F5-4EE6-9C6B-6853C8370BE2}" srcOrd="0" destOrd="0" presId="urn:microsoft.com/office/officeart/2005/8/layout/hierarchy1"/>
    <dgm:cxn modelId="{DD4A61F5-164F-4E1E-9A4D-6318639FBD11}" type="presParOf" srcId="{C84CDB50-398B-461B-86BA-39FA36DA9794}" destId="{BEFC7F7F-521D-4E57-945D-28CB339C96DC}" srcOrd="1" destOrd="0" presId="urn:microsoft.com/office/officeart/2005/8/layout/hierarchy1"/>
    <dgm:cxn modelId="{B7AFC2D4-E7E6-4721-9FAF-7944AB6D4A7E}" type="presParOf" srcId="{A486A9C8-9ABF-4607-A6F1-2A76135B4464}" destId="{70437E9C-ED40-4741-BCD5-FB36D9319D1C}" srcOrd="1" destOrd="0" presId="urn:microsoft.com/office/officeart/2005/8/layout/hierarchy1"/>
    <dgm:cxn modelId="{7FC05746-28F9-4A1E-9ED2-1066A2ACFE29}" type="presParOf" srcId="{CB141CA7-CE89-4AB1-8518-A233A1DBD838}" destId="{7CECBE31-DFC6-4771-8B1F-A9FA00A36FBA}" srcOrd="3" destOrd="0" presId="urn:microsoft.com/office/officeart/2005/8/layout/hierarchy1"/>
    <dgm:cxn modelId="{2547E4B7-8E42-4670-BAD6-ECE64A5C5BB6}" type="presParOf" srcId="{7CECBE31-DFC6-4771-8B1F-A9FA00A36FBA}" destId="{DD11E5E7-B9FC-4832-809E-D4E655B0A23D}" srcOrd="0" destOrd="0" presId="urn:microsoft.com/office/officeart/2005/8/layout/hierarchy1"/>
    <dgm:cxn modelId="{2D66542C-DA12-47A8-9604-A14ED0A928E3}" type="presParOf" srcId="{DD11E5E7-B9FC-4832-809E-D4E655B0A23D}" destId="{44177368-2652-4AA8-93BC-DB095496BA7C}" srcOrd="0" destOrd="0" presId="urn:microsoft.com/office/officeart/2005/8/layout/hierarchy1"/>
    <dgm:cxn modelId="{FCB7AA3D-4AE6-42F5-9833-98BA7894BC69}" type="presParOf" srcId="{DD11E5E7-B9FC-4832-809E-D4E655B0A23D}" destId="{4C5A1DF0-CF3D-4DC8-836B-633F3A32BD1F}" srcOrd="1" destOrd="0" presId="urn:microsoft.com/office/officeart/2005/8/layout/hierarchy1"/>
    <dgm:cxn modelId="{C848363B-3409-4F85-BECD-E09DB43B1478}" type="presParOf" srcId="{7CECBE31-DFC6-4771-8B1F-A9FA00A36FBA}" destId="{45DEC33E-B1C5-46E0-8D31-3A3F1FFA09AC}" srcOrd="1" destOrd="0" presId="urn:microsoft.com/office/officeart/2005/8/layout/hierarchy1"/>
    <dgm:cxn modelId="{B5484EC0-C87C-4A82-A2E4-3BFF2701C350}" type="presParOf" srcId="{CB141CA7-CE89-4AB1-8518-A233A1DBD838}" destId="{F658D9D2-B298-4258-BCAD-3866EB8E0145}" srcOrd="4" destOrd="0" presId="urn:microsoft.com/office/officeart/2005/8/layout/hierarchy1"/>
    <dgm:cxn modelId="{69DC3822-580E-4259-9773-E77898CCDF90}" type="presParOf" srcId="{F658D9D2-B298-4258-BCAD-3866EB8E0145}" destId="{67DB693F-3187-4D27-B22F-A08CF7081CD3}" srcOrd="0" destOrd="0" presId="urn:microsoft.com/office/officeart/2005/8/layout/hierarchy1"/>
    <dgm:cxn modelId="{A137B679-5415-49B6-9939-EEC3289ACDE3}" type="presParOf" srcId="{67DB693F-3187-4D27-B22F-A08CF7081CD3}" destId="{A78F65E2-82EF-45E2-83FD-CF1F1A47556B}" srcOrd="0" destOrd="0" presId="urn:microsoft.com/office/officeart/2005/8/layout/hierarchy1"/>
    <dgm:cxn modelId="{181C9A9C-A050-4EDD-B339-1465643200ED}" type="presParOf" srcId="{67DB693F-3187-4D27-B22F-A08CF7081CD3}" destId="{967688E1-4B99-4A58-BF37-89F216CBA8B8}" srcOrd="1" destOrd="0" presId="urn:microsoft.com/office/officeart/2005/8/layout/hierarchy1"/>
    <dgm:cxn modelId="{35346110-B46D-4BF1-A010-965A465FC44E}" type="presParOf" srcId="{F658D9D2-B298-4258-BCAD-3866EB8E0145}" destId="{C6152536-468A-4A7C-9FAB-118A7EE382B7}" srcOrd="1" destOrd="0" presId="urn:microsoft.com/office/officeart/2005/8/layout/hierarchy1"/>
    <dgm:cxn modelId="{13BEBADC-78B3-4B4E-A916-3041412773D8}" type="presParOf" srcId="{CB141CA7-CE89-4AB1-8518-A233A1DBD838}" destId="{43263CEA-7216-485D-B215-9BC377771AC1}" srcOrd="5" destOrd="0" presId="urn:microsoft.com/office/officeart/2005/8/layout/hierarchy1"/>
    <dgm:cxn modelId="{C4E0896A-5439-4C05-88AB-853C20FA3E31}" type="presParOf" srcId="{43263CEA-7216-485D-B215-9BC377771AC1}" destId="{F637534E-F4E0-4476-A6A9-6202BAA2CB69}" srcOrd="0" destOrd="0" presId="urn:microsoft.com/office/officeart/2005/8/layout/hierarchy1"/>
    <dgm:cxn modelId="{51B93565-5CF6-4593-B43F-5FD6A0F6704A}" type="presParOf" srcId="{F637534E-F4E0-4476-A6A9-6202BAA2CB69}" destId="{4EDC2031-39CE-4ADA-8D49-35DEF91837B6}" srcOrd="0" destOrd="0" presId="urn:microsoft.com/office/officeart/2005/8/layout/hierarchy1"/>
    <dgm:cxn modelId="{D3CC0FA6-8198-411A-A7E8-E2D487B1F190}" type="presParOf" srcId="{F637534E-F4E0-4476-A6A9-6202BAA2CB69}" destId="{B1159E58-A19B-4D71-B30B-6B0EFDFDC514}" srcOrd="1" destOrd="0" presId="urn:microsoft.com/office/officeart/2005/8/layout/hierarchy1"/>
    <dgm:cxn modelId="{FD91079E-B412-4A4D-B72F-4A0093E66310}" type="presParOf" srcId="{43263CEA-7216-485D-B215-9BC377771AC1}" destId="{2D2CBFFB-8486-4497-A877-0CB8A251FA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69C46-183E-4577-88BF-54DAFDAB52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C3EDE2-184D-4E4F-88DA-31A315F015C9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0" i="0" baseline="0" dirty="0" err="1"/>
            <a:t>Simple</a:t>
          </a:r>
          <a:r>
            <a:rPr lang="he-IL" b="0" i="0" baseline="0" dirty="0"/>
            <a:t> </a:t>
          </a:r>
          <a:r>
            <a:rPr lang="he-IL" b="0" i="0" baseline="0" dirty="0" err="1"/>
            <a:t>and</a:t>
          </a:r>
          <a:r>
            <a:rPr lang="he-IL" b="0" i="0" baseline="0" dirty="0"/>
            <a:t> </a:t>
          </a:r>
          <a:r>
            <a:rPr lang="he-IL" b="0" i="0" baseline="0" dirty="0" err="1"/>
            <a:t>intuitive</a:t>
          </a:r>
          <a:r>
            <a:rPr lang="he-IL" b="0" i="0" baseline="0" dirty="0"/>
            <a:t> </a:t>
          </a:r>
          <a:r>
            <a:rPr lang="he-IL" b="0" i="0" baseline="0" dirty="0" err="1"/>
            <a:t>profile</a:t>
          </a:r>
          <a:r>
            <a:rPr lang="he-IL" b="0" i="0" baseline="0" dirty="0"/>
            <a:t> </a:t>
          </a:r>
          <a:r>
            <a:rPr lang="he-IL" b="0" i="0" baseline="0" dirty="0" err="1"/>
            <a:t>creation</a:t>
          </a:r>
          <a:endParaRPr lang="en-US" dirty="0"/>
        </a:p>
      </dgm:t>
    </dgm:pt>
    <dgm:pt modelId="{D730E09F-C771-4DAF-8C45-026E8974DD63}" type="parTrans" cxnId="{33F9789A-D64D-4CB3-AE3C-2E0459E3EAE9}">
      <dgm:prSet/>
      <dgm:spPr/>
      <dgm:t>
        <a:bodyPr/>
        <a:lstStyle/>
        <a:p>
          <a:endParaRPr lang="en-US"/>
        </a:p>
      </dgm:t>
    </dgm:pt>
    <dgm:pt modelId="{6B5CDE0D-36A9-46E5-A97B-2A5149065800}" type="sibTrans" cxnId="{33F9789A-D64D-4CB3-AE3C-2E0459E3EAE9}">
      <dgm:prSet/>
      <dgm:spPr/>
      <dgm:t>
        <a:bodyPr/>
        <a:lstStyle/>
        <a:p>
          <a:endParaRPr lang="en-US"/>
        </a:p>
      </dgm:t>
    </dgm:pt>
    <dgm:pt modelId="{2C3F2568-11DE-4F0C-B8F0-29529E33696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0" i="0" baseline="0"/>
            <a:t>Specify daily needs, preferences, and specific assistance requirements.</a:t>
          </a:r>
          <a:endParaRPr lang="en-US"/>
        </a:p>
      </dgm:t>
    </dgm:pt>
    <dgm:pt modelId="{0C962590-548B-4373-9201-57071BB5F404}" type="parTrans" cxnId="{A5CA173B-1084-4017-B296-D9731A63BA26}">
      <dgm:prSet/>
      <dgm:spPr/>
      <dgm:t>
        <a:bodyPr/>
        <a:lstStyle/>
        <a:p>
          <a:endParaRPr lang="en-US"/>
        </a:p>
      </dgm:t>
    </dgm:pt>
    <dgm:pt modelId="{5AD990BE-78BA-4347-A153-EC4A16EFD1EB}" type="sibTrans" cxnId="{A5CA173B-1084-4017-B296-D9731A63BA26}">
      <dgm:prSet/>
      <dgm:spPr/>
      <dgm:t>
        <a:bodyPr/>
        <a:lstStyle/>
        <a:p>
          <a:endParaRPr lang="en-US"/>
        </a:p>
      </dgm:t>
    </dgm:pt>
    <dgm:pt modelId="{5B1C6597-39A1-4246-B790-D66E3BDE737D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0" i="0" baseline="0"/>
            <a:t>Submit requests for tasks like shopping, transportation, or companionship</a:t>
          </a:r>
          <a:endParaRPr lang="en-US"/>
        </a:p>
      </dgm:t>
    </dgm:pt>
    <dgm:pt modelId="{CAA518EF-9391-44CC-BD55-C87F717C15ED}" type="parTrans" cxnId="{D4A59E03-DE6A-441B-81CA-0222B3791F05}">
      <dgm:prSet/>
      <dgm:spPr/>
      <dgm:t>
        <a:bodyPr/>
        <a:lstStyle/>
        <a:p>
          <a:endParaRPr lang="en-US"/>
        </a:p>
      </dgm:t>
    </dgm:pt>
    <dgm:pt modelId="{48A7F67B-1F3E-4860-8C5C-153E80F49FFE}" type="sibTrans" cxnId="{D4A59E03-DE6A-441B-81CA-0222B3791F05}">
      <dgm:prSet/>
      <dgm:spPr/>
      <dgm:t>
        <a:bodyPr/>
        <a:lstStyle/>
        <a:p>
          <a:endParaRPr lang="en-US"/>
        </a:p>
      </dgm:t>
    </dgm:pt>
    <dgm:pt modelId="{67134273-014E-433E-9D8A-94F208B7594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0" i="0" baseline="0"/>
            <a:t>Access communication tools including in-app chat and phone contact with volunteers.</a:t>
          </a:r>
          <a:endParaRPr lang="en-US"/>
        </a:p>
      </dgm:t>
    </dgm:pt>
    <dgm:pt modelId="{4AC7F270-FE63-4258-B3A7-C6E3C9B30F4B}" type="parTrans" cxnId="{A7580BA5-FAAE-440F-9D08-20E3495133D6}">
      <dgm:prSet/>
      <dgm:spPr/>
      <dgm:t>
        <a:bodyPr/>
        <a:lstStyle/>
        <a:p>
          <a:endParaRPr lang="en-US"/>
        </a:p>
      </dgm:t>
    </dgm:pt>
    <dgm:pt modelId="{A8C79C29-5870-4F49-8EE7-B227B4612D89}" type="sibTrans" cxnId="{A7580BA5-FAAE-440F-9D08-20E3495133D6}">
      <dgm:prSet/>
      <dgm:spPr/>
      <dgm:t>
        <a:bodyPr/>
        <a:lstStyle/>
        <a:p>
          <a:endParaRPr lang="en-US"/>
        </a:p>
      </dgm:t>
    </dgm:pt>
    <dgm:pt modelId="{AC96DAC0-FECC-41D8-A8EF-90FBDD945867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0" i="0" baseline="0"/>
            <a:t>Track progress of ongoing tasks and view history of completed tasks.</a:t>
          </a:r>
          <a:endParaRPr lang="en-US"/>
        </a:p>
      </dgm:t>
    </dgm:pt>
    <dgm:pt modelId="{314C7B7C-1E4F-49B1-974A-A7CB5FBB4723}" type="parTrans" cxnId="{F5887BC6-49E0-419B-8644-04BD5870B1D8}">
      <dgm:prSet/>
      <dgm:spPr/>
      <dgm:t>
        <a:bodyPr/>
        <a:lstStyle/>
        <a:p>
          <a:endParaRPr lang="en-US"/>
        </a:p>
      </dgm:t>
    </dgm:pt>
    <dgm:pt modelId="{7871E3A1-7577-4D8A-B9C7-C8FDDF14864B}" type="sibTrans" cxnId="{F5887BC6-49E0-419B-8644-04BD5870B1D8}">
      <dgm:prSet/>
      <dgm:spPr/>
      <dgm:t>
        <a:bodyPr/>
        <a:lstStyle/>
        <a:p>
          <a:endParaRPr lang="en-US"/>
        </a:p>
      </dgm:t>
    </dgm:pt>
    <dgm:pt modelId="{B4661EDF-2E1C-4FF8-B901-3420EA302B2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0" i="0" baseline="0"/>
            <a:t>Rate volunteers after each task to ensure trust and accountability. </a:t>
          </a:r>
          <a:endParaRPr lang="en-US"/>
        </a:p>
      </dgm:t>
    </dgm:pt>
    <dgm:pt modelId="{A77AC729-8168-4263-9F33-2D3AE7F695D5}" type="parTrans" cxnId="{FB196DDC-BB25-4624-897F-57C4559C6E66}">
      <dgm:prSet/>
      <dgm:spPr/>
      <dgm:t>
        <a:bodyPr/>
        <a:lstStyle/>
        <a:p>
          <a:endParaRPr lang="en-US"/>
        </a:p>
      </dgm:t>
    </dgm:pt>
    <dgm:pt modelId="{2A8045A4-3A50-49F5-8903-3AB99315FAEF}" type="sibTrans" cxnId="{FB196DDC-BB25-4624-897F-57C4559C6E66}">
      <dgm:prSet/>
      <dgm:spPr/>
      <dgm:t>
        <a:bodyPr/>
        <a:lstStyle/>
        <a:p>
          <a:endParaRPr lang="en-US"/>
        </a:p>
      </dgm:t>
    </dgm:pt>
    <dgm:pt modelId="{3538ED3A-663E-40A8-AA7C-2BA316675252}" type="pres">
      <dgm:prSet presAssocID="{63E69C46-183E-4577-88BF-54DAFDAB5210}" presName="root" presStyleCnt="0">
        <dgm:presLayoutVars>
          <dgm:dir/>
          <dgm:resizeHandles val="exact"/>
        </dgm:presLayoutVars>
      </dgm:prSet>
      <dgm:spPr/>
    </dgm:pt>
    <dgm:pt modelId="{6D2CC2B5-87BF-44C6-B591-949A3AF9F17B}" type="pres">
      <dgm:prSet presAssocID="{5EC3EDE2-184D-4E4F-88DA-31A315F015C9}" presName="compNode" presStyleCnt="0"/>
      <dgm:spPr/>
    </dgm:pt>
    <dgm:pt modelId="{41333AC5-CF3E-4829-9984-3C01D5BBE8A6}" type="pres">
      <dgm:prSet presAssocID="{5EC3EDE2-184D-4E4F-88DA-31A315F015C9}" presName="bgRect" presStyleLbl="bgShp" presStyleIdx="0" presStyleCnt="6"/>
      <dgm:spPr/>
    </dgm:pt>
    <dgm:pt modelId="{1747176D-84F0-4B1B-B1A5-BBF04CFBA1CB}" type="pres">
      <dgm:prSet presAssocID="{5EC3EDE2-184D-4E4F-88DA-31A315F015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שתמש"/>
        </a:ext>
      </dgm:extLst>
    </dgm:pt>
    <dgm:pt modelId="{C96FD1CA-0731-4DD5-B9F7-831E95131B59}" type="pres">
      <dgm:prSet presAssocID="{5EC3EDE2-184D-4E4F-88DA-31A315F015C9}" presName="spaceRect" presStyleCnt="0"/>
      <dgm:spPr/>
    </dgm:pt>
    <dgm:pt modelId="{9571253C-0EE0-4066-916C-6F93BA7051C2}" type="pres">
      <dgm:prSet presAssocID="{5EC3EDE2-184D-4E4F-88DA-31A315F015C9}" presName="parTx" presStyleLbl="revTx" presStyleIdx="0" presStyleCnt="6">
        <dgm:presLayoutVars>
          <dgm:chMax val="0"/>
          <dgm:chPref val="0"/>
        </dgm:presLayoutVars>
      </dgm:prSet>
      <dgm:spPr/>
    </dgm:pt>
    <dgm:pt modelId="{CEF2C245-E7AF-49C7-9465-4568CE8A9895}" type="pres">
      <dgm:prSet presAssocID="{6B5CDE0D-36A9-46E5-A97B-2A5149065800}" presName="sibTrans" presStyleCnt="0"/>
      <dgm:spPr/>
    </dgm:pt>
    <dgm:pt modelId="{EA99BCED-82EF-4BC7-910C-7F711FBA2600}" type="pres">
      <dgm:prSet presAssocID="{2C3F2568-11DE-4F0C-B8F0-29529E33696A}" presName="compNode" presStyleCnt="0"/>
      <dgm:spPr/>
    </dgm:pt>
    <dgm:pt modelId="{696A7E29-77D5-48CF-9284-9417510C5CC9}" type="pres">
      <dgm:prSet presAssocID="{2C3F2568-11DE-4F0C-B8F0-29529E33696A}" presName="bgRect" presStyleLbl="bgShp" presStyleIdx="1" presStyleCnt="6"/>
      <dgm:spPr/>
    </dgm:pt>
    <dgm:pt modelId="{2D958189-BED6-4333-928C-05877D3913F5}" type="pres">
      <dgm:prSet presAssocID="{2C3F2568-11DE-4F0C-B8F0-29529E33696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399C629-155E-4FCA-9212-BF450E225220}" type="pres">
      <dgm:prSet presAssocID="{2C3F2568-11DE-4F0C-B8F0-29529E33696A}" presName="spaceRect" presStyleCnt="0"/>
      <dgm:spPr/>
    </dgm:pt>
    <dgm:pt modelId="{E31CD3CD-EE47-4EB6-8E04-EF47AACDD145}" type="pres">
      <dgm:prSet presAssocID="{2C3F2568-11DE-4F0C-B8F0-29529E33696A}" presName="parTx" presStyleLbl="revTx" presStyleIdx="1" presStyleCnt="6">
        <dgm:presLayoutVars>
          <dgm:chMax val="0"/>
          <dgm:chPref val="0"/>
        </dgm:presLayoutVars>
      </dgm:prSet>
      <dgm:spPr/>
    </dgm:pt>
    <dgm:pt modelId="{4B420834-38E3-419E-B25C-207FE5D68663}" type="pres">
      <dgm:prSet presAssocID="{5AD990BE-78BA-4347-A153-EC4A16EFD1EB}" presName="sibTrans" presStyleCnt="0"/>
      <dgm:spPr/>
    </dgm:pt>
    <dgm:pt modelId="{B7D60F99-0927-410E-A8E2-4F5C74965189}" type="pres">
      <dgm:prSet presAssocID="{5B1C6597-39A1-4246-B790-D66E3BDE737D}" presName="compNode" presStyleCnt="0"/>
      <dgm:spPr/>
    </dgm:pt>
    <dgm:pt modelId="{CDD5188E-EEB8-403E-A3E7-EBC8E39792C5}" type="pres">
      <dgm:prSet presAssocID="{5B1C6597-39A1-4246-B790-D66E3BDE737D}" presName="bgRect" presStyleLbl="bgShp" presStyleIdx="2" presStyleCnt="6"/>
      <dgm:spPr/>
    </dgm:pt>
    <dgm:pt modelId="{9B8AA0C0-F6BD-4C1A-84C9-8FAAD79284DE}" type="pres">
      <dgm:prSet presAssocID="{5B1C6597-39A1-4246-B790-D66E3BDE737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52ACB0BC-2007-4C35-B0AF-25371556338C}" type="pres">
      <dgm:prSet presAssocID="{5B1C6597-39A1-4246-B790-D66E3BDE737D}" presName="spaceRect" presStyleCnt="0"/>
      <dgm:spPr/>
    </dgm:pt>
    <dgm:pt modelId="{78FD2137-307A-44E9-B55D-2F354861FB69}" type="pres">
      <dgm:prSet presAssocID="{5B1C6597-39A1-4246-B790-D66E3BDE737D}" presName="parTx" presStyleLbl="revTx" presStyleIdx="2" presStyleCnt="6">
        <dgm:presLayoutVars>
          <dgm:chMax val="0"/>
          <dgm:chPref val="0"/>
        </dgm:presLayoutVars>
      </dgm:prSet>
      <dgm:spPr/>
    </dgm:pt>
    <dgm:pt modelId="{6A518BB2-E0E7-45D8-BBBD-12924B8E0597}" type="pres">
      <dgm:prSet presAssocID="{48A7F67B-1F3E-4860-8C5C-153E80F49FFE}" presName="sibTrans" presStyleCnt="0"/>
      <dgm:spPr/>
    </dgm:pt>
    <dgm:pt modelId="{0636660C-3708-42E5-B517-C71A4DC71B82}" type="pres">
      <dgm:prSet presAssocID="{67134273-014E-433E-9D8A-94F208B75945}" presName="compNode" presStyleCnt="0"/>
      <dgm:spPr/>
    </dgm:pt>
    <dgm:pt modelId="{CB055B5D-4BDC-478B-9984-4485BBA94CE7}" type="pres">
      <dgm:prSet presAssocID="{67134273-014E-433E-9D8A-94F208B75945}" presName="bgRect" presStyleLbl="bgShp" presStyleIdx="3" presStyleCnt="6"/>
      <dgm:spPr/>
    </dgm:pt>
    <dgm:pt modelId="{184FC7EA-660D-4429-B538-F353896CB6F5}" type="pres">
      <dgm:prSet presAssocID="{67134273-014E-433E-9D8A-94F208B759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7E24478-FEA9-4755-9070-6578B6AA264C}" type="pres">
      <dgm:prSet presAssocID="{67134273-014E-433E-9D8A-94F208B75945}" presName="spaceRect" presStyleCnt="0"/>
      <dgm:spPr/>
    </dgm:pt>
    <dgm:pt modelId="{41774905-98DA-424A-9D54-856B59811ED6}" type="pres">
      <dgm:prSet presAssocID="{67134273-014E-433E-9D8A-94F208B75945}" presName="parTx" presStyleLbl="revTx" presStyleIdx="3" presStyleCnt="6">
        <dgm:presLayoutVars>
          <dgm:chMax val="0"/>
          <dgm:chPref val="0"/>
        </dgm:presLayoutVars>
      </dgm:prSet>
      <dgm:spPr/>
    </dgm:pt>
    <dgm:pt modelId="{37E02C32-5E72-46D1-A5EC-9E725166FBA4}" type="pres">
      <dgm:prSet presAssocID="{A8C79C29-5870-4F49-8EE7-B227B4612D89}" presName="sibTrans" presStyleCnt="0"/>
      <dgm:spPr/>
    </dgm:pt>
    <dgm:pt modelId="{9B25FA5A-6C0A-450C-9DFB-829918771C28}" type="pres">
      <dgm:prSet presAssocID="{AC96DAC0-FECC-41D8-A8EF-90FBDD945867}" presName="compNode" presStyleCnt="0"/>
      <dgm:spPr/>
    </dgm:pt>
    <dgm:pt modelId="{3A080751-F410-4EFF-B28D-6768CC271B21}" type="pres">
      <dgm:prSet presAssocID="{AC96DAC0-FECC-41D8-A8EF-90FBDD945867}" presName="bgRect" presStyleLbl="bgShp" presStyleIdx="4" presStyleCnt="6"/>
      <dgm:spPr/>
    </dgm:pt>
    <dgm:pt modelId="{32E59DC9-1A3E-4E99-AA1B-8E9775D83A89}" type="pres">
      <dgm:prSet presAssocID="{AC96DAC0-FECC-41D8-A8EF-90FBDD9458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יוון"/>
        </a:ext>
      </dgm:extLst>
    </dgm:pt>
    <dgm:pt modelId="{05700572-CDCA-4AB8-8A87-A6C150D28303}" type="pres">
      <dgm:prSet presAssocID="{AC96DAC0-FECC-41D8-A8EF-90FBDD945867}" presName="spaceRect" presStyleCnt="0"/>
      <dgm:spPr/>
    </dgm:pt>
    <dgm:pt modelId="{1610E667-3432-4E8B-8FCE-4AEB65198540}" type="pres">
      <dgm:prSet presAssocID="{AC96DAC0-FECC-41D8-A8EF-90FBDD945867}" presName="parTx" presStyleLbl="revTx" presStyleIdx="4" presStyleCnt="6">
        <dgm:presLayoutVars>
          <dgm:chMax val="0"/>
          <dgm:chPref val="0"/>
        </dgm:presLayoutVars>
      </dgm:prSet>
      <dgm:spPr/>
    </dgm:pt>
    <dgm:pt modelId="{B0EC9ADF-4766-4521-AE27-2FAAEFA00765}" type="pres">
      <dgm:prSet presAssocID="{7871E3A1-7577-4D8A-B9C7-C8FDDF14864B}" presName="sibTrans" presStyleCnt="0"/>
      <dgm:spPr/>
    </dgm:pt>
    <dgm:pt modelId="{71B31EF0-7A3D-42EA-8AF9-05FBE3CEA8CD}" type="pres">
      <dgm:prSet presAssocID="{B4661EDF-2E1C-4FF8-B901-3420EA302B2A}" presName="compNode" presStyleCnt="0"/>
      <dgm:spPr/>
    </dgm:pt>
    <dgm:pt modelId="{2CE8B728-A9C1-4AFB-91D5-5F8BEFC7DB27}" type="pres">
      <dgm:prSet presAssocID="{B4661EDF-2E1C-4FF8-B901-3420EA302B2A}" presName="bgRect" presStyleLbl="bgShp" presStyleIdx="5" presStyleCnt="6"/>
      <dgm:spPr/>
    </dgm:pt>
    <dgm:pt modelId="{C70169AE-CBC3-4CBC-B1C0-DFF6C97439E8}" type="pres">
      <dgm:prSet presAssocID="{B4661EDF-2E1C-4FF8-B901-3420EA302B2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חיצת יד"/>
        </a:ext>
      </dgm:extLst>
    </dgm:pt>
    <dgm:pt modelId="{46E710B2-3BCB-4279-8F08-FAEA9F2A7C07}" type="pres">
      <dgm:prSet presAssocID="{B4661EDF-2E1C-4FF8-B901-3420EA302B2A}" presName="spaceRect" presStyleCnt="0"/>
      <dgm:spPr/>
    </dgm:pt>
    <dgm:pt modelId="{D7CE677F-ABD1-4466-B4C4-ABECE1620C0B}" type="pres">
      <dgm:prSet presAssocID="{B4661EDF-2E1C-4FF8-B901-3420EA302B2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4A59E03-DE6A-441B-81CA-0222B3791F05}" srcId="{63E69C46-183E-4577-88BF-54DAFDAB5210}" destId="{5B1C6597-39A1-4246-B790-D66E3BDE737D}" srcOrd="2" destOrd="0" parTransId="{CAA518EF-9391-44CC-BD55-C87F717C15ED}" sibTransId="{48A7F67B-1F3E-4860-8C5C-153E80F49FFE}"/>
    <dgm:cxn modelId="{826E3734-B436-463B-95F1-7F71606C945A}" type="presOf" srcId="{5EC3EDE2-184D-4E4F-88DA-31A315F015C9}" destId="{9571253C-0EE0-4066-916C-6F93BA7051C2}" srcOrd="0" destOrd="0" presId="urn:microsoft.com/office/officeart/2018/2/layout/IconVerticalSolidList"/>
    <dgm:cxn modelId="{6DAAF83A-9F4B-469E-BDF6-FEB4B685C505}" type="presOf" srcId="{2C3F2568-11DE-4F0C-B8F0-29529E33696A}" destId="{E31CD3CD-EE47-4EB6-8E04-EF47AACDD145}" srcOrd="0" destOrd="0" presId="urn:microsoft.com/office/officeart/2018/2/layout/IconVerticalSolidList"/>
    <dgm:cxn modelId="{A5CA173B-1084-4017-B296-D9731A63BA26}" srcId="{63E69C46-183E-4577-88BF-54DAFDAB5210}" destId="{2C3F2568-11DE-4F0C-B8F0-29529E33696A}" srcOrd="1" destOrd="0" parTransId="{0C962590-548B-4373-9201-57071BB5F404}" sibTransId="{5AD990BE-78BA-4347-A153-EC4A16EFD1EB}"/>
    <dgm:cxn modelId="{3E0F764E-CDB8-4F1A-82C6-C7815DA981F0}" type="presOf" srcId="{63E69C46-183E-4577-88BF-54DAFDAB5210}" destId="{3538ED3A-663E-40A8-AA7C-2BA316675252}" srcOrd="0" destOrd="0" presId="urn:microsoft.com/office/officeart/2018/2/layout/IconVerticalSolidList"/>
    <dgm:cxn modelId="{43465485-9604-4E5C-A060-52921729A870}" type="presOf" srcId="{67134273-014E-433E-9D8A-94F208B75945}" destId="{41774905-98DA-424A-9D54-856B59811ED6}" srcOrd="0" destOrd="0" presId="urn:microsoft.com/office/officeart/2018/2/layout/IconVerticalSolidList"/>
    <dgm:cxn modelId="{33F9789A-D64D-4CB3-AE3C-2E0459E3EAE9}" srcId="{63E69C46-183E-4577-88BF-54DAFDAB5210}" destId="{5EC3EDE2-184D-4E4F-88DA-31A315F015C9}" srcOrd="0" destOrd="0" parTransId="{D730E09F-C771-4DAF-8C45-026E8974DD63}" sibTransId="{6B5CDE0D-36A9-46E5-A97B-2A5149065800}"/>
    <dgm:cxn modelId="{EA06699F-35A5-4CCA-90D4-A616BC1D7215}" type="presOf" srcId="{B4661EDF-2E1C-4FF8-B901-3420EA302B2A}" destId="{D7CE677F-ABD1-4466-B4C4-ABECE1620C0B}" srcOrd="0" destOrd="0" presId="urn:microsoft.com/office/officeart/2018/2/layout/IconVerticalSolidList"/>
    <dgm:cxn modelId="{A7580BA5-FAAE-440F-9D08-20E3495133D6}" srcId="{63E69C46-183E-4577-88BF-54DAFDAB5210}" destId="{67134273-014E-433E-9D8A-94F208B75945}" srcOrd="3" destOrd="0" parTransId="{4AC7F270-FE63-4258-B3A7-C6E3C9B30F4B}" sibTransId="{A8C79C29-5870-4F49-8EE7-B227B4612D89}"/>
    <dgm:cxn modelId="{6460B5A5-52AD-4D56-A09E-3DA305623F81}" type="presOf" srcId="{AC96DAC0-FECC-41D8-A8EF-90FBDD945867}" destId="{1610E667-3432-4E8B-8FCE-4AEB65198540}" srcOrd="0" destOrd="0" presId="urn:microsoft.com/office/officeart/2018/2/layout/IconVerticalSolidList"/>
    <dgm:cxn modelId="{F5887BC6-49E0-419B-8644-04BD5870B1D8}" srcId="{63E69C46-183E-4577-88BF-54DAFDAB5210}" destId="{AC96DAC0-FECC-41D8-A8EF-90FBDD945867}" srcOrd="4" destOrd="0" parTransId="{314C7B7C-1E4F-49B1-974A-A7CB5FBB4723}" sibTransId="{7871E3A1-7577-4D8A-B9C7-C8FDDF14864B}"/>
    <dgm:cxn modelId="{1ADB2AD9-0347-47C4-B74F-89B7D26B6A4E}" type="presOf" srcId="{5B1C6597-39A1-4246-B790-D66E3BDE737D}" destId="{78FD2137-307A-44E9-B55D-2F354861FB69}" srcOrd="0" destOrd="0" presId="urn:microsoft.com/office/officeart/2018/2/layout/IconVerticalSolidList"/>
    <dgm:cxn modelId="{FB196DDC-BB25-4624-897F-57C4559C6E66}" srcId="{63E69C46-183E-4577-88BF-54DAFDAB5210}" destId="{B4661EDF-2E1C-4FF8-B901-3420EA302B2A}" srcOrd="5" destOrd="0" parTransId="{A77AC729-8168-4263-9F33-2D3AE7F695D5}" sibTransId="{2A8045A4-3A50-49F5-8903-3AB99315FAEF}"/>
    <dgm:cxn modelId="{885B88A8-7AEC-449C-9B6E-7DB85A9037E2}" type="presParOf" srcId="{3538ED3A-663E-40A8-AA7C-2BA316675252}" destId="{6D2CC2B5-87BF-44C6-B591-949A3AF9F17B}" srcOrd="0" destOrd="0" presId="urn:microsoft.com/office/officeart/2018/2/layout/IconVerticalSolidList"/>
    <dgm:cxn modelId="{0A0C777A-6FB1-4A24-9CE7-F1457B160FF7}" type="presParOf" srcId="{6D2CC2B5-87BF-44C6-B591-949A3AF9F17B}" destId="{41333AC5-CF3E-4829-9984-3C01D5BBE8A6}" srcOrd="0" destOrd="0" presId="urn:microsoft.com/office/officeart/2018/2/layout/IconVerticalSolidList"/>
    <dgm:cxn modelId="{DB05B241-0C48-4292-ADFD-226CC08002C1}" type="presParOf" srcId="{6D2CC2B5-87BF-44C6-B591-949A3AF9F17B}" destId="{1747176D-84F0-4B1B-B1A5-BBF04CFBA1CB}" srcOrd="1" destOrd="0" presId="urn:microsoft.com/office/officeart/2018/2/layout/IconVerticalSolidList"/>
    <dgm:cxn modelId="{CF53F472-7079-4721-8970-DD6C08061E96}" type="presParOf" srcId="{6D2CC2B5-87BF-44C6-B591-949A3AF9F17B}" destId="{C96FD1CA-0731-4DD5-B9F7-831E95131B59}" srcOrd="2" destOrd="0" presId="urn:microsoft.com/office/officeart/2018/2/layout/IconVerticalSolidList"/>
    <dgm:cxn modelId="{56589839-B9F9-4747-866F-8053A32F93B5}" type="presParOf" srcId="{6D2CC2B5-87BF-44C6-B591-949A3AF9F17B}" destId="{9571253C-0EE0-4066-916C-6F93BA7051C2}" srcOrd="3" destOrd="0" presId="urn:microsoft.com/office/officeart/2018/2/layout/IconVerticalSolidList"/>
    <dgm:cxn modelId="{0E0DD713-76BC-4AB8-BDAE-30FF2DFABA7D}" type="presParOf" srcId="{3538ED3A-663E-40A8-AA7C-2BA316675252}" destId="{CEF2C245-E7AF-49C7-9465-4568CE8A9895}" srcOrd="1" destOrd="0" presId="urn:microsoft.com/office/officeart/2018/2/layout/IconVerticalSolidList"/>
    <dgm:cxn modelId="{3FEA08F9-84AD-4311-8735-4B55580AACF3}" type="presParOf" srcId="{3538ED3A-663E-40A8-AA7C-2BA316675252}" destId="{EA99BCED-82EF-4BC7-910C-7F711FBA2600}" srcOrd="2" destOrd="0" presId="urn:microsoft.com/office/officeart/2018/2/layout/IconVerticalSolidList"/>
    <dgm:cxn modelId="{87F1515F-6651-46CF-B68C-172275475E5F}" type="presParOf" srcId="{EA99BCED-82EF-4BC7-910C-7F711FBA2600}" destId="{696A7E29-77D5-48CF-9284-9417510C5CC9}" srcOrd="0" destOrd="0" presId="urn:microsoft.com/office/officeart/2018/2/layout/IconVerticalSolidList"/>
    <dgm:cxn modelId="{0683A7F3-FAF1-4618-9161-27B18FCE9F8F}" type="presParOf" srcId="{EA99BCED-82EF-4BC7-910C-7F711FBA2600}" destId="{2D958189-BED6-4333-928C-05877D3913F5}" srcOrd="1" destOrd="0" presId="urn:microsoft.com/office/officeart/2018/2/layout/IconVerticalSolidList"/>
    <dgm:cxn modelId="{77638081-7CAE-4BC0-BE6E-0DAE394A5882}" type="presParOf" srcId="{EA99BCED-82EF-4BC7-910C-7F711FBA2600}" destId="{E399C629-155E-4FCA-9212-BF450E225220}" srcOrd="2" destOrd="0" presId="urn:microsoft.com/office/officeart/2018/2/layout/IconVerticalSolidList"/>
    <dgm:cxn modelId="{94BE359B-DD59-49FE-9FC1-5FCCBA850FBF}" type="presParOf" srcId="{EA99BCED-82EF-4BC7-910C-7F711FBA2600}" destId="{E31CD3CD-EE47-4EB6-8E04-EF47AACDD145}" srcOrd="3" destOrd="0" presId="urn:microsoft.com/office/officeart/2018/2/layout/IconVerticalSolidList"/>
    <dgm:cxn modelId="{636C4222-7E49-41BB-A0F9-B5A8B79584ED}" type="presParOf" srcId="{3538ED3A-663E-40A8-AA7C-2BA316675252}" destId="{4B420834-38E3-419E-B25C-207FE5D68663}" srcOrd="3" destOrd="0" presId="urn:microsoft.com/office/officeart/2018/2/layout/IconVerticalSolidList"/>
    <dgm:cxn modelId="{5531FB19-BDAC-4E75-8C08-1871409C233E}" type="presParOf" srcId="{3538ED3A-663E-40A8-AA7C-2BA316675252}" destId="{B7D60F99-0927-410E-A8E2-4F5C74965189}" srcOrd="4" destOrd="0" presId="urn:microsoft.com/office/officeart/2018/2/layout/IconVerticalSolidList"/>
    <dgm:cxn modelId="{8D84F07B-23AC-470C-91A8-42006B7F5A0E}" type="presParOf" srcId="{B7D60F99-0927-410E-A8E2-4F5C74965189}" destId="{CDD5188E-EEB8-403E-A3E7-EBC8E39792C5}" srcOrd="0" destOrd="0" presId="urn:microsoft.com/office/officeart/2018/2/layout/IconVerticalSolidList"/>
    <dgm:cxn modelId="{46847C35-18B7-4E7E-B68F-94564961185E}" type="presParOf" srcId="{B7D60F99-0927-410E-A8E2-4F5C74965189}" destId="{9B8AA0C0-F6BD-4C1A-84C9-8FAAD79284DE}" srcOrd="1" destOrd="0" presId="urn:microsoft.com/office/officeart/2018/2/layout/IconVerticalSolidList"/>
    <dgm:cxn modelId="{D8654AA9-E680-4067-AAEE-A698AE60D30F}" type="presParOf" srcId="{B7D60F99-0927-410E-A8E2-4F5C74965189}" destId="{52ACB0BC-2007-4C35-B0AF-25371556338C}" srcOrd="2" destOrd="0" presId="urn:microsoft.com/office/officeart/2018/2/layout/IconVerticalSolidList"/>
    <dgm:cxn modelId="{756730F4-367E-4FFC-B473-BA8AC4E5FA5A}" type="presParOf" srcId="{B7D60F99-0927-410E-A8E2-4F5C74965189}" destId="{78FD2137-307A-44E9-B55D-2F354861FB69}" srcOrd="3" destOrd="0" presId="urn:microsoft.com/office/officeart/2018/2/layout/IconVerticalSolidList"/>
    <dgm:cxn modelId="{ED551DF6-4AE2-47F9-8D8E-E12994B8032F}" type="presParOf" srcId="{3538ED3A-663E-40A8-AA7C-2BA316675252}" destId="{6A518BB2-E0E7-45D8-BBBD-12924B8E0597}" srcOrd="5" destOrd="0" presId="urn:microsoft.com/office/officeart/2018/2/layout/IconVerticalSolidList"/>
    <dgm:cxn modelId="{C00A7E11-0A46-412F-80C4-E63E26D0EAF4}" type="presParOf" srcId="{3538ED3A-663E-40A8-AA7C-2BA316675252}" destId="{0636660C-3708-42E5-B517-C71A4DC71B82}" srcOrd="6" destOrd="0" presId="urn:microsoft.com/office/officeart/2018/2/layout/IconVerticalSolidList"/>
    <dgm:cxn modelId="{36502407-62FF-4451-945A-473EFF651857}" type="presParOf" srcId="{0636660C-3708-42E5-B517-C71A4DC71B82}" destId="{CB055B5D-4BDC-478B-9984-4485BBA94CE7}" srcOrd="0" destOrd="0" presId="urn:microsoft.com/office/officeart/2018/2/layout/IconVerticalSolidList"/>
    <dgm:cxn modelId="{EF2394C7-A7B8-4345-9B50-99216E9036CE}" type="presParOf" srcId="{0636660C-3708-42E5-B517-C71A4DC71B82}" destId="{184FC7EA-660D-4429-B538-F353896CB6F5}" srcOrd="1" destOrd="0" presId="urn:microsoft.com/office/officeart/2018/2/layout/IconVerticalSolidList"/>
    <dgm:cxn modelId="{24940C98-3E2A-4A3E-AE91-4D9331268F00}" type="presParOf" srcId="{0636660C-3708-42E5-B517-C71A4DC71B82}" destId="{87E24478-FEA9-4755-9070-6578B6AA264C}" srcOrd="2" destOrd="0" presId="urn:microsoft.com/office/officeart/2018/2/layout/IconVerticalSolidList"/>
    <dgm:cxn modelId="{0CE58014-3CF0-4658-9DB1-17C0CDC9CC55}" type="presParOf" srcId="{0636660C-3708-42E5-B517-C71A4DC71B82}" destId="{41774905-98DA-424A-9D54-856B59811ED6}" srcOrd="3" destOrd="0" presId="urn:microsoft.com/office/officeart/2018/2/layout/IconVerticalSolidList"/>
    <dgm:cxn modelId="{35DB7321-0CDB-48DE-BDCE-CD12B25328F8}" type="presParOf" srcId="{3538ED3A-663E-40A8-AA7C-2BA316675252}" destId="{37E02C32-5E72-46D1-A5EC-9E725166FBA4}" srcOrd="7" destOrd="0" presId="urn:microsoft.com/office/officeart/2018/2/layout/IconVerticalSolidList"/>
    <dgm:cxn modelId="{A1F39246-7432-4D60-9D5E-E50B95D4EA33}" type="presParOf" srcId="{3538ED3A-663E-40A8-AA7C-2BA316675252}" destId="{9B25FA5A-6C0A-450C-9DFB-829918771C28}" srcOrd="8" destOrd="0" presId="urn:microsoft.com/office/officeart/2018/2/layout/IconVerticalSolidList"/>
    <dgm:cxn modelId="{AF731C36-704B-4D33-BCEB-40A82A543575}" type="presParOf" srcId="{9B25FA5A-6C0A-450C-9DFB-829918771C28}" destId="{3A080751-F410-4EFF-B28D-6768CC271B21}" srcOrd="0" destOrd="0" presId="urn:microsoft.com/office/officeart/2018/2/layout/IconVerticalSolidList"/>
    <dgm:cxn modelId="{7F99B3B8-87B3-449C-AEC1-CC57283BF2F5}" type="presParOf" srcId="{9B25FA5A-6C0A-450C-9DFB-829918771C28}" destId="{32E59DC9-1A3E-4E99-AA1B-8E9775D83A89}" srcOrd="1" destOrd="0" presId="urn:microsoft.com/office/officeart/2018/2/layout/IconVerticalSolidList"/>
    <dgm:cxn modelId="{3D73AB6B-212A-4E6B-B7FD-7D87EE74589F}" type="presParOf" srcId="{9B25FA5A-6C0A-450C-9DFB-829918771C28}" destId="{05700572-CDCA-4AB8-8A87-A6C150D28303}" srcOrd="2" destOrd="0" presId="urn:microsoft.com/office/officeart/2018/2/layout/IconVerticalSolidList"/>
    <dgm:cxn modelId="{EA1299E3-CF76-48A0-8040-ABE92275AC0F}" type="presParOf" srcId="{9B25FA5A-6C0A-450C-9DFB-829918771C28}" destId="{1610E667-3432-4E8B-8FCE-4AEB65198540}" srcOrd="3" destOrd="0" presId="urn:microsoft.com/office/officeart/2018/2/layout/IconVerticalSolidList"/>
    <dgm:cxn modelId="{0AAC5DA5-E042-46FF-B878-244B8A2AF49F}" type="presParOf" srcId="{3538ED3A-663E-40A8-AA7C-2BA316675252}" destId="{B0EC9ADF-4766-4521-AE27-2FAAEFA00765}" srcOrd="9" destOrd="0" presId="urn:microsoft.com/office/officeart/2018/2/layout/IconVerticalSolidList"/>
    <dgm:cxn modelId="{EE5FD25C-B1C1-4994-B1FF-FEDB12A27DB4}" type="presParOf" srcId="{3538ED3A-663E-40A8-AA7C-2BA316675252}" destId="{71B31EF0-7A3D-42EA-8AF9-05FBE3CEA8CD}" srcOrd="10" destOrd="0" presId="urn:microsoft.com/office/officeart/2018/2/layout/IconVerticalSolidList"/>
    <dgm:cxn modelId="{26B9A163-2933-4A67-98B6-885FE2A1748E}" type="presParOf" srcId="{71B31EF0-7A3D-42EA-8AF9-05FBE3CEA8CD}" destId="{2CE8B728-A9C1-4AFB-91D5-5F8BEFC7DB27}" srcOrd="0" destOrd="0" presId="urn:microsoft.com/office/officeart/2018/2/layout/IconVerticalSolidList"/>
    <dgm:cxn modelId="{F0FD42A5-94C0-4423-B463-F1076D26AC14}" type="presParOf" srcId="{71B31EF0-7A3D-42EA-8AF9-05FBE3CEA8CD}" destId="{C70169AE-CBC3-4CBC-B1C0-DFF6C97439E8}" srcOrd="1" destOrd="0" presId="urn:microsoft.com/office/officeart/2018/2/layout/IconVerticalSolidList"/>
    <dgm:cxn modelId="{7F3A00E6-2453-4BF3-BB89-FDEA58A9BB88}" type="presParOf" srcId="{71B31EF0-7A3D-42EA-8AF9-05FBE3CEA8CD}" destId="{46E710B2-3BCB-4279-8F08-FAEA9F2A7C07}" srcOrd="2" destOrd="0" presId="urn:microsoft.com/office/officeart/2018/2/layout/IconVerticalSolidList"/>
    <dgm:cxn modelId="{3D90E9FF-63BA-4D33-AC48-32A826496B80}" type="presParOf" srcId="{71B31EF0-7A3D-42EA-8AF9-05FBE3CEA8CD}" destId="{D7CE677F-ABD1-4466-B4C4-ABECE1620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BEBC5-6538-4D03-8BC5-D76AD4F791BB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5D45E5-257D-4702-8F39-5BAF49A9AED7}">
      <dgm:prSet/>
      <dgm:spPr/>
      <dgm:t>
        <a:bodyPr/>
        <a:lstStyle/>
        <a:p>
          <a:r>
            <a:rPr lang="en-US" dirty="0"/>
            <a:t>Create profiles highlighting availability, skills, and support areas.</a:t>
          </a:r>
        </a:p>
      </dgm:t>
    </dgm:pt>
    <dgm:pt modelId="{112CAEBD-F037-4AC4-8E57-C968537E5975}" type="parTrans" cxnId="{9289D025-C2FE-4F43-8298-B188C2F9ADCA}">
      <dgm:prSet/>
      <dgm:spPr/>
      <dgm:t>
        <a:bodyPr/>
        <a:lstStyle/>
        <a:p>
          <a:endParaRPr lang="en-US"/>
        </a:p>
      </dgm:t>
    </dgm:pt>
    <dgm:pt modelId="{F7641D08-B8B0-4CC1-9B02-85F36899F8C7}" type="sibTrans" cxnId="{9289D025-C2FE-4F43-8298-B188C2F9ADCA}">
      <dgm:prSet/>
      <dgm:spPr/>
      <dgm:t>
        <a:bodyPr/>
        <a:lstStyle/>
        <a:p>
          <a:endParaRPr lang="en-US"/>
        </a:p>
      </dgm:t>
    </dgm:pt>
    <dgm:pt modelId="{81243C52-4BE4-40AB-8109-4F79424C3B82}">
      <dgm:prSet/>
      <dgm:spPr/>
      <dgm:t>
        <a:bodyPr/>
        <a:lstStyle/>
        <a:p>
          <a:endParaRPr lang="en-US" dirty="0"/>
        </a:p>
      </dgm:t>
    </dgm:pt>
    <dgm:pt modelId="{B4AC5885-75DC-49F9-9C34-2E0447D33E7A}" type="parTrans" cxnId="{ADC5518B-C203-4F10-A42D-4748C51A13C9}">
      <dgm:prSet/>
      <dgm:spPr/>
      <dgm:t>
        <a:bodyPr/>
        <a:lstStyle/>
        <a:p>
          <a:endParaRPr lang="en-US"/>
        </a:p>
      </dgm:t>
    </dgm:pt>
    <dgm:pt modelId="{9CBF19DF-C407-4C3B-8617-A32F059573F0}" type="sibTrans" cxnId="{ADC5518B-C203-4F10-A42D-4748C51A13C9}">
      <dgm:prSet/>
      <dgm:spPr/>
      <dgm:t>
        <a:bodyPr/>
        <a:lstStyle/>
        <a:p>
          <a:endParaRPr lang="en-US"/>
        </a:p>
      </dgm:t>
    </dgm:pt>
    <dgm:pt modelId="{1CCB95B7-0312-419C-A115-D6707A5BF212}">
      <dgm:prSet/>
      <dgm:spPr/>
      <dgm:t>
        <a:bodyPr/>
        <a:lstStyle/>
        <a:p>
          <a:r>
            <a:rPr lang="en-US"/>
            <a:t>Communicate with seniors via in-app chat or phone for smooth coordination.</a:t>
          </a:r>
        </a:p>
      </dgm:t>
    </dgm:pt>
    <dgm:pt modelId="{AE3F00F4-2578-4DA4-8994-08E985AFB1D0}" type="parTrans" cxnId="{A71AB095-DFE9-4CF2-9B5C-B87138751F48}">
      <dgm:prSet/>
      <dgm:spPr/>
      <dgm:t>
        <a:bodyPr/>
        <a:lstStyle/>
        <a:p>
          <a:endParaRPr lang="en-US"/>
        </a:p>
      </dgm:t>
    </dgm:pt>
    <dgm:pt modelId="{747505CF-468D-45BA-9C6D-6B7434BAAA1F}" type="sibTrans" cxnId="{A71AB095-DFE9-4CF2-9B5C-B87138751F48}">
      <dgm:prSet/>
      <dgm:spPr/>
      <dgm:t>
        <a:bodyPr/>
        <a:lstStyle/>
        <a:p>
          <a:endParaRPr lang="en-US"/>
        </a:p>
      </dgm:t>
    </dgm:pt>
    <dgm:pt modelId="{56ADB81D-6A98-4E1C-A206-7F6A122DDFEA}">
      <dgm:prSet/>
      <dgm:spPr/>
      <dgm:t>
        <a:bodyPr/>
        <a:lstStyle/>
        <a:p>
          <a:endParaRPr lang="en-US" dirty="0"/>
        </a:p>
      </dgm:t>
    </dgm:pt>
    <dgm:pt modelId="{C0EC99E8-5FD4-4A77-8545-C1E8316BC8C3}" type="parTrans" cxnId="{EFFAC959-8E51-437F-8E4B-DA94535126C9}">
      <dgm:prSet/>
      <dgm:spPr/>
      <dgm:t>
        <a:bodyPr/>
        <a:lstStyle/>
        <a:p>
          <a:endParaRPr lang="en-US"/>
        </a:p>
      </dgm:t>
    </dgm:pt>
    <dgm:pt modelId="{E0770FD8-BE7E-4A3A-AD10-BA494FEC4698}" type="sibTrans" cxnId="{EFFAC959-8E51-437F-8E4B-DA94535126C9}">
      <dgm:prSet/>
      <dgm:spPr/>
      <dgm:t>
        <a:bodyPr/>
        <a:lstStyle/>
        <a:p>
          <a:endParaRPr lang="en-US"/>
        </a:p>
      </dgm:t>
    </dgm:pt>
    <dgm:pt modelId="{BE1A2CE4-5AA7-4238-BF41-6AFABCE3BC09}">
      <dgm:prSet/>
      <dgm:spPr/>
      <dgm:t>
        <a:bodyPr/>
        <a:lstStyle/>
        <a:p>
          <a:r>
            <a:rPr lang="en-US"/>
            <a:t>Receive ratings and feedback from seniors after task completion to build reputation </a:t>
          </a:r>
        </a:p>
      </dgm:t>
    </dgm:pt>
    <dgm:pt modelId="{0E3DAB67-77A5-4B1B-A819-A788016D0261}" type="parTrans" cxnId="{C84BE840-B701-42A4-A1D9-3822EAC9E449}">
      <dgm:prSet/>
      <dgm:spPr/>
      <dgm:t>
        <a:bodyPr/>
        <a:lstStyle/>
        <a:p>
          <a:endParaRPr lang="en-US"/>
        </a:p>
      </dgm:t>
    </dgm:pt>
    <dgm:pt modelId="{D978BE5E-2158-44C6-BA3D-60E81E2AA30B}" type="sibTrans" cxnId="{C84BE840-B701-42A4-A1D9-3822EAC9E449}">
      <dgm:prSet/>
      <dgm:spPr/>
      <dgm:t>
        <a:bodyPr/>
        <a:lstStyle/>
        <a:p>
          <a:endParaRPr lang="en-US"/>
        </a:p>
      </dgm:t>
    </dgm:pt>
    <dgm:pt modelId="{F14532FB-F10C-45F7-97A5-6B7C79C36580}">
      <dgm:prSet/>
      <dgm:spPr/>
      <dgm:t>
        <a:bodyPr/>
        <a:lstStyle/>
        <a:p>
          <a:r>
            <a:rPr lang="en-US"/>
            <a:t>Receive real-time notifications about new tasks and updates on accepted tasks.</a:t>
          </a:r>
        </a:p>
      </dgm:t>
    </dgm:pt>
    <dgm:pt modelId="{B7944DB7-297A-4AB2-847B-BB0046886068}" type="sibTrans" cxnId="{EC408D35-1146-46B5-B67F-B41340A50654}">
      <dgm:prSet/>
      <dgm:spPr/>
      <dgm:t>
        <a:bodyPr/>
        <a:lstStyle/>
        <a:p>
          <a:endParaRPr lang="en-US"/>
        </a:p>
      </dgm:t>
    </dgm:pt>
    <dgm:pt modelId="{586C861C-E7E5-4B1D-AE1A-65DA5D1DEBDD}" type="parTrans" cxnId="{EC408D35-1146-46B5-B67F-B41340A50654}">
      <dgm:prSet/>
      <dgm:spPr/>
      <dgm:t>
        <a:bodyPr/>
        <a:lstStyle/>
        <a:p>
          <a:endParaRPr lang="en-US"/>
        </a:p>
      </dgm:t>
    </dgm:pt>
    <dgm:pt modelId="{B9D69BC4-04EA-42D1-BD85-F1F676C8EED4}">
      <dgm:prSet/>
      <dgm:spPr/>
      <dgm:t>
        <a:bodyPr/>
        <a:lstStyle/>
        <a:p>
          <a:endParaRPr lang="en-US" dirty="0"/>
        </a:p>
      </dgm:t>
    </dgm:pt>
    <dgm:pt modelId="{D56E82B8-5F58-4189-B32F-D421B4A6A9FF}" type="sibTrans" cxnId="{6CF30FDA-D9D7-4B0C-89B1-FDA76E15ACCE}">
      <dgm:prSet/>
      <dgm:spPr/>
      <dgm:t>
        <a:bodyPr/>
        <a:lstStyle/>
        <a:p>
          <a:endParaRPr lang="en-US"/>
        </a:p>
      </dgm:t>
    </dgm:pt>
    <dgm:pt modelId="{0467AF60-CE8F-492B-9EFA-BE8D4672E99A}" type="parTrans" cxnId="{6CF30FDA-D9D7-4B0C-89B1-FDA76E15ACCE}">
      <dgm:prSet/>
      <dgm:spPr/>
      <dgm:t>
        <a:bodyPr/>
        <a:lstStyle/>
        <a:p>
          <a:endParaRPr lang="en-US"/>
        </a:p>
      </dgm:t>
    </dgm:pt>
    <dgm:pt modelId="{BC7C8336-5B34-4150-B57A-8CC6C8766EFC}">
      <dgm:prSet/>
      <dgm:spPr/>
      <dgm:t>
        <a:bodyPr/>
        <a:lstStyle/>
        <a:p>
          <a:r>
            <a:rPr lang="en-US" dirty="0"/>
            <a:t>Browse task requests from seniors and choose tasks based on schedule and skills.</a:t>
          </a:r>
        </a:p>
      </dgm:t>
    </dgm:pt>
    <dgm:pt modelId="{3199F805-4EF7-472C-8F0A-E3E89394DD4C}" type="sibTrans" cxnId="{A4C8F385-564A-413A-8D4F-11DF15A1FDCE}">
      <dgm:prSet/>
      <dgm:spPr/>
      <dgm:t>
        <a:bodyPr/>
        <a:lstStyle/>
        <a:p>
          <a:endParaRPr lang="en-US"/>
        </a:p>
      </dgm:t>
    </dgm:pt>
    <dgm:pt modelId="{F0FD6A30-784C-4AD6-A0FD-28CCD33DAA1A}" type="parTrans" cxnId="{A4C8F385-564A-413A-8D4F-11DF15A1FDCE}">
      <dgm:prSet/>
      <dgm:spPr/>
      <dgm:t>
        <a:bodyPr/>
        <a:lstStyle/>
        <a:p>
          <a:endParaRPr lang="en-US"/>
        </a:p>
      </dgm:t>
    </dgm:pt>
    <dgm:pt modelId="{25B9FE88-590D-4A01-B8E3-2392A826D8FD}">
      <dgm:prSet/>
      <dgm:spPr/>
      <dgm:t>
        <a:bodyPr/>
        <a:lstStyle/>
        <a:p>
          <a:endParaRPr lang="en-US" dirty="0"/>
        </a:p>
      </dgm:t>
    </dgm:pt>
    <dgm:pt modelId="{14DE5860-6FEA-4CCF-98B9-776C652293F2}" type="sibTrans" cxnId="{E5DD0066-5D88-4882-B17E-C826182843B5}">
      <dgm:prSet/>
      <dgm:spPr/>
      <dgm:t>
        <a:bodyPr/>
        <a:lstStyle/>
        <a:p>
          <a:endParaRPr lang="en-US"/>
        </a:p>
      </dgm:t>
    </dgm:pt>
    <dgm:pt modelId="{16B2FDAB-A23F-421E-9324-047FD4185BBA}" type="parTrans" cxnId="{E5DD0066-5D88-4882-B17E-C826182843B5}">
      <dgm:prSet/>
      <dgm:spPr/>
      <dgm:t>
        <a:bodyPr/>
        <a:lstStyle/>
        <a:p>
          <a:endParaRPr lang="en-US"/>
        </a:p>
      </dgm:t>
    </dgm:pt>
    <dgm:pt modelId="{950F4805-7313-4296-9650-66CEEC470462}">
      <dgm:prSet/>
      <dgm:spPr/>
      <dgm:t>
        <a:bodyPr/>
        <a:lstStyle/>
        <a:p>
          <a:endParaRPr lang="en-US" dirty="0"/>
        </a:p>
      </dgm:t>
    </dgm:pt>
    <dgm:pt modelId="{01005618-CF26-45FA-BD92-426D3C56215D}" type="sibTrans" cxnId="{45276238-7DBF-4AEA-83BA-41E62B97D9A7}">
      <dgm:prSet/>
      <dgm:spPr/>
      <dgm:t>
        <a:bodyPr/>
        <a:lstStyle/>
        <a:p>
          <a:endParaRPr lang="en-US"/>
        </a:p>
      </dgm:t>
    </dgm:pt>
    <dgm:pt modelId="{D78760E7-B3ED-4EAB-9556-CCCFDCF7F735}" type="parTrans" cxnId="{45276238-7DBF-4AEA-83BA-41E62B97D9A7}">
      <dgm:prSet/>
      <dgm:spPr/>
      <dgm:t>
        <a:bodyPr/>
        <a:lstStyle/>
        <a:p>
          <a:endParaRPr lang="en-US"/>
        </a:p>
      </dgm:t>
    </dgm:pt>
    <dgm:pt modelId="{19AA8724-15B0-4FBA-BD01-1D26F0B073E2}" type="pres">
      <dgm:prSet presAssocID="{55CBEBC5-6538-4D03-8BC5-D76AD4F791BB}" presName="linear" presStyleCnt="0">
        <dgm:presLayoutVars>
          <dgm:animLvl val="lvl"/>
          <dgm:resizeHandles val="exact"/>
        </dgm:presLayoutVars>
      </dgm:prSet>
      <dgm:spPr/>
    </dgm:pt>
    <dgm:pt modelId="{6F5B261C-03BA-4289-AC3E-C99BD210ADA3}" type="pres">
      <dgm:prSet presAssocID="{950F4805-7313-4296-9650-66CEEC4704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B48B84-8547-4BB9-9BFF-AE05BE49C27C}" type="pres">
      <dgm:prSet presAssocID="{950F4805-7313-4296-9650-66CEEC470462}" presName="childText" presStyleLbl="revTx" presStyleIdx="0" presStyleCnt="5">
        <dgm:presLayoutVars>
          <dgm:bulletEnabled val="1"/>
        </dgm:presLayoutVars>
      </dgm:prSet>
      <dgm:spPr/>
    </dgm:pt>
    <dgm:pt modelId="{6BD9BBF6-2FAE-43CC-886F-36E031D48EBB}" type="pres">
      <dgm:prSet presAssocID="{25B9FE88-590D-4A01-B8E3-2392A826D8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39D1F6-593F-45AE-B52B-DC313D58010F}" type="pres">
      <dgm:prSet presAssocID="{25B9FE88-590D-4A01-B8E3-2392A826D8FD}" presName="childText" presStyleLbl="revTx" presStyleIdx="1" presStyleCnt="5">
        <dgm:presLayoutVars>
          <dgm:bulletEnabled val="1"/>
        </dgm:presLayoutVars>
      </dgm:prSet>
      <dgm:spPr/>
    </dgm:pt>
    <dgm:pt modelId="{790376CE-DE3F-4C2B-A154-BB5435E2BC10}" type="pres">
      <dgm:prSet presAssocID="{B9D69BC4-04EA-42D1-BD85-F1F676C8EE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C7BB7D-1A16-4780-BD2B-FC733B6A1C62}" type="pres">
      <dgm:prSet presAssocID="{B9D69BC4-04EA-42D1-BD85-F1F676C8EED4}" presName="childText" presStyleLbl="revTx" presStyleIdx="2" presStyleCnt="5">
        <dgm:presLayoutVars>
          <dgm:bulletEnabled val="1"/>
        </dgm:presLayoutVars>
      </dgm:prSet>
      <dgm:spPr/>
    </dgm:pt>
    <dgm:pt modelId="{28926EB5-4CB2-4DF3-9551-A5DA02E9B4D8}" type="pres">
      <dgm:prSet presAssocID="{81243C52-4BE4-40AB-8109-4F79424C3B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410598-BCCD-475C-B314-F82DED4A4557}" type="pres">
      <dgm:prSet presAssocID="{81243C52-4BE4-40AB-8109-4F79424C3B82}" presName="childText" presStyleLbl="revTx" presStyleIdx="3" presStyleCnt="5">
        <dgm:presLayoutVars>
          <dgm:bulletEnabled val="1"/>
        </dgm:presLayoutVars>
      </dgm:prSet>
      <dgm:spPr/>
    </dgm:pt>
    <dgm:pt modelId="{D9476126-F5CB-4B41-9DA5-AD70AD53493B}" type="pres">
      <dgm:prSet presAssocID="{56ADB81D-6A98-4E1C-A206-7F6A122DDFE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7F01EA-3FD3-4D7B-ABC7-8323C4098AD7}" type="pres">
      <dgm:prSet presAssocID="{56ADB81D-6A98-4E1C-A206-7F6A122DDFE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289D025-C2FE-4F43-8298-B188C2F9ADCA}" srcId="{950F4805-7313-4296-9650-66CEEC470462}" destId="{255D45E5-257D-4702-8F39-5BAF49A9AED7}" srcOrd="0" destOrd="0" parTransId="{112CAEBD-F037-4AC4-8E57-C968537E5975}" sibTransId="{F7641D08-B8B0-4CC1-9B02-85F36899F8C7}"/>
    <dgm:cxn modelId="{94E23B26-D7B3-4D12-967B-44D15277EACA}" type="presOf" srcId="{950F4805-7313-4296-9650-66CEEC470462}" destId="{6F5B261C-03BA-4289-AC3E-C99BD210ADA3}" srcOrd="0" destOrd="0" presId="urn:microsoft.com/office/officeart/2005/8/layout/vList2"/>
    <dgm:cxn modelId="{EC408D35-1146-46B5-B67F-B41340A50654}" srcId="{B9D69BC4-04EA-42D1-BD85-F1F676C8EED4}" destId="{F14532FB-F10C-45F7-97A5-6B7C79C36580}" srcOrd="0" destOrd="0" parTransId="{586C861C-E7E5-4B1D-AE1A-65DA5D1DEBDD}" sibTransId="{B7944DB7-297A-4AB2-847B-BB0046886068}"/>
    <dgm:cxn modelId="{45276238-7DBF-4AEA-83BA-41E62B97D9A7}" srcId="{55CBEBC5-6538-4D03-8BC5-D76AD4F791BB}" destId="{950F4805-7313-4296-9650-66CEEC470462}" srcOrd="0" destOrd="0" parTransId="{D78760E7-B3ED-4EAB-9556-CCCFDCF7F735}" sibTransId="{01005618-CF26-45FA-BD92-426D3C56215D}"/>
    <dgm:cxn modelId="{C84BE840-B701-42A4-A1D9-3822EAC9E449}" srcId="{56ADB81D-6A98-4E1C-A206-7F6A122DDFEA}" destId="{BE1A2CE4-5AA7-4238-BF41-6AFABCE3BC09}" srcOrd="0" destOrd="0" parTransId="{0E3DAB67-77A5-4B1B-A819-A788016D0261}" sibTransId="{D978BE5E-2158-44C6-BA3D-60E81E2AA30B}"/>
    <dgm:cxn modelId="{C014C145-2EE3-46A0-9962-1AD09856CFDC}" type="presOf" srcId="{255D45E5-257D-4702-8F39-5BAF49A9AED7}" destId="{00B48B84-8547-4BB9-9BFF-AE05BE49C27C}" srcOrd="0" destOrd="0" presId="urn:microsoft.com/office/officeart/2005/8/layout/vList2"/>
    <dgm:cxn modelId="{E5DD0066-5D88-4882-B17E-C826182843B5}" srcId="{55CBEBC5-6538-4D03-8BC5-D76AD4F791BB}" destId="{25B9FE88-590D-4A01-B8E3-2392A826D8FD}" srcOrd="1" destOrd="0" parTransId="{16B2FDAB-A23F-421E-9324-047FD4185BBA}" sibTransId="{14DE5860-6FEA-4CCF-98B9-776C652293F2}"/>
    <dgm:cxn modelId="{74E0AB4E-8B7A-4446-9697-A52AD483C2D1}" type="presOf" srcId="{F14532FB-F10C-45F7-97A5-6B7C79C36580}" destId="{35C7BB7D-1A16-4780-BD2B-FC733B6A1C62}" srcOrd="0" destOrd="0" presId="urn:microsoft.com/office/officeart/2005/8/layout/vList2"/>
    <dgm:cxn modelId="{7E00C471-1D9A-4DDF-9207-B6BB6D78CF72}" type="presOf" srcId="{B9D69BC4-04EA-42D1-BD85-F1F676C8EED4}" destId="{790376CE-DE3F-4C2B-A154-BB5435E2BC10}" srcOrd="0" destOrd="0" presId="urn:microsoft.com/office/officeart/2005/8/layout/vList2"/>
    <dgm:cxn modelId="{EFFAC959-8E51-437F-8E4B-DA94535126C9}" srcId="{55CBEBC5-6538-4D03-8BC5-D76AD4F791BB}" destId="{56ADB81D-6A98-4E1C-A206-7F6A122DDFEA}" srcOrd="4" destOrd="0" parTransId="{C0EC99E8-5FD4-4A77-8545-C1E8316BC8C3}" sibTransId="{E0770FD8-BE7E-4A3A-AD10-BA494FEC4698}"/>
    <dgm:cxn modelId="{A4C8F385-564A-413A-8D4F-11DF15A1FDCE}" srcId="{25B9FE88-590D-4A01-B8E3-2392A826D8FD}" destId="{BC7C8336-5B34-4150-B57A-8CC6C8766EFC}" srcOrd="0" destOrd="0" parTransId="{F0FD6A30-784C-4AD6-A0FD-28CCD33DAA1A}" sibTransId="{3199F805-4EF7-472C-8F0A-E3E89394DD4C}"/>
    <dgm:cxn modelId="{835C8488-0343-4DA0-8F56-9C9AC61CEA9C}" type="presOf" srcId="{56ADB81D-6A98-4E1C-A206-7F6A122DDFEA}" destId="{D9476126-F5CB-4B41-9DA5-AD70AD53493B}" srcOrd="0" destOrd="0" presId="urn:microsoft.com/office/officeart/2005/8/layout/vList2"/>
    <dgm:cxn modelId="{ADC5518B-C203-4F10-A42D-4748C51A13C9}" srcId="{55CBEBC5-6538-4D03-8BC5-D76AD4F791BB}" destId="{81243C52-4BE4-40AB-8109-4F79424C3B82}" srcOrd="3" destOrd="0" parTransId="{B4AC5885-75DC-49F9-9C34-2E0447D33E7A}" sibTransId="{9CBF19DF-C407-4C3B-8617-A32F059573F0}"/>
    <dgm:cxn modelId="{5D183395-467F-4295-BEF2-D4F8534A2C27}" type="presOf" srcId="{BE1A2CE4-5AA7-4238-BF41-6AFABCE3BC09}" destId="{407F01EA-3FD3-4D7B-ABC7-8323C4098AD7}" srcOrd="0" destOrd="0" presId="urn:microsoft.com/office/officeart/2005/8/layout/vList2"/>
    <dgm:cxn modelId="{A71AB095-DFE9-4CF2-9B5C-B87138751F48}" srcId="{81243C52-4BE4-40AB-8109-4F79424C3B82}" destId="{1CCB95B7-0312-419C-A115-D6707A5BF212}" srcOrd="0" destOrd="0" parTransId="{AE3F00F4-2578-4DA4-8994-08E985AFB1D0}" sibTransId="{747505CF-468D-45BA-9C6D-6B7434BAAA1F}"/>
    <dgm:cxn modelId="{0AF027C0-E9CE-4E4A-A0E1-17B7BBB4B0FC}" type="presOf" srcId="{1CCB95B7-0312-419C-A115-D6707A5BF212}" destId="{5A410598-BCCD-475C-B314-F82DED4A4557}" srcOrd="0" destOrd="0" presId="urn:microsoft.com/office/officeart/2005/8/layout/vList2"/>
    <dgm:cxn modelId="{3A3DA4C0-9E90-4D90-A443-D2B369CF87B3}" type="presOf" srcId="{55CBEBC5-6538-4D03-8BC5-D76AD4F791BB}" destId="{19AA8724-15B0-4FBA-BD01-1D26F0B073E2}" srcOrd="0" destOrd="0" presId="urn:microsoft.com/office/officeart/2005/8/layout/vList2"/>
    <dgm:cxn modelId="{F99878C1-3B78-4D21-A7CE-6642D603B938}" type="presOf" srcId="{BC7C8336-5B34-4150-B57A-8CC6C8766EFC}" destId="{E539D1F6-593F-45AE-B52B-DC313D58010F}" srcOrd="0" destOrd="0" presId="urn:microsoft.com/office/officeart/2005/8/layout/vList2"/>
    <dgm:cxn modelId="{415D17D9-33D6-410F-8ED4-9A04D25A6FDC}" type="presOf" srcId="{25B9FE88-590D-4A01-B8E3-2392A826D8FD}" destId="{6BD9BBF6-2FAE-43CC-886F-36E031D48EBB}" srcOrd="0" destOrd="0" presId="urn:microsoft.com/office/officeart/2005/8/layout/vList2"/>
    <dgm:cxn modelId="{6CF30FDA-D9D7-4B0C-89B1-FDA76E15ACCE}" srcId="{55CBEBC5-6538-4D03-8BC5-D76AD4F791BB}" destId="{B9D69BC4-04EA-42D1-BD85-F1F676C8EED4}" srcOrd="2" destOrd="0" parTransId="{0467AF60-CE8F-492B-9EFA-BE8D4672E99A}" sibTransId="{D56E82B8-5F58-4189-B32F-D421B4A6A9FF}"/>
    <dgm:cxn modelId="{9D1FF3E3-B6DB-42BA-815C-4F8337B2FC12}" type="presOf" srcId="{81243C52-4BE4-40AB-8109-4F79424C3B82}" destId="{28926EB5-4CB2-4DF3-9551-A5DA02E9B4D8}" srcOrd="0" destOrd="0" presId="urn:microsoft.com/office/officeart/2005/8/layout/vList2"/>
    <dgm:cxn modelId="{2ED2BBDC-D63C-43DA-A7EA-813706D4EE38}" type="presParOf" srcId="{19AA8724-15B0-4FBA-BD01-1D26F0B073E2}" destId="{6F5B261C-03BA-4289-AC3E-C99BD210ADA3}" srcOrd="0" destOrd="0" presId="urn:microsoft.com/office/officeart/2005/8/layout/vList2"/>
    <dgm:cxn modelId="{D85AB9A0-CC87-4752-BF2F-D65D886B9596}" type="presParOf" srcId="{19AA8724-15B0-4FBA-BD01-1D26F0B073E2}" destId="{00B48B84-8547-4BB9-9BFF-AE05BE49C27C}" srcOrd="1" destOrd="0" presId="urn:microsoft.com/office/officeart/2005/8/layout/vList2"/>
    <dgm:cxn modelId="{5B7DE6F2-4FFC-405E-9D95-3F9739698898}" type="presParOf" srcId="{19AA8724-15B0-4FBA-BD01-1D26F0B073E2}" destId="{6BD9BBF6-2FAE-43CC-886F-36E031D48EBB}" srcOrd="2" destOrd="0" presId="urn:microsoft.com/office/officeart/2005/8/layout/vList2"/>
    <dgm:cxn modelId="{0656699D-5EF0-4DD3-8C64-7948C5451ADB}" type="presParOf" srcId="{19AA8724-15B0-4FBA-BD01-1D26F0B073E2}" destId="{E539D1F6-593F-45AE-B52B-DC313D58010F}" srcOrd="3" destOrd="0" presId="urn:microsoft.com/office/officeart/2005/8/layout/vList2"/>
    <dgm:cxn modelId="{636FAD2F-60E5-4E73-A87E-5F7613F83EAA}" type="presParOf" srcId="{19AA8724-15B0-4FBA-BD01-1D26F0B073E2}" destId="{790376CE-DE3F-4C2B-A154-BB5435E2BC10}" srcOrd="4" destOrd="0" presId="urn:microsoft.com/office/officeart/2005/8/layout/vList2"/>
    <dgm:cxn modelId="{9CEAD8C6-6603-40D0-A103-9D5E53AC8AB7}" type="presParOf" srcId="{19AA8724-15B0-4FBA-BD01-1D26F0B073E2}" destId="{35C7BB7D-1A16-4780-BD2B-FC733B6A1C62}" srcOrd="5" destOrd="0" presId="urn:microsoft.com/office/officeart/2005/8/layout/vList2"/>
    <dgm:cxn modelId="{50679C71-C4E9-4977-A8D0-1DD39F9C8872}" type="presParOf" srcId="{19AA8724-15B0-4FBA-BD01-1D26F0B073E2}" destId="{28926EB5-4CB2-4DF3-9551-A5DA02E9B4D8}" srcOrd="6" destOrd="0" presId="urn:microsoft.com/office/officeart/2005/8/layout/vList2"/>
    <dgm:cxn modelId="{0FB17913-1FFE-44A6-BD4A-B3ECBB7963FA}" type="presParOf" srcId="{19AA8724-15B0-4FBA-BD01-1D26F0B073E2}" destId="{5A410598-BCCD-475C-B314-F82DED4A4557}" srcOrd="7" destOrd="0" presId="urn:microsoft.com/office/officeart/2005/8/layout/vList2"/>
    <dgm:cxn modelId="{5FFDF759-2FCF-446A-A91A-13B6627B17AD}" type="presParOf" srcId="{19AA8724-15B0-4FBA-BD01-1D26F0B073E2}" destId="{D9476126-F5CB-4B41-9DA5-AD70AD53493B}" srcOrd="8" destOrd="0" presId="urn:microsoft.com/office/officeart/2005/8/layout/vList2"/>
    <dgm:cxn modelId="{8CAAFE38-E70A-42B2-9297-A2C846B042D4}" type="presParOf" srcId="{19AA8724-15B0-4FBA-BD01-1D26F0B073E2}" destId="{407F01EA-3FD3-4D7B-ABC7-8323C4098AD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2BBFDF-4036-4B98-86BB-3EF31FCB8F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3796B-53C7-4B38-ADB0-0EF7F8B4E4B5}">
      <dgm:prSet/>
      <dgm:spPr/>
      <dgm:t>
        <a:bodyPr/>
        <a:lstStyle/>
        <a:p>
          <a:r>
            <a:rPr lang="en-US" dirty="0"/>
            <a:t>The interface is user friendly for both elders and volunteers</a:t>
          </a:r>
        </a:p>
      </dgm:t>
    </dgm:pt>
    <dgm:pt modelId="{293EE4AE-B3A4-465D-9BF1-831CF286033B}" type="parTrans" cxnId="{831E937C-A931-4559-B966-97D18A3EF4EC}">
      <dgm:prSet/>
      <dgm:spPr/>
      <dgm:t>
        <a:bodyPr/>
        <a:lstStyle/>
        <a:p>
          <a:endParaRPr lang="en-US"/>
        </a:p>
      </dgm:t>
    </dgm:pt>
    <dgm:pt modelId="{8381859D-D71C-404A-BF3D-5BEA19E73365}" type="sibTrans" cxnId="{831E937C-A931-4559-B966-97D18A3EF4EC}">
      <dgm:prSet/>
      <dgm:spPr/>
      <dgm:t>
        <a:bodyPr/>
        <a:lstStyle/>
        <a:p>
          <a:endParaRPr lang="en-US"/>
        </a:p>
      </dgm:t>
    </dgm:pt>
    <dgm:pt modelId="{52D37D67-6211-4E0A-B677-6A788580AFEA}">
      <dgm:prSet/>
      <dgm:spPr/>
      <dgm:t>
        <a:bodyPr/>
        <a:lstStyle/>
        <a:p>
          <a:r>
            <a:rPr lang="en-US" dirty="0"/>
            <a:t>The interface matches the technological knowledge of most elders </a:t>
          </a:r>
        </a:p>
      </dgm:t>
    </dgm:pt>
    <dgm:pt modelId="{35A18088-E4A5-4927-BDED-50EFC9D7B065}" type="parTrans" cxnId="{D707F528-28D1-4625-A73E-9FB98FE3A8E3}">
      <dgm:prSet/>
      <dgm:spPr/>
      <dgm:t>
        <a:bodyPr/>
        <a:lstStyle/>
        <a:p>
          <a:endParaRPr lang="en-US"/>
        </a:p>
      </dgm:t>
    </dgm:pt>
    <dgm:pt modelId="{92C22BCD-A347-4A91-8A95-160A442CB09F}" type="sibTrans" cxnId="{D707F528-28D1-4625-A73E-9FB98FE3A8E3}">
      <dgm:prSet/>
      <dgm:spPr/>
      <dgm:t>
        <a:bodyPr/>
        <a:lstStyle/>
        <a:p>
          <a:endParaRPr lang="en-US"/>
        </a:p>
      </dgm:t>
    </dgm:pt>
    <dgm:pt modelId="{DC598F0B-E332-47BF-8F3E-DC16A8B4179D}">
      <dgm:prSet/>
      <dgm:spPr/>
      <dgm:t>
        <a:bodyPr/>
        <a:lstStyle/>
        <a:p>
          <a:r>
            <a:rPr lang="en-US" dirty="0"/>
            <a:t>The elders are able to get the help that they need</a:t>
          </a:r>
        </a:p>
      </dgm:t>
    </dgm:pt>
    <dgm:pt modelId="{96838CA9-535F-4AC8-B59B-53F4273B65C6}" type="parTrans" cxnId="{B790BF55-B722-4515-8577-712673A8B793}">
      <dgm:prSet/>
      <dgm:spPr/>
      <dgm:t>
        <a:bodyPr/>
        <a:lstStyle/>
        <a:p>
          <a:endParaRPr lang="en-US"/>
        </a:p>
      </dgm:t>
    </dgm:pt>
    <dgm:pt modelId="{87768C1B-7932-4F7E-BAB9-7B39211CCD00}" type="sibTrans" cxnId="{B790BF55-B722-4515-8577-712673A8B793}">
      <dgm:prSet/>
      <dgm:spPr/>
      <dgm:t>
        <a:bodyPr/>
        <a:lstStyle/>
        <a:p>
          <a:endParaRPr lang="en-US"/>
        </a:p>
      </dgm:t>
    </dgm:pt>
    <dgm:pt modelId="{03AF5DD2-B34F-4B0C-908F-BD18FC20BACF}">
      <dgm:prSet/>
      <dgm:spPr/>
      <dgm:t>
        <a:bodyPr/>
        <a:lstStyle/>
        <a:p>
          <a:r>
            <a:rPr lang="en-US" dirty="0"/>
            <a:t>High percentage of tasks are done by volunteers</a:t>
          </a:r>
        </a:p>
      </dgm:t>
    </dgm:pt>
    <dgm:pt modelId="{E3C15E1A-9163-4E25-943A-E921E50AC4C8}" type="parTrans" cxnId="{3AAD0686-FDDE-431D-8BFC-641F60037E5A}">
      <dgm:prSet/>
      <dgm:spPr/>
      <dgm:t>
        <a:bodyPr/>
        <a:lstStyle/>
        <a:p>
          <a:endParaRPr lang="en-US"/>
        </a:p>
      </dgm:t>
    </dgm:pt>
    <dgm:pt modelId="{D6764BBE-47E8-41AB-A2C4-59FD060FADC1}" type="sibTrans" cxnId="{3AAD0686-FDDE-431D-8BFC-641F60037E5A}">
      <dgm:prSet/>
      <dgm:spPr/>
      <dgm:t>
        <a:bodyPr/>
        <a:lstStyle/>
        <a:p>
          <a:endParaRPr lang="en-US"/>
        </a:p>
      </dgm:t>
    </dgm:pt>
    <dgm:pt modelId="{61AD2F15-BFEF-46EC-982E-1E6A603A4A25}">
      <dgm:prSet/>
      <dgm:spPr/>
      <dgm:t>
        <a:bodyPr/>
        <a:lstStyle/>
        <a:p>
          <a:r>
            <a:rPr lang="en-US" dirty="0"/>
            <a:t>Positive feedback from both seniors and volunteers.</a:t>
          </a:r>
        </a:p>
      </dgm:t>
    </dgm:pt>
    <dgm:pt modelId="{CABDBB52-3955-49E3-8D55-C0BEEF84C9B9}" type="parTrans" cxnId="{56FB8E23-4D62-43AE-BB75-A9D0979C63BF}">
      <dgm:prSet/>
      <dgm:spPr/>
      <dgm:t>
        <a:bodyPr/>
        <a:lstStyle/>
        <a:p>
          <a:endParaRPr lang="en-US"/>
        </a:p>
      </dgm:t>
    </dgm:pt>
    <dgm:pt modelId="{48E4159A-184D-4252-B453-F3B2EDB4A16A}" type="sibTrans" cxnId="{56FB8E23-4D62-43AE-BB75-A9D0979C63BF}">
      <dgm:prSet/>
      <dgm:spPr/>
      <dgm:t>
        <a:bodyPr/>
        <a:lstStyle/>
        <a:p>
          <a:endParaRPr lang="en-US"/>
        </a:p>
      </dgm:t>
    </dgm:pt>
    <dgm:pt modelId="{C270681E-9E51-4D37-8A75-A65685E02CEC}">
      <dgm:prSet/>
      <dgm:spPr/>
      <dgm:t>
        <a:bodyPr/>
        <a:lstStyle/>
        <a:p>
          <a:r>
            <a:rPr lang="en-US" dirty="0"/>
            <a:t>Average time taken for volunteers to accept tasks after they are posted.</a:t>
          </a:r>
        </a:p>
      </dgm:t>
    </dgm:pt>
    <dgm:pt modelId="{C9A4C411-592B-4E63-BAC5-B8C0D4C20761}" type="parTrans" cxnId="{3A437C04-B531-49DE-9E61-19F88BC4CDDF}">
      <dgm:prSet/>
      <dgm:spPr/>
      <dgm:t>
        <a:bodyPr/>
        <a:lstStyle/>
        <a:p>
          <a:endParaRPr lang="en-US"/>
        </a:p>
      </dgm:t>
    </dgm:pt>
    <dgm:pt modelId="{B5A5678C-A4DF-4FA6-BB67-E7C6A9C1A5EA}" type="sibTrans" cxnId="{3A437C04-B531-49DE-9E61-19F88BC4CDDF}">
      <dgm:prSet/>
      <dgm:spPr/>
      <dgm:t>
        <a:bodyPr/>
        <a:lstStyle/>
        <a:p>
          <a:endParaRPr lang="en-US"/>
        </a:p>
      </dgm:t>
    </dgm:pt>
    <dgm:pt modelId="{E0642FD7-A515-4060-BFC0-1648CEFAC12B}" type="pres">
      <dgm:prSet presAssocID="{2E2BBFDF-4036-4B98-86BB-3EF31FCB8F3F}" presName="linear" presStyleCnt="0">
        <dgm:presLayoutVars>
          <dgm:animLvl val="lvl"/>
          <dgm:resizeHandles val="exact"/>
        </dgm:presLayoutVars>
      </dgm:prSet>
      <dgm:spPr/>
    </dgm:pt>
    <dgm:pt modelId="{8B22D931-5A16-47B1-B541-1DB3F8EB9162}" type="pres">
      <dgm:prSet presAssocID="{9303796B-53C7-4B38-ADB0-0EF7F8B4E4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CADED6-5054-4F5D-9092-9DF7AA1B8E03}" type="pres">
      <dgm:prSet presAssocID="{8381859D-D71C-404A-BF3D-5BEA19E73365}" presName="spacer" presStyleCnt="0"/>
      <dgm:spPr/>
    </dgm:pt>
    <dgm:pt modelId="{161A29AC-C9FB-4B88-96DA-9A3357108C2D}" type="pres">
      <dgm:prSet presAssocID="{52D37D67-6211-4E0A-B677-6A788580AFE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10B5090-817B-4D9D-9740-1F3EE3A6A00B}" type="pres">
      <dgm:prSet presAssocID="{92C22BCD-A347-4A91-8A95-160A442CB09F}" presName="spacer" presStyleCnt="0"/>
      <dgm:spPr/>
    </dgm:pt>
    <dgm:pt modelId="{DE0ED9D8-F38E-455D-8C08-F7F4ABA74F92}" type="pres">
      <dgm:prSet presAssocID="{DC598F0B-E332-47BF-8F3E-DC16A8B4179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98641F2-0368-4759-9EE2-4D342B2D15A1}" type="pres">
      <dgm:prSet presAssocID="{87768C1B-7932-4F7E-BAB9-7B39211CCD00}" presName="spacer" presStyleCnt="0"/>
      <dgm:spPr/>
    </dgm:pt>
    <dgm:pt modelId="{09D780D4-3055-4414-93D1-520686C3F55E}" type="pres">
      <dgm:prSet presAssocID="{03AF5DD2-B34F-4B0C-908F-BD18FC20BA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1CD1EC-E61A-4CB2-8956-CF08911F8DDA}" type="pres">
      <dgm:prSet presAssocID="{D6764BBE-47E8-41AB-A2C4-59FD060FADC1}" presName="spacer" presStyleCnt="0"/>
      <dgm:spPr/>
    </dgm:pt>
    <dgm:pt modelId="{1A2BF23B-ECE0-4CF9-A270-F75BBE6C937D}" type="pres">
      <dgm:prSet presAssocID="{61AD2F15-BFEF-46EC-982E-1E6A603A4A2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D64CFD7-591C-4549-9571-B51296030860}" type="pres">
      <dgm:prSet presAssocID="{48E4159A-184D-4252-B453-F3B2EDB4A16A}" presName="spacer" presStyleCnt="0"/>
      <dgm:spPr/>
    </dgm:pt>
    <dgm:pt modelId="{F8B1A866-AD9F-40BA-8131-96F4D0012765}" type="pres">
      <dgm:prSet presAssocID="{C270681E-9E51-4D37-8A75-A65685E02C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A437C04-B531-49DE-9E61-19F88BC4CDDF}" srcId="{2E2BBFDF-4036-4B98-86BB-3EF31FCB8F3F}" destId="{C270681E-9E51-4D37-8A75-A65685E02CEC}" srcOrd="5" destOrd="0" parTransId="{C9A4C411-592B-4E63-BAC5-B8C0D4C20761}" sibTransId="{B5A5678C-A4DF-4FA6-BB67-E7C6A9C1A5EA}"/>
    <dgm:cxn modelId="{56FB8E23-4D62-43AE-BB75-A9D0979C63BF}" srcId="{2E2BBFDF-4036-4B98-86BB-3EF31FCB8F3F}" destId="{61AD2F15-BFEF-46EC-982E-1E6A603A4A25}" srcOrd="4" destOrd="0" parTransId="{CABDBB52-3955-49E3-8D55-C0BEEF84C9B9}" sibTransId="{48E4159A-184D-4252-B453-F3B2EDB4A16A}"/>
    <dgm:cxn modelId="{D707F528-28D1-4625-A73E-9FB98FE3A8E3}" srcId="{2E2BBFDF-4036-4B98-86BB-3EF31FCB8F3F}" destId="{52D37D67-6211-4E0A-B677-6A788580AFEA}" srcOrd="1" destOrd="0" parTransId="{35A18088-E4A5-4927-BDED-50EFC9D7B065}" sibTransId="{92C22BCD-A347-4A91-8A95-160A442CB09F}"/>
    <dgm:cxn modelId="{01CBE938-B215-4ED8-87D3-AFF9921D8111}" type="presOf" srcId="{9303796B-53C7-4B38-ADB0-0EF7F8B4E4B5}" destId="{8B22D931-5A16-47B1-B541-1DB3F8EB9162}" srcOrd="0" destOrd="0" presId="urn:microsoft.com/office/officeart/2005/8/layout/vList2"/>
    <dgm:cxn modelId="{DEBE973E-46FB-42B2-80D3-FFE029565D62}" type="presOf" srcId="{C270681E-9E51-4D37-8A75-A65685E02CEC}" destId="{F8B1A866-AD9F-40BA-8131-96F4D0012765}" srcOrd="0" destOrd="0" presId="urn:microsoft.com/office/officeart/2005/8/layout/vList2"/>
    <dgm:cxn modelId="{D5C7A844-89EE-4402-B241-D0571A171356}" type="presOf" srcId="{03AF5DD2-B34F-4B0C-908F-BD18FC20BACF}" destId="{09D780D4-3055-4414-93D1-520686C3F55E}" srcOrd="0" destOrd="0" presId="urn:microsoft.com/office/officeart/2005/8/layout/vList2"/>
    <dgm:cxn modelId="{40FEA065-BF61-42A6-9A91-8CAAB360E1DA}" type="presOf" srcId="{DC598F0B-E332-47BF-8F3E-DC16A8B4179D}" destId="{DE0ED9D8-F38E-455D-8C08-F7F4ABA74F92}" srcOrd="0" destOrd="0" presId="urn:microsoft.com/office/officeart/2005/8/layout/vList2"/>
    <dgm:cxn modelId="{931B0554-EE19-4C1F-83EA-7028122A5AF6}" type="presOf" srcId="{61AD2F15-BFEF-46EC-982E-1E6A603A4A25}" destId="{1A2BF23B-ECE0-4CF9-A270-F75BBE6C937D}" srcOrd="0" destOrd="0" presId="urn:microsoft.com/office/officeart/2005/8/layout/vList2"/>
    <dgm:cxn modelId="{B790BF55-B722-4515-8577-712673A8B793}" srcId="{2E2BBFDF-4036-4B98-86BB-3EF31FCB8F3F}" destId="{DC598F0B-E332-47BF-8F3E-DC16A8B4179D}" srcOrd="2" destOrd="0" parTransId="{96838CA9-535F-4AC8-B59B-53F4273B65C6}" sibTransId="{87768C1B-7932-4F7E-BAB9-7B39211CCD00}"/>
    <dgm:cxn modelId="{831E937C-A931-4559-B966-97D18A3EF4EC}" srcId="{2E2BBFDF-4036-4B98-86BB-3EF31FCB8F3F}" destId="{9303796B-53C7-4B38-ADB0-0EF7F8B4E4B5}" srcOrd="0" destOrd="0" parTransId="{293EE4AE-B3A4-465D-9BF1-831CF286033B}" sibTransId="{8381859D-D71C-404A-BF3D-5BEA19E73365}"/>
    <dgm:cxn modelId="{3AAD0686-FDDE-431D-8BFC-641F60037E5A}" srcId="{2E2BBFDF-4036-4B98-86BB-3EF31FCB8F3F}" destId="{03AF5DD2-B34F-4B0C-908F-BD18FC20BACF}" srcOrd="3" destOrd="0" parTransId="{E3C15E1A-9163-4E25-943A-E921E50AC4C8}" sibTransId="{D6764BBE-47E8-41AB-A2C4-59FD060FADC1}"/>
    <dgm:cxn modelId="{8CC1278D-117B-48A4-B8EF-C60E743D4BE6}" type="presOf" srcId="{52D37D67-6211-4E0A-B677-6A788580AFEA}" destId="{161A29AC-C9FB-4B88-96DA-9A3357108C2D}" srcOrd="0" destOrd="0" presId="urn:microsoft.com/office/officeart/2005/8/layout/vList2"/>
    <dgm:cxn modelId="{AFCED5CC-DD14-48E1-9685-80842BA3D918}" type="presOf" srcId="{2E2BBFDF-4036-4B98-86BB-3EF31FCB8F3F}" destId="{E0642FD7-A515-4060-BFC0-1648CEFAC12B}" srcOrd="0" destOrd="0" presId="urn:microsoft.com/office/officeart/2005/8/layout/vList2"/>
    <dgm:cxn modelId="{9665B227-CB2C-494E-96D2-09C283929A9B}" type="presParOf" srcId="{E0642FD7-A515-4060-BFC0-1648CEFAC12B}" destId="{8B22D931-5A16-47B1-B541-1DB3F8EB9162}" srcOrd="0" destOrd="0" presId="urn:microsoft.com/office/officeart/2005/8/layout/vList2"/>
    <dgm:cxn modelId="{2FBB6A64-2EC3-4CA2-A1DF-D247594E903F}" type="presParOf" srcId="{E0642FD7-A515-4060-BFC0-1648CEFAC12B}" destId="{DBCADED6-5054-4F5D-9092-9DF7AA1B8E03}" srcOrd="1" destOrd="0" presId="urn:microsoft.com/office/officeart/2005/8/layout/vList2"/>
    <dgm:cxn modelId="{8A3B09EF-A7AA-45C1-AE28-A64ABEFF5B03}" type="presParOf" srcId="{E0642FD7-A515-4060-BFC0-1648CEFAC12B}" destId="{161A29AC-C9FB-4B88-96DA-9A3357108C2D}" srcOrd="2" destOrd="0" presId="urn:microsoft.com/office/officeart/2005/8/layout/vList2"/>
    <dgm:cxn modelId="{DBCAB176-2DDF-4F50-A175-9724633B127B}" type="presParOf" srcId="{E0642FD7-A515-4060-BFC0-1648CEFAC12B}" destId="{F10B5090-817B-4D9D-9740-1F3EE3A6A00B}" srcOrd="3" destOrd="0" presId="urn:microsoft.com/office/officeart/2005/8/layout/vList2"/>
    <dgm:cxn modelId="{432D3944-3003-4FBD-AC4D-D1149482DB4F}" type="presParOf" srcId="{E0642FD7-A515-4060-BFC0-1648CEFAC12B}" destId="{DE0ED9D8-F38E-455D-8C08-F7F4ABA74F92}" srcOrd="4" destOrd="0" presId="urn:microsoft.com/office/officeart/2005/8/layout/vList2"/>
    <dgm:cxn modelId="{E219768A-474B-4BB8-A06F-8D37AC2EDEBD}" type="presParOf" srcId="{E0642FD7-A515-4060-BFC0-1648CEFAC12B}" destId="{998641F2-0368-4759-9EE2-4D342B2D15A1}" srcOrd="5" destOrd="0" presId="urn:microsoft.com/office/officeart/2005/8/layout/vList2"/>
    <dgm:cxn modelId="{C37B5382-A6E8-4F14-A3C2-880963F4CFBE}" type="presParOf" srcId="{E0642FD7-A515-4060-BFC0-1648CEFAC12B}" destId="{09D780D4-3055-4414-93D1-520686C3F55E}" srcOrd="6" destOrd="0" presId="urn:microsoft.com/office/officeart/2005/8/layout/vList2"/>
    <dgm:cxn modelId="{5ED82EB3-31AE-4A20-A7F7-464408E86A60}" type="presParOf" srcId="{E0642FD7-A515-4060-BFC0-1648CEFAC12B}" destId="{CA1CD1EC-E61A-4CB2-8956-CF08911F8DDA}" srcOrd="7" destOrd="0" presId="urn:microsoft.com/office/officeart/2005/8/layout/vList2"/>
    <dgm:cxn modelId="{0984AB02-2DD9-406F-8303-D9DFCB04627D}" type="presParOf" srcId="{E0642FD7-A515-4060-BFC0-1648CEFAC12B}" destId="{1A2BF23B-ECE0-4CF9-A270-F75BBE6C937D}" srcOrd="8" destOrd="0" presId="urn:microsoft.com/office/officeart/2005/8/layout/vList2"/>
    <dgm:cxn modelId="{107DBB99-A893-424F-AB6A-307B48390BDB}" type="presParOf" srcId="{E0642FD7-A515-4060-BFC0-1648CEFAC12B}" destId="{AD64CFD7-591C-4549-9571-B51296030860}" srcOrd="9" destOrd="0" presId="urn:microsoft.com/office/officeart/2005/8/layout/vList2"/>
    <dgm:cxn modelId="{E9651ECF-7BB4-44AF-BEE3-59D304F1D1E6}" type="presParOf" srcId="{E0642FD7-A515-4060-BFC0-1648CEFAC12B}" destId="{F8B1A866-AD9F-40BA-8131-96F4D00127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965E0-785D-44DF-9C69-ABB8D382DCD3}">
      <dsp:nvSpPr>
        <dsp:cNvPr id="0" name=""/>
        <dsp:cNvSpPr/>
      </dsp:nvSpPr>
      <dsp:spPr>
        <a:xfrm>
          <a:off x="1244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34F73-1959-4369-98EF-C6C289AD5658}">
      <dsp:nvSpPr>
        <dsp:cNvPr id="0" name=""/>
        <dsp:cNvSpPr/>
      </dsp:nvSpPr>
      <dsp:spPr>
        <a:xfrm>
          <a:off x="158051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Improve Quality of Life</a:t>
          </a:r>
          <a:endParaRPr lang="en-US" sz="1600" kern="1200" dirty="0"/>
        </a:p>
      </dsp:txBody>
      <dsp:txXfrm>
        <a:off x="184298" y="1511217"/>
        <a:ext cx="1358769" cy="843658"/>
      </dsp:txXfrm>
    </dsp:sp>
    <dsp:sp modelId="{4594A566-FF6C-4E6F-889B-45379CBD937D}">
      <dsp:nvSpPr>
        <dsp:cNvPr id="0" name=""/>
        <dsp:cNvSpPr/>
      </dsp:nvSpPr>
      <dsp:spPr>
        <a:xfrm>
          <a:off x="1726122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DD63D-EB26-4AF4-8837-85D077E6F7CD}">
      <dsp:nvSpPr>
        <dsp:cNvPr id="0" name=""/>
        <dsp:cNvSpPr/>
      </dsp:nvSpPr>
      <dsp:spPr>
        <a:xfrm>
          <a:off x="1882929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Build Relationships (Social)</a:t>
          </a:r>
          <a:endParaRPr lang="en-US" sz="1600" kern="1200" dirty="0"/>
        </a:p>
      </dsp:txBody>
      <dsp:txXfrm>
        <a:off x="1909176" y="1511217"/>
        <a:ext cx="1358769" cy="843658"/>
      </dsp:txXfrm>
    </dsp:sp>
    <dsp:sp modelId="{D578910C-39F5-4EE6-9C6B-6853C8370BE2}">
      <dsp:nvSpPr>
        <dsp:cNvPr id="0" name=""/>
        <dsp:cNvSpPr/>
      </dsp:nvSpPr>
      <dsp:spPr>
        <a:xfrm>
          <a:off x="3451000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C7F7F-521D-4E57-945D-28CB339C96DC}">
      <dsp:nvSpPr>
        <dsp:cNvPr id="0" name=""/>
        <dsp:cNvSpPr/>
      </dsp:nvSpPr>
      <dsp:spPr>
        <a:xfrm>
          <a:off x="3607807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Increase Accessibility to Support</a:t>
          </a:r>
          <a:endParaRPr lang="en-US" sz="1600" kern="1200" dirty="0"/>
        </a:p>
      </dsp:txBody>
      <dsp:txXfrm>
        <a:off x="3634054" y="1511217"/>
        <a:ext cx="1358769" cy="843658"/>
      </dsp:txXfrm>
    </dsp:sp>
    <dsp:sp modelId="{44177368-2652-4AA8-93BC-DB095496BA7C}">
      <dsp:nvSpPr>
        <dsp:cNvPr id="0" name=""/>
        <dsp:cNvSpPr/>
      </dsp:nvSpPr>
      <dsp:spPr>
        <a:xfrm>
          <a:off x="5175878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A1DF0-CF3D-4DC8-836B-633F3A32BD1F}">
      <dsp:nvSpPr>
        <dsp:cNvPr id="0" name=""/>
        <dsp:cNvSpPr/>
      </dsp:nvSpPr>
      <dsp:spPr>
        <a:xfrm>
          <a:off x="5332685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Provide Reliable Help</a:t>
          </a:r>
          <a:endParaRPr lang="en-US" sz="1600" kern="1200" dirty="0"/>
        </a:p>
      </dsp:txBody>
      <dsp:txXfrm>
        <a:off x="5358932" y="1511217"/>
        <a:ext cx="1358769" cy="843658"/>
      </dsp:txXfrm>
    </dsp:sp>
    <dsp:sp modelId="{A78F65E2-82EF-45E2-83FD-CF1F1A47556B}">
      <dsp:nvSpPr>
        <dsp:cNvPr id="0" name=""/>
        <dsp:cNvSpPr/>
      </dsp:nvSpPr>
      <dsp:spPr>
        <a:xfrm>
          <a:off x="6900755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688E1-4B99-4A58-BF37-89F216CBA8B8}">
      <dsp:nvSpPr>
        <dsp:cNvPr id="0" name=""/>
        <dsp:cNvSpPr/>
      </dsp:nvSpPr>
      <dsp:spPr>
        <a:xfrm>
          <a:off x="7057562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Facilitate Quick Response</a:t>
          </a:r>
          <a:endParaRPr lang="en-US" sz="1600" kern="1200" dirty="0"/>
        </a:p>
      </dsp:txBody>
      <dsp:txXfrm>
        <a:off x="7083809" y="1511217"/>
        <a:ext cx="1358769" cy="843658"/>
      </dsp:txXfrm>
    </dsp:sp>
    <dsp:sp modelId="{4EDC2031-39CE-4ADA-8D49-35DEF91837B6}">
      <dsp:nvSpPr>
        <dsp:cNvPr id="0" name=""/>
        <dsp:cNvSpPr/>
      </dsp:nvSpPr>
      <dsp:spPr>
        <a:xfrm>
          <a:off x="8625633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9E58-A19B-4D71-B30B-6B0EFDFDC514}">
      <dsp:nvSpPr>
        <dsp:cNvPr id="0" name=""/>
        <dsp:cNvSpPr/>
      </dsp:nvSpPr>
      <dsp:spPr>
        <a:xfrm>
          <a:off x="8782440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Reduce Loneliness</a:t>
          </a:r>
          <a:endParaRPr lang="en-US" sz="1600" kern="1200" dirty="0"/>
        </a:p>
      </dsp:txBody>
      <dsp:txXfrm>
        <a:off x="8808687" y="1511217"/>
        <a:ext cx="1358769" cy="843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33AC5-CF3E-4829-9984-3C01D5BBE8A6}">
      <dsp:nvSpPr>
        <dsp:cNvPr id="0" name=""/>
        <dsp:cNvSpPr/>
      </dsp:nvSpPr>
      <dsp:spPr>
        <a:xfrm>
          <a:off x="0" y="1595"/>
          <a:ext cx="6499259" cy="679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7176D-84F0-4B1B-B1A5-BBF04CFBA1CB}">
      <dsp:nvSpPr>
        <dsp:cNvPr id="0" name=""/>
        <dsp:cNvSpPr/>
      </dsp:nvSpPr>
      <dsp:spPr>
        <a:xfrm>
          <a:off x="205612" y="154530"/>
          <a:ext cx="373841" cy="373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253C-0EE0-4066-916C-6F93BA7051C2}">
      <dsp:nvSpPr>
        <dsp:cNvPr id="0" name=""/>
        <dsp:cNvSpPr/>
      </dsp:nvSpPr>
      <dsp:spPr>
        <a:xfrm>
          <a:off x="785067" y="1595"/>
          <a:ext cx="5714191" cy="67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6" tIns="71936" rIns="71936" bIns="719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baseline="0" dirty="0" err="1"/>
            <a:t>Simple</a:t>
          </a:r>
          <a:r>
            <a:rPr lang="he-IL" sz="1700" b="0" i="0" kern="1200" baseline="0" dirty="0"/>
            <a:t> </a:t>
          </a:r>
          <a:r>
            <a:rPr lang="he-IL" sz="1700" b="0" i="0" kern="1200" baseline="0" dirty="0" err="1"/>
            <a:t>and</a:t>
          </a:r>
          <a:r>
            <a:rPr lang="he-IL" sz="1700" b="0" i="0" kern="1200" baseline="0" dirty="0"/>
            <a:t> </a:t>
          </a:r>
          <a:r>
            <a:rPr lang="he-IL" sz="1700" b="0" i="0" kern="1200" baseline="0" dirty="0" err="1"/>
            <a:t>intuitive</a:t>
          </a:r>
          <a:r>
            <a:rPr lang="he-IL" sz="1700" b="0" i="0" kern="1200" baseline="0" dirty="0"/>
            <a:t> </a:t>
          </a:r>
          <a:r>
            <a:rPr lang="he-IL" sz="1700" b="0" i="0" kern="1200" baseline="0" dirty="0" err="1"/>
            <a:t>profile</a:t>
          </a:r>
          <a:r>
            <a:rPr lang="he-IL" sz="1700" b="0" i="0" kern="1200" baseline="0" dirty="0"/>
            <a:t> </a:t>
          </a:r>
          <a:r>
            <a:rPr lang="he-IL" sz="1700" b="0" i="0" kern="1200" baseline="0" dirty="0" err="1"/>
            <a:t>creation</a:t>
          </a:r>
          <a:endParaRPr lang="en-US" sz="1700" kern="1200" dirty="0"/>
        </a:p>
      </dsp:txBody>
      <dsp:txXfrm>
        <a:off x="785067" y="1595"/>
        <a:ext cx="5714191" cy="679712"/>
      </dsp:txXfrm>
    </dsp:sp>
    <dsp:sp modelId="{696A7E29-77D5-48CF-9284-9417510C5CC9}">
      <dsp:nvSpPr>
        <dsp:cNvPr id="0" name=""/>
        <dsp:cNvSpPr/>
      </dsp:nvSpPr>
      <dsp:spPr>
        <a:xfrm>
          <a:off x="0" y="851235"/>
          <a:ext cx="6499259" cy="679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58189-BED6-4333-928C-05877D3913F5}">
      <dsp:nvSpPr>
        <dsp:cNvPr id="0" name=""/>
        <dsp:cNvSpPr/>
      </dsp:nvSpPr>
      <dsp:spPr>
        <a:xfrm>
          <a:off x="205612" y="1004170"/>
          <a:ext cx="373841" cy="373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CD3CD-EE47-4EB6-8E04-EF47AACDD145}">
      <dsp:nvSpPr>
        <dsp:cNvPr id="0" name=""/>
        <dsp:cNvSpPr/>
      </dsp:nvSpPr>
      <dsp:spPr>
        <a:xfrm>
          <a:off x="785067" y="851235"/>
          <a:ext cx="5714191" cy="67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6" tIns="71936" rIns="71936" bIns="719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baseline="0"/>
            <a:t>Specify daily needs, preferences, and specific assistance requirements.</a:t>
          </a:r>
          <a:endParaRPr lang="en-US" sz="1700" kern="1200"/>
        </a:p>
      </dsp:txBody>
      <dsp:txXfrm>
        <a:off x="785067" y="851235"/>
        <a:ext cx="5714191" cy="679712"/>
      </dsp:txXfrm>
    </dsp:sp>
    <dsp:sp modelId="{CDD5188E-EEB8-403E-A3E7-EBC8E39792C5}">
      <dsp:nvSpPr>
        <dsp:cNvPr id="0" name=""/>
        <dsp:cNvSpPr/>
      </dsp:nvSpPr>
      <dsp:spPr>
        <a:xfrm>
          <a:off x="0" y="1700875"/>
          <a:ext cx="6499259" cy="679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AA0C0-F6BD-4C1A-84C9-8FAAD79284DE}">
      <dsp:nvSpPr>
        <dsp:cNvPr id="0" name=""/>
        <dsp:cNvSpPr/>
      </dsp:nvSpPr>
      <dsp:spPr>
        <a:xfrm>
          <a:off x="205612" y="1853810"/>
          <a:ext cx="373841" cy="373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D2137-307A-44E9-B55D-2F354861FB69}">
      <dsp:nvSpPr>
        <dsp:cNvPr id="0" name=""/>
        <dsp:cNvSpPr/>
      </dsp:nvSpPr>
      <dsp:spPr>
        <a:xfrm>
          <a:off x="785067" y="1700875"/>
          <a:ext cx="5714191" cy="67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6" tIns="71936" rIns="71936" bIns="719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baseline="0"/>
            <a:t>Submit requests for tasks like shopping, transportation, or companionship</a:t>
          </a:r>
          <a:endParaRPr lang="en-US" sz="1700" kern="1200"/>
        </a:p>
      </dsp:txBody>
      <dsp:txXfrm>
        <a:off x="785067" y="1700875"/>
        <a:ext cx="5714191" cy="679712"/>
      </dsp:txXfrm>
    </dsp:sp>
    <dsp:sp modelId="{CB055B5D-4BDC-478B-9984-4485BBA94CE7}">
      <dsp:nvSpPr>
        <dsp:cNvPr id="0" name=""/>
        <dsp:cNvSpPr/>
      </dsp:nvSpPr>
      <dsp:spPr>
        <a:xfrm>
          <a:off x="0" y="2550516"/>
          <a:ext cx="6499259" cy="679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C7EA-660D-4429-B538-F353896CB6F5}">
      <dsp:nvSpPr>
        <dsp:cNvPr id="0" name=""/>
        <dsp:cNvSpPr/>
      </dsp:nvSpPr>
      <dsp:spPr>
        <a:xfrm>
          <a:off x="205612" y="2703451"/>
          <a:ext cx="373841" cy="373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74905-98DA-424A-9D54-856B59811ED6}">
      <dsp:nvSpPr>
        <dsp:cNvPr id="0" name=""/>
        <dsp:cNvSpPr/>
      </dsp:nvSpPr>
      <dsp:spPr>
        <a:xfrm>
          <a:off x="785067" y="2550516"/>
          <a:ext cx="5714191" cy="67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6" tIns="71936" rIns="71936" bIns="719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baseline="0"/>
            <a:t>Access communication tools including in-app chat and phone contact with volunteers.</a:t>
          </a:r>
          <a:endParaRPr lang="en-US" sz="1700" kern="1200"/>
        </a:p>
      </dsp:txBody>
      <dsp:txXfrm>
        <a:off x="785067" y="2550516"/>
        <a:ext cx="5714191" cy="679712"/>
      </dsp:txXfrm>
    </dsp:sp>
    <dsp:sp modelId="{3A080751-F410-4EFF-B28D-6768CC271B21}">
      <dsp:nvSpPr>
        <dsp:cNvPr id="0" name=""/>
        <dsp:cNvSpPr/>
      </dsp:nvSpPr>
      <dsp:spPr>
        <a:xfrm>
          <a:off x="0" y="3400156"/>
          <a:ext cx="6499259" cy="679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59DC9-1A3E-4E99-AA1B-8E9775D83A89}">
      <dsp:nvSpPr>
        <dsp:cNvPr id="0" name=""/>
        <dsp:cNvSpPr/>
      </dsp:nvSpPr>
      <dsp:spPr>
        <a:xfrm>
          <a:off x="205612" y="3553091"/>
          <a:ext cx="373841" cy="373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0E667-3432-4E8B-8FCE-4AEB65198540}">
      <dsp:nvSpPr>
        <dsp:cNvPr id="0" name=""/>
        <dsp:cNvSpPr/>
      </dsp:nvSpPr>
      <dsp:spPr>
        <a:xfrm>
          <a:off x="785067" y="3400156"/>
          <a:ext cx="5714191" cy="67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6" tIns="71936" rIns="71936" bIns="719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baseline="0"/>
            <a:t>Track progress of ongoing tasks and view history of completed tasks.</a:t>
          </a:r>
          <a:endParaRPr lang="en-US" sz="1700" kern="1200"/>
        </a:p>
      </dsp:txBody>
      <dsp:txXfrm>
        <a:off x="785067" y="3400156"/>
        <a:ext cx="5714191" cy="679712"/>
      </dsp:txXfrm>
    </dsp:sp>
    <dsp:sp modelId="{2CE8B728-A9C1-4AFB-91D5-5F8BEFC7DB27}">
      <dsp:nvSpPr>
        <dsp:cNvPr id="0" name=""/>
        <dsp:cNvSpPr/>
      </dsp:nvSpPr>
      <dsp:spPr>
        <a:xfrm>
          <a:off x="0" y="4249796"/>
          <a:ext cx="6499259" cy="679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169AE-CBC3-4CBC-B1C0-DFF6C97439E8}">
      <dsp:nvSpPr>
        <dsp:cNvPr id="0" name=""/>
        <dsp:cNvSpPr/>
      </dsp:nvSpPr>
      <dsp:spPr>
        <a:xfrm>
          <a:off x="205612" y="4402731"/>
          <a:ext cx="373841" cy="373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E677F-ABD1-4466-B4C4-ABECE1620C0B}">
      <dsp:nvSpPr>
        <dsp:cNvPr id="0" name=""/>
        <dsp:cNvSpPr/>
      </dsp:nvSpPr>
      <dsp:spPr>
        <a:xfrm>
          <a:off x="785067" y="4249796"/>
          <a:ext cx="5714191" cy="67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6" tIns="71936" rIns="71936" bIns="719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i="0" kern="1200" baseline="0"/>
            <a:t>Rate volunteers after each task to ensure trust and accountability. </a:t>
          </a:r>
          <a:endParaRPr lang="en-US" sz="1700" kern="1200"/>
        </a:p>
      </dsp:txBody>
      <dsp:txXfrm>
        <a:off x="785067" y="4249796"/>
        <a:ext cx="5714191" cy="679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B261C-03BA-4289-AC3E-C99BD210ADA3}">
      <dsp:nvSpPr>
        <dsp:cNvPr id="0" name=""/>
        <dsp:cNvSpPr/>
      </dsp:nvSpPr>
      <dsp:spPr>
        <a:xfrm>
          <a:off x="0" y="20605"/>
          <a:ext cx="5708943" cy="430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1018" y="41623"/>
        <a:ext cx="5666907" cy="388524"/>
      </dsp:txXfrm>
    </dsp:sp>
    <dsp:sp modelId="{00B48B84-8547-4BB9-9BFF-AE05BE49C27C}">
      <dsp:nvSpPr>
        <dsp:cNvPr id="0" name=""/>
        <dsp:cNvSpPr/>
      </dsp:nvSpPr>
      <dsp:spPr>
        <a:xfrm>
          <a:off x="0" y="451165"/>
          <a:ext cx="570894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Create profiles highlighting availability, skills, and support areas.</a:t>
          </a:r>
        </a:p>
      </dsp:txBody>
      <dsp:txXfrm>
        <a:off x="0" y="451165"/>
        <a:ext cx="5708943" cy="559417"/>
      </dsp:txXfrm>
    </dsp:sp>
    <dsp:sp modelId="{6BD9BBF6-2FAE-43CC-886F-36E031D48EBB}">
      <dsp:nvSpPr>
        <dsp:cNvPr id="0" name=""/>
        <dsp:cNvSpPr/>
      </dsp:nvSpPr>
      <dsp:spPr>
        <a:xfrm>
          <a:off x="0" y="1010583"/>
          <a:ext cx="5708943" cy="430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1018" y="1031601"/>
        <a:ext cx="5666907" cy="388524"/>
      </dsp:txXfrm>
    </dsp:sp>
    <dsp:sp modelId="{E539D1F6-593F-45AE-B52B-DC313D58010F}">
      <dsp:nvSpPr>
        <dsp:cNvPr id="0" name=""/>
        <dsp:cNvSpPr/>
      </dsp:nvSpPr>
      <dsp:spPr>
        <a:xfrm>
          <a:off x="0" y="1441143"/>
          <a:ext cx="570894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Browse task requests from seniors and choose tasks based on schedule and skills.</a:t>
          </a:r>
        </a:p>
      </dsp:txBody>
      <dsp:txXfrm>
        <a:off x="0" y="1441143"/>
        <a:ext cx="5708943" cy="559417"/>
      </dsp:txXfrm>
    </dsp:sp>
    <dsp:sp modelId="{790376CE-DE3F-4C2B-A154-BB5435E2BC10}">
      <dsp:nvSpPr>
        <dsp:cNvPr id="0" name=""/>
        <dsp:cNvSpPr/>
      </dsp:nvSpPr>
      <dsp:spPr>
        <a:xfrm>
          <a:off x="0" y="2000560"/>
          <a:ext cx="5708943" cy="4305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1018" y="2021578"/>
        <a:ext cx="5666907" cy="388524"/>
      </dsp:txXfrm>
    </dsp:sp>
    <dsp:sp modelId="{35C7BB7D-1A16-4780-BD2B-FC733B6A1C62}">
      <dsp:nvSpPr>
        <dsp:cNvPr id="0" name=""/>
        <dsp:cNvSpPr/>
      </dsp:nvSpPr>
      <dsp:spPr>
        <a:xfrm>
          <a:off x="0" y="2431120"/>
          <a:ext cx="570894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Receive real-time notifications about new tasks and updates on accepted tasks.</a:t>
          </a:r>
        </a:p>
      </dsp:txBody>
      <dsp:txXfrm>
        <a:off x="0" y="2431120"/>
        <a:ext cx="5708943" cy="559417"/>
      </dsp:txXfrm>
    </dsp:sp>
    <dsp:sp modelId="{28926EB5-4CB2-4DF3-9551-A5DA02E9B4D8}">
      <dsp:nvSpPr>
        <dsp:cNvPr id="0" name=""/>
        <dsp:cNvSpPr/>
      </dsp:nvSpPr>
      <dsp:spPr>
        <a:xfrm>
          <a:off x="0" y="2990538"/>
          <a:ext cx="5708943" cy="430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1018" y="3011556"/>
        <a:ext cx="5666907" cy="388524"/>
      </dsp:txXfrm>
    </dsp:sp>
    <dsp:sp modelId="{5A410598-BCCD-475C-B314-F82DED4A4557}">
      <dsp:nvSpPr>
        <dsp:cNvPr id="0" name=""/>
        <dsp:cNvSpPr/>
      </dsp:nvSpPr>
      <dsp:spPr>
        <a:xfrm>
          <a:off x="0" y="3421098"/>
          <a:ext cx="570894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Communicate with seniors via in-app chat or phone for smooth coordination.</a:t>
          </a:r>
        </a:p>
      </dsp:txBody>
      <dsp:txXfrm>
        <a:off x="0" y="3421098"/>
        <a:ext cx="5708943" cy="559417"/>
      </dsp:txXfrm>
    </dsp:sp>
    <dsp:sp modelId="{D9476126-F5CB-4B41-9DA5-AD70AD53493B}">
      <dsp:nvSpPr>
        <dsp:cNvPr id="0" name=""/>
        <dsp:cNvSpPr/>
      </dsp:nvSpPr>
      <dsp:spPr>
        <a:xfrm>
          <a:off x="0" y="3980515"/>
          <a:ext cx="5708943" cy="4305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1018" y="4001533"/>
        <a:ext cx="5666907" cy="388524"/>
      </dsp:txXfrm>
    </dsp:sp>
    <dsp:sp modelId="{407F01EA-3FD3-4D7B-ABC7-8323C4098AD7}">
      <dsp:nvSpPr>
        <dsp:cNvPr id="0" name=""/>
        <dsp:cNvSpPr/>
      </dsp:nvSpPr>
      <dsp:spPr>
        <a:xfrm>
          <a:off x="0" y="4411075"/>
          <a:ext cx="570894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Receive ratings and feedback from seniors after task completion to build reputation </a:t>
          </a:r>
        </a:p>
      </dsp:txBody>
      <dsp:txXfrm>
        <a:off x="0" y="4411075"/>
        <a:ext cx="5708943" cy="559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2D931-5A16-47B1-B541-1DB3F8EB9162}">
      <dsp:nvSpPr>
        <dsp:cNvPr id="0" name=""/>
        <dsp:cNvSpPr/>
      </dsp:nvSpPr>
      <dsp:spPr>
        <a:xfrm>
          <a:off x="0" y="110340"/>
          <a:ext cx="5401492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interface is user friendly for both elders and volunteers</a:t>
          </a:r>
        </a:p>
      </dsp:txBody>
      <dsp:txXfrm>
        <a:off x="36896" y="147236"/>
        <a:ext cx="5327700" cy="682028"/>
      </dsp:txXfrm>
    </dsp:sp>
    <dsp:sp modelId="{161A29AC-C9FB-4B88-96DA-9A3357108C2D}">
      <dsp:nvSpPr>
        <dsp:cNvPr id="0" name=""/>
        <dsp:cNvSpPr/>
      </dsp:nvSpPr>
      <dsp:spPr>
        <a:xfrm>
          <a:off x="0" y="920880"/>
          <a:ext cx="5401492" cy="755820"/>
        </a:xfrm>
        <a:prstGeom prst="roundRect">
          <a:avLst/>
        </a:prstGeom>
        <a:solidFill>
          <a:schemeClr val="accent2">
            <a:hueOff val="294008"/>
            <a:satOff val="-1258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interface matches the technological knowledge of most elders </a:t>
          </a:r>
        </a:p>
      </dsp:txBody>
      <dsp:txXfrm>
        <a:off x="36896" y="957776"/>
        <a:ext cx="5327700" cy="682028"/>
      </dsp:txXfrm>
    </dsp:sp>
    <dsp:sp modelId="{DE0ED9D8-F38E-455D-8C08-F7F4ABA74F92}">
      <dsp:nvSpPr>
        <dsp:cNvPr id="0" name=""/>
        <dsp:cNvSpPr/>
      </dsp:nvSpPr>
      <dsp:spPr>
        <a:xfrm>
          <a:off x="0" y="1731420"/>
          <a:ext cx="5401492" cy="755820"/>
        </a:xfrm>
        <a:prstGeom prst="roundRect">
          <a:avLst/>
        </a:prstGeom>
        <a:solidFill>
          <a:schemeClr val="accent2">
            <a:hueOff val="588017"/>
            <a:satOff val="-2516"/>
            <a:lumOff val="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elders are able to get the help that they need</a:t>
          </a:r>
        </a:p>
      </dsp:txBody>
      <dsp:txXfrm>
        <a:off x="36896" y="1768316"/>
        <a:ext cx="5327700" cy="682028"/>
      </dsp:txXfrm>
    </dsp:sp>
    <dsp:sp modelId="{09D780D4-3055-4414-93D1-520686C3F55E}">
      <dsp:nvSpPr>
        <dsp:cNvPr id="0" name=""/>
        <dsp:cNvSpPr/>
      </dsp:nvSpPr>
      <dsp:spPr>
        <a:xfrm>
          <a:off x="0" y="2541960"/>
          <a:ext cx="5401492" cy="755820"/>
        </a:xfrm>
        <a:prstGeom prst="roundRect">
          <a:avLst/>
        </a:prstGeom>
        <a:solidFill>
          <a:schemeClr val="accent2">
            <a:hueOff val="882025"/>
            <a:satOff val="-3774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percentage of tasks are done by volunteers</a:t>
          </a:r>
        </a:p>
      </dsp:txBody>
      <dsp:txXfrm>
        <a:off x="36896" y="2578856"/>
        <a:ext cx="5327700" cy="682028"/>
      </dsp:txXfrm>
    </dsp:sp>
    <dsp:sp modelId="{1A2BF23B-ECE0-4CF9-A270-F75BBE6C937D}">
      <dsp:nvSpPr>
        <dsp:cNvPr id="0" name=""/>
        <dsp:cNvSpPr/>
      </dsp:nvSpPr>
      <dsp:spPr>
        <a:xfrm>
          <a:off x="0" y="3352500"/>
          <a:ext cx="5401492" cy="755820"/>
        </a:xfrm>
        <a:prstGeom prst="roundRect">
          <a:avLst/>
        </a:prstGeom>
        <a:solidFill>
          <a:schemeClr val="accent2">
            <a:hueOff val="1176034"/>
            <a:satOff val="-5032"/>
            <a:lumOff val="3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Positive feedback from both seniors and volunteers.</a:t>
          </a:r>
        </a:p>
      </dsp:txBody>
      <dsp:txXfrm>
        <a:off x="36896" y="3389396"/>
        <a:ext cx="5327700" cy="682028"/>
      </dsp:txXfrm>
    </dsp:sp>
    <dsp:sp modelId="{F8B1A866-AD9F-40BA-8131-96F4D0012765}">
      <dsp:nvSpPr>
        <dsp:cNvPr id="0" name=""/>
        <dsp:cNvSpPr/>
      </dsp:nvSpPr>
      <dsp:spPr>
        <a:xfrm>
          <a:off x="0" y="4163040"/>
          <a:ext cx="5401492" cy="755820"/>
        </a:xfrm>
        <a:prstGeom prst="roundRect">
          <a:avLst/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 time taken for volunteers to accept tasks after they are posted.</a:t>
          </a:r>
        </a:p>
      </dsp:txBody>
      <dsp:txXfrm>
        <a:off x="36896" y="4199936"/>
        <a:ext cx="5327700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3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comparable-taiyaki-956d9f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רשת של נקודות מחוברות">
            <a:extLst>
              <a:ext uri="{FF2B5EF4-FFF2-40B4-BE49-F238E27FC236}">
                <a16:creationId xmlns:a16="http://schemas.microsoft.com/office/drawing/2014/main" id="{AF146F91-128B-7EA6-24B9-C7D967CCD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54" r="24416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6AA47DC-0673-0515-26C3-C3880A8A8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273" y="324862"/>
            <a:ext cx="4662104" cy="1828800"/>
          </a:xfrm>
        </p:spPr>
        <p:txBody>
          <a:bodyPr anchor="b">
            <a:normAutofit/>
          </a:bodyPr>
          <a:lstStyle/>
          <a:p>
            <a:r>
              <a:rPr lang="en-US" sz="6600" u="sng" dirty="0" err="1"/>
              <a:t>ElderEase</a:t>
            </a:r>
            <a:endParaRPr lang="he-IL" sz="6600" u="sng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907609-ED98-ED3F-0B94-80ADD773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31" y="3454951"/>
            <a:ext cx="2145282" cy="69586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Dina Kakiashvili</a:t>
            </a:r>
          </a:p>
          <a:p>
            <a:r>
              <a:rPr lang="en-US" dirty="0"/>
              <a:t>Natalie </a:t>
            </a:r>
            <a:r>
              <a:rPr lang="en-US" dirty="0" err="1"/>
              <a:t>Nanikashvili</a:t>
            </a:r>
            <a:endParaRPr lang="he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737E47F1-3DE0-50B1-9E3B-89067A64C707}"/>
              </a:ext>
            </a:extLst>
          </p:cNvPr>
          <p:cNvSpPr txBox="1">
            <a:spLocks/>
          </p:cNvSpPr>
          <p:nvPr/>
        </p:nvSpPr>
        <p:spPr>
          <a:xfrm>
            <a:off x="1140028" y="2172319"/>
            <a:ext cx="4628349" cy="695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EASE A DAY, BRIGHTEN A LIFE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E872F-D71B-D1EF-C1E3-2473F466D143}"/>
              </a:ext>
            </a:extLst>
          </p:cNvPr>
          <p:cNvSpPr txBox="1"/>
          <p:nvPr/>
        </p:nvSpPr>
        <p:spPr>
          <a:xfrm>
            <a:off x="982486" y="5081402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 to our project:</a:t>
            </a:r>
            <a:b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u="sng" dirty="0">
                <a:solidFill>
                  <a:srgbClr val="0563C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https://incomparable-taiyaki-956d9f.netlify.app/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7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E4C150-80D5-770F-7B10-707225E5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9" y="929119"/>
            <a:ext cx="3713561" cy="49988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40" y="1808836"/>
            <a:ext cx="3417870" cy="1589903"/>
          </a:xfrm>
        </p:spPr>
        <p:txBody>
          <a:bodyPr anchor="t">
            <a:normAutofit/>
          </a:bodyPr>
          <a:lstStyle/>
          <a:p>
            <a:r>
              <a:rPr lang="en-US" dirty="0"/>
              <a:t>key performance indicators</a:t>
            </a:r>
            <a:endParaRPr lang="he-IL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965BB3-5BC1-27A8-2587-FC38D2E2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49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24F505-6030-3A97-C212-45239F90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37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8" name="מציין מיקום תוכן 2">
            <a:extLst>
              <a:ext uri="{FF2B5EF4-FFF2-40B4-BE49-F238E27FC236}">
                <a16:creationId xmlns:a16="http://schemas.microsoft.com/office/drawing/2014/main" id="{40F61DD7-335C-E0E4-FD77-B18E06DFF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795884"/>
              </p:ext>
            </p:extLst>
          </p:nvPr>
        </p:nvGraphicFramePr>
        <p:xfrm>
          <a:off x="5662749" y="914400"/>
          <a:ext cx="5401492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26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/>
              <a:t>challenges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1184440" y="1154644"/>
            <a:ext cx="9574007" cy="500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Challenges:</a:t>
            </a:r>
          </a:p>
          <a:p>
            <a:pPr lvl="1"/>
            <a:r>
              <a:rPr lang="en-US" dirty="0"/>
              <a:t>Developing the application using technologies we have never used before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Deployment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 Challenges (UX/UI):</a:t>
            </a:r>
          </a:p>
          <a:p>
            <a:pPr lvl="1"/>
            <a:r>
              <a:rPr lang="en-US" dirty="0"/>
              <a:t>Simplicity for Elderly Users</a:t>
            </a:r>
            <a:endParaRPr lang="he-IL" dirty="0"/>
          </a:p>
          <a:p>
            <a:pPr lvl="1"/>
            <a:r>
              <a:rPr lang="en-US" dirty="0"/>
              <a:t>Creating an Accessible Application</a:t>
            </a:r>
          </a:p>
          <a:p>
            <a:pPr lvl="1"/>
            <a:endParaRPr lang="en-US" dirty="0"/>
          </a:p>
          <a:p>
            <a:r>
              <a:rPr lang="en-US" dirty="0"/>
              <a:t>Operational Challenges</a:t>
            </a:r>
          </a:p>
          <a:p>
            <a:pPr lvl="1"/>
            <a:r>
              <a:rPr lang="en-US" dirty="0"/>
              <a:t>Time Management</a:t>
            </a:r>
          </a:p>
          <a:p>
            <a:pPr lvl="1"/>
            <a:r>
              <a:rPr lang="en-US" dirty="0"/>
              <a:t>Managing User Feedback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58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B15DE6-1EF2-C206-449B-C6BA45BE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529" y="2316289"/>
            <a:ext cx="7809197" cy="2127374"/>
          </a:xfrm>
        </p:spPr>
        <p:txBody>
          <a:bodyPr>
            <a:normAutofit/>
          </a:bodyPr>
          <a:lstStyle/>
          <a:p>
            <a:r>
              <a:rPr lang="en-US" sz="1800" dirty="0"/>
              <a:t>A very elegant and not too detailed screen.</a:t>
            </a:r>
          </a:p>
          <a:p>
            <a:r>
              <a:rPr lang="en-US" sz="1800" dirty="0"/>
              <a:t>The elder/volunteer will login to his account using his username and password</a:t>
            </a:r>
          </a:p>
          <a:p>
            <a:r>
              <a:rPr lang="en-US" sz="1800" dirty="0"/>
              <a:t>Login is needed only once unless the elder clicks Log out</a:t>
            </a:r>
          </a:p>
          <a:p>
            <a:r>
              <a:rPr lang="en-US" sz="1800" dirty="0"/>
              <a:t>Registration for the application is done by clicking "register"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965BB3-5BC1-27A8-2587-FC38D2E2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238" y="2757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24F505-6030-3A97-C212-45239F90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37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0310546-0537-8A79-289E-CD943C64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6" y="976460"/>
            <a:ext cx="2311765" cy="48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1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31FE75CF-D460-CF5B-80D2-319BDAAB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Registration Screen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4E6A-527A-B549-7A1E-3987127F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5875" r="5029" b="10875"/>
          <a:stretch/>
        </p:blipFill>
        <p:spPr bwMode="auto">
          <a:xfrm>
            <a:off x="971919" y="951118"/>
            <a:ext cx="2225040" cy="4918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18806-D30F-A6EA-46A7-D781DE44CE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52156" r="8753" b="11449"/>
          <a:stretch/>
        </p:blipFill>
        <p:spPr bwMode="auto">
          <a:xfrm>
            <a:off x="3348265" y="2387600"/>
            <a:ext cx="2362200" cy="208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FE0F2106-0B99-B039-45B4-B40E1727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772" y="2540084"/>
            <a:ext cx="5495925" cy="31702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Both volunteers and elderly users must fill in the fields to complete their registration.</a:t>
            </a:r>
          </a:p>
        </p:txBody>
      </p:sp>
    </p:spTree>
    <p:extLst>
      <p:ext uri="{BB962C8B-B14F-4D97-AF65-F5344CB8AC3E}">
        <p14:creationId xmlns:p14="http://schemas.microsoft.com/office/powerpoint/2010/main" val="9384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965BB3-5BC1-27A8-2587-FC38D2E2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49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24F505-6030-3A97-C212-45239F90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37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71F8900-B259-0CD1-9004-922D20539B89}"/>
              </a:ext>
            </a:extLst>
          </p:cNvPr>
          <p:cNvSpPr txBox="1">
            <a:spLocks/>
          </p:cNvSpPr>
          <p:nvPr/>
        </p:nvSpPr>
        <p:spPr>
          <a:xfrm>
            <a:off x="5927790" y="1666742"/>
            <a:ext cx="5277094" cy="3562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main screen for the elders.</a:t>
            </a:r>
          </a:p>
          <a:p>
            <a:r>
              <a:rPr lang="en-US" dirty="0"/>
              <a:t>Elders can:</a:t>
            </a:r>
          </a:p>
          <a:p>
            <a:pPr lvl="1"/>
            <a:r>
              <a:rPr lang="en-US" dirty="0"/>
              <a:t>Open new requests</a:t>
            </a:r>
          </a:p>
          <a:p>
            <a:pPr lvl="1"/>
            <a:r>
              <a:rPr lang="en-US" dirty="0"/>
              <a:t>Watch task that he opened and still unsigned to volunteer</a:t>
            </a:r>
          </a:p>
          <a:p>
            <a:pPr lvl="1"/>
            <a:r>
              <a:rPr lang="en-US" dirty="0"/>
              <a:t>Watch tasks that are already assigned to volunteer</a:t>
            </a:r>
          </a:p>
          <a:p>
            <a:pPr lvl="1"/>
            <a:r>
              <a:rPr lang="en-US" dirty="0"/>
              <a:t>Watch tasks that are completed by the volunteers and waiting to his confirmation</a:t>
            </a:r>
          </a:p>
          <a:p>
            <a:pPr lvl="1"/>
            <a:r>
              <a:rPr lang="en-US" dirty="0"/>
              <a:t>Watch tasks that finished from the archive</a:t>
            </a:r>
          </a:p>
          <a:p>
            <a:pPr lvl="1"/>
            <a:r>
              <a:rPr lang="en-US" dirty="0"/>
              <a:t>Get notifications about activity</a:t>
            </a:r>
          </a:p>
          <a:p>
            <a:pPr lvl="1"/>
            <a:r>
              <a:rPr lang="en-US" dirty="0"/>
              <a:t>Communicate with the volunteer through the app  </a:t>
            </a:r>
          </a:p>
          <a:p>
            <a:pPr lvl="1"/>
            <a:r>
              <a:rPr lang="en-US" dirty="0"/>
              <a:t>Rate the volunteer</a:t>
            </a:r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0756E-C565-1BA0-9FFC-ABAFBC17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6" y="928614"/>
            <a:ext cx="2330242" cy="499112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571974B-48E4-5824-5387-6A77C5DD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33" y="960509"/>
            <a:ext cx="2418282" cy="49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B17C159-A417-8A24-70A7-D87D389352CE}"/>
              </a:ext>
            </a:extLst>
          </p:cNvPr>
          <p:cNvSpPr txBox="1">
            <a:spLocks/>
          </p:cNvSpPr>
          <p:nvPr/>
        </p:nvSpPr>
        <p:spPr>
          <a:xfrm>
            <a:off x="3446591" y="1905401"/>
            <a:ext cx="7803611" cy="188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elder can open a new request, fill in the title and the content of the request</a:t>
            </a:r>
          </a:p>
          <a:p>
            <a:r>
              <a:rPr lang="en-US" dirty="0"/>
              <a:t>The elder can upload files such as prescriptions for the volunteers</a:t>
            </a:r>
          </a:p>
          <a:p>
            <a:r>
              <a:rPr lang="en-US" dirty="0"/>
              <a:t>The elder will click “Submit Request” to submit the help request.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B47407C-681E-AED1-30BF-857BF5C5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8" y="928613"/>
            <a:ext cx="2311414" cy="49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3785705" y="2725791"/>
            <a:ext cx="7135724" cy="808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finished, the elder will be able to see his help request among the list of new tasks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932DB3A-EEB1-9142-1E89-89C15D76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6" y="1011384"/>
            <a:ext cx="2297702" cy="4835232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7A534920-042A-5D1B-1F28-70419E635967}"/>
              </a:ext>
            </a:extLst>
          </p:cNvPr>
          <p:cNvSpPr/>
          <p:nvPr/>
        </p:nvSpPr>
        <p:spPr>
          <a:xfrm>
            <a:off x="1185837" y="3779862"/>
            <a:ext cx="196088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6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Volunteer’s side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FB06DA-1CDC-9DB6-5B44-40669A45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07" y="955367"/>
            <a:ext cx="2315859" cy="48968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9809BA1-C429-FE73-DBA7-31CC9607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85" y="928613"/>
            <a:ext cx="2315859" cy="4950343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221DCC7B-A816-4291-2666-8E1C6D0EEEBD}"/>
              </a:ext>
            </a:extLst>
          </p:cNvPr>
          <p:cNvSpPr txBox="1">
            <a:spLocks/>
          </p:cNvSpPr>
          <p:nvPr/>
        </p:nvSpPr>
        <p:spPr>
          <a:xfrm>
            <a:off x="5721063" y="1622382"/>
            <a:ext cx="5277094" cy="3562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main screen for the volunteers.</a:t>
            </a:r>
          </a:p>
          <a:p>
            <a:r>
              <a:rPr lang="en-US" dirty="0"/>
              <a:t>Volunteers can:</a:t>
            </a:r>
          </a:p>
          <a:p>
            <a:pPr lvl="1"/>
            <a:r>
              <a:rPr lang="en-US" dirty="0"/>
              <a:t>Watch unassigned tasks</a:t>
            </a:r>
          </a:p>
          <a:p>
            <a:pPr lvl="1"/>
            <a:r>
              <a:rPr lang="en-US" dirty="0"/>
              <a:t>Accept tasks</a:t>
            </a:r>
          </a:p>
          <a:p>
            <a:pPr lvl="1"/>
            <a:r>
              <a:rPr lang="en-US" dirty="0"/>
              <a:t>Watch tasks that he accepted under Ongoing tasks</a:t>
            </a:r>
          </a:p>
          <a:p>
            <a:pPr lvl="1"/>
            <a:r>
              <a:rPr lang="en-US" dirty="0"/>
              <a:t>Watch tasks that are completed by him and are waiting for adult confirmation</a:t>
            </a:r>
          </a:p>
          <a:p>
            <a:pPr lvl="1"/>
            <a:r>
              <a:rPr lang="en-US" dirty="0"/>
              <a:t>Watch tasks that finished from the archive</a:t>
            </a:r>
          </a:p>
          <a:p>
            <a:pPr lvl="1"/>
            <a:r>
              <a:rPr lang="en-US" dirty="0"/>
              <a:t>Get notifications about activity</a:t>
            </a:r>
          </a:p>
          <a:p>
            <a:pPr lvl="1"/>
            <a:r>
              <a:rPr lang="en-US" dirty="0"/>
              <a:t>Communicate with the elder through the app</a:t>
            </a:r>
          </a:p>
          <a:p>
            <a:pPr lvl="1"/>
            <a:r>
              <a:rPr lang="en-US" dirty="0"/>
              <a:t>Watch their rating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49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9876716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Volunteer’s side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5883865" y="2130648"/>
            <a:ext cx="5181402" cy="261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details of the help request will be shown to the volunteer.</a:t>
            </a:r>
          </a:p>
          <a:p>
            <a:r>
              <a:rPr lang="en-US" dirty="0"/>
              <a:t>The volunteer can accept the task</a:t>
            </a:r>
          </a:p>
          <a:p>
            <a:r>
              <a:rPr lang="en-US" dirty="0"/>
              <a:t>It will then appear in his ongoing tasks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20877A3-D76B-57E4-B531-7A063E8B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5" y="928612"/>
            <a:ext cx="2383786" cy="5146077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D8812CB8-B461-DB3B-E2DF-E1FD49AE3586}"/>
              </a:ext>
            </a:extLst>
          </p:cNvPr>
          <p:cNvSpPr/>
          <p:nvPr/>
        </p:nvSpPr>
        <p:spPr>
          <a:xfrm>
            <a:off x="3605818" y="3636024"/>
            <a:ext cx="196088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7CD34E-C7D6-3F1D-EBA7-D5E8D2E7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82" y="890445"/>
            <a:ext cx="2348869" cy="50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0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CHAT COMMUNICATION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3550728" y="2274825"/>
            <a:ext cx="7589599" cy="208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volunteer and elder will be able from now on to send each other messages on chat.</a:t>
            </a:r>
          </a:p>
          <a:p>
            <a:r>
              <a:rPr lang="en-US" dirty="0"/>
              <a:t>Every new massage will create a notification for the other side.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DB1EB81-3BB7-A74F-C04F-C7318D2F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7" y="928613"/>
            <a:ext cx="2364287" cy="49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DED4E5-6B57-0F73-9736-FE003F51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9" y="430189"/>
            <a:ext cx="8977511" cy="580966"/>
          </a:xfrm>
        </p:spPr>
        <p:txBody>
          <a:bodyPr/>
          <a:lstStyle/>
          <a:p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FFC11B-3E9D-D01A-00E2-1A3FC7D8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26" y="1104547"/>
            <a:ext cx="10047574" cy="3732924"/>
          </a:xfrm>
        </p:spPr>
        <p:txBody>
          <a:bodyPr>
            <a:normAutofit/>
          </a:bodyPr>
          <a:lstStyle/>
          <a:p>
            <a:r>
              <a:rPr lang="en-US" dirty="0"/>
              <a:t>Older individuals often face numerous challenges that significantly affect their daily routines.</a:t>
            </a:r>
          </a:p>
          <a:p>
            <a:r>
              <a:rPr lang="en-US" dirty="0"/>
              <a:t>The challenges can be in many aspects, such as:</a:t>
            </a:r>
          </a:p>
          <a:p>
            <a:pPr lvl="1"/>
            <a:r>
              <a:rPr lang="en-US" sz="1800" dirty="0"/>
              <a:t>Physical - </a:t>
            </a:r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Technical Assistance</a:t>
            </a: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Household chores, Moving assistance, Furniture assembly, Delivery services, Personal assistance</a:t>
            </a:r>
            <a:endParaRPr lang="en-US" sz="1800" dirty="0"/>
          </a:p>
          <a:p>
            <a:pPr lvl="1"/>
            <a:r>
              <a:rPr lang="en-US" sz="1800" dirty="0"/>
              <a:t>Social</a:t>
            </a:r>
          </a:p>
          <a:p>
            <a:pPr lvl="1"/>
            <a:r>
              <a:rPr lang="en-US" sz="1800" dirty="0"/>
              <a:t>Medical</a:t>
            </a:r>
          </a:p>
          <a:p>
            <a:pPr lvl="1"/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Technology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emergency situation</a:t>
            </a:r>
            <a:endParaRPr lang="en-US" sz="1800" dirty="0"/>
          </a:p>
          <a:p>
            <a:r>
              <a:rPr lang="en-US" dirty="0"/>
              <a:t>There is a desperate need for a solution that fits those challenges.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1F78-C8AA-FCF7-F53F-5AFA6EF69F2B}"/>
              </a:ext>
            </a:extLst>
          </p:cNvPr>
          <p:cNvSpPr txBox="1"/>
          <p:nvPr/>
        </p:nvSpPr>
        <p:spPr>
          <a:xfrm>
            <a:off x="3372464" y="4998197"/>
            <a:ext cx="544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+mj-lt"/>
              </a:rPr>
              <a:t>What seems simple to us can be a complex task for them</a:t>
            </a:r>
            <a:endParaRPr lang="en-IL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12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Volunteer finish task 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6169775" y="2424703"/>
            <a:ext cx="4503221" cy="336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volunteer is done helping the elder, he will click “complete task”</a:t>
            </a:r>
          </a:p>
          <a:p>
            <a:r>
              <a:rPr lang="en-US" dirty="0"/>
              <a:t>The task will now be shown under awaiting confirmation.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3F3765F-F727-35D7-F466-E0363768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85" y="894192"/>
            <a:ext cx="2309758" cy="4900433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5E4C85A8-5001-C090-9DD8-0042FF8AEF3D}"/>
              </a:ext>
            </a:extLst>
          </p:cNvPr>
          <p:cNvSpPr/>
          <p:nvPr/>
        </p:nvSpPr>
        <p:spPr>
          <a:xfrm>
            <a:off x="3464751" y="4591521"/>
            <a:ext cx="196088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12840AA-5C51-D231-51D2-B4C5E06E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65" y="975812"/>
            <a:ext cx="2338316" cy="49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 finish task </a:t>
            </a:r>
            <a:endParaRPr lang="he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DFABE85-48F1-B3CE-0476-A05F8407020C}"/>
              </a:ext>
            </a:extLst>
          </p:cNvPr>
          <p:cNvSpPr txBox="1">
            <a:spLocks/>
          </p:cNvSpPr>
          <p:nvPr/>
        </p:nvSpPr>
        <p:spPr>
          <a:xfrm>
            <a:off x="5794625" y="2161043"/>
            <a:ext cx="5379949" cy="197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elder will now need to confirm that the volunteer is done.</a:t>
            </a:r>
          </a:p>
          <a:p>
            <a:r>
              <a:rPr lang="en-US" dirty="0"/>
              <a:t>In this point the elder will leave a feedback about the volunteer.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A86F44E-6DEB-5AE9-9E2F-63693982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6" y="928613"/>
            <a:ext cx="2290853" cy="500975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74CC254-6CB3-A8B4-8E54-3D300EC0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64" y="928613"/>
            <a:ext cx="2292199" cy="50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0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9B4A1D9B-56C5-0E2B-B865-7ADA280B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9318560" cy="490813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FLOW-Task moves under ARCHIVE 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B548-4DBD-EC75-3659-DC1AFFF90C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5526" r="1397" b="29614"/>
          <a:stretch/>
        </p:blipFill>
        <p:spPr bwMode="auto">
          <a:xfrm>
            <a:off x="3869895" y="956371"/>
            <a:ext cx="2839720" cy="406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E77E8-DF6A-B8ED-E722-E27F4EF94B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t="71357" r="4372" b="14887"/>
          <a:stretch/>
        </p:blipFill>
        <p:spPr bwMode="auto">
          <a:xfrm>
            <a:off x="3869895" y="5025329"/>
            <a:ext cx="2839720" cy="876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24BFCF6C-6741-2A04-87F4-919B67AF0D67}"/>
              </a:ext>
            </a:extLst>
          </p:cNvPr>
          <p:cNvSpPr/>
          <p:nvPr/>
        </p:nvSpPr>
        <p:spPr>
          <a:xfrm>
            <a:off x="3899614" y="4990363"/>
            <a:ext cx="2762865" cy="881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8D82C-2112-266F-5C58-2694DECC2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t="5330" r="3241" b="22281"/>
          <a:stretch/>
        </p:blipFill>
        <p:spPr bwMode="auto">
          <a:xfrm>
            <a:off x="963561" y="961329"/>
            <a:ext cx="2762865" cy="4013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8DBF6D3B-F739-959F-AF46-421AF6AD75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70808" r="2442" b="15568"/>
          <a:stretch/>
        </p:blipFill>
        <p:spPr bwMode="auto">
          <a:xfrm>
            <a:off x="963561" y="4975123"/>
            <a:ext cx="2762865" cy="933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מלבן 8">
            <a:extLst>
              <a:ext uri="{FF2B5EF4-FFF2-40B4-BE49-F238E27FC236}">
                <a16:creationId xmlns:a16="http://schemas.microsoft.com/office/drawing/2014/main" id="{01B1D828-8786-862B-E46A-1CD5F6AEB458}"/>
              </a:ext>
            </a:extLst>
          </p:cNvPr>
          <p:cNvSpPr/>
          <p:nvPr/>
        </p:nvSpPr>
        <p:spPr>
          <a:xfrm>
            <a:off x="993280" y="4994584"/>
            <a:ext cx="2762865" cy="87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F3B08A50-A043-DF23-4991-9D63365E2D19}"/>
              </a:ext>
            </a:extLst>
          </p:cNvPr>
          <p:cNvSpPr txBox="1">
            <a:spLocks/>
          </p:cNvSpPr>
          <p:nvPr/>
        </p:nvSpPr>
        <p:spPr>
          <a:xfrm>
            <a:off x="6763480" y="2756671"/>
            <a:ext cx="4464959" cy="221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the elderly user confirms that the task is completed, it moves to the archive on both the volunteer's side and the elderly user's side.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264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735D43C-8977-3753-ABC7-F51CD56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Notifications 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96A4E-12ED-BD87-2104-BAD52238B0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t="5502" r="2420" b="26924"/>
          <a:stretch/>
        </p:blipFill>
        <p:spPr bwMode="auto">
          <a:xfrm>
            <a:off x="3647376" y="928612"/>
            <a:ext cx="2489904" cy="50887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672B3-37B3-7AB4-0653-BAECBD11E3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5845" r="2124" b="14888"/>
          <a:stretch/>
        </p:blipFill>
        <p:spPr bwMode="auto">
          <a:xfrm>
            <a:off x="919562" y="928612"/>
            <a:ext cx="2489904" cy="5019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68A82FB9-DA07-2228-6AE3-A3C2FDBEFA27}"/>
              </a:ext>
            </a:extLst>
          </p:cNvPr>
          <p:cNvSpPr txBox="1">
            <a:spLocks/>
          </p:cNvSpPr>
          <p:nvPr/>
        </p:nvSpPr>
        <p:spPr>
          <a:xfrm>
            <a:off x="6606163" y="2737007"/>
            <a:ext cx="4464959" cy="221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elder and volunteer are able to get notifications about the activity In the application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940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C8B4511-1861-FF4F-90C3-E58213E3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rating</a:t>
            </a:r>
            <a:endParaRPr lang="he-IL" dirty="0"/>
          </a:p>
        </p:txBody>
      </p: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CC4D0687-EB29-009A-8D71-D81513B3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b="8994"/>
          <a:stretch/>
        </p:blipFill>
        <p:spPr>
          <a:xfrm>
            <a:off x="1017426" y="928613"/>
            <a:ext cx="2547445" cy="4960910"/>
          </a:xfrm>
          <a:prstGeom prst="rect">
            <a:avLst/>
          </a:prstGeo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5AED20A3-309B-8078-027F-21ADCC9F9004}"/>
              </a:ext>
            </a:extLst>
          </p:cNvPr>
          <p:cNvSpPr txBox="1">
            <a:spLocks/>
          </p:cNvSpPr>
          <p:nvPr/>
        </p:nvSpPr>
        <p:spPr>
          <a:xfrm>
            <a:off x="4374240" y="3002479"/>
            <a:ext cx="5935095" cy="221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the task is done by the volunteer, the elder need to confirm that the task is finished and rate the volunteer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335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90CBF99-75AE-011E-AD4F-35C7BCA0A3C2}"/>
              </a:ext>
            </a:extLst>
          </p:cNvPr>
          <p:cNvSpPr txBox="1">
            <a:spLocks/>
          </p:cNvSpPr>
          <p:nvPr/>
        </p:nvSpPr>
        <p:spPr>
          <a:xfrm>
            <a:off x="1017426" y="458614"/>
            <a:ext cx="8977511" cy="469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Elderease FLOW- CANCEL TASK</a:t>
            </a:r>
            <a:endParaRPr lang="he-IL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5659CE8D-EEBC-2493-EDD1-7557C10CC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" r="645" b="5663"/>
          <a:stretch/>
        </p:blipFill>
        <p:spPr>
          <a:xfrm>
            <a:off x="3549158" y="958377"/>
            <a:ext cx="2546842" cy="4941246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AF183ECF-BECD-8753-369F-8031596E8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5484" r="3917" b="9011"/>
          <a:stretch/>
        </p:blipFill>
        <p:spPr>
          <a:xfrm>
            <a:off x="1001499" y="928613"/>
            <a:ext cx="2391128" cy="4941245"/>
          </a:xfrm>
          <a:prstGeom prst="rect">
            <a:avLst/>
          </a:prstGeo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58E611C-8E11-3659-C163-B78B64C4A64F}"/>
              </a:ext>
            </a:extLst>
          </p:cNvPr>
          <p:cNvSpPr txBox="1">
            <a:spLocks/>
          </p:cNvSpPr>
          <p:nvPr/>
        </p:nvSpPr>
        <p:spPr>
          <a:xfrm>
            <a:off x="6410632" y="2917723"/>
            <a:ext cx="4601497" cy="221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volunteer and elder can cancel tasks through the application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288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AD3F21A-DD69-4D3C-8814-8C9FBB54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CHAT</a:t>
            </a:r>
            <a:endParaRPr lang="he-IL" dirty="0"/>
          </a:p>
        </p:txBody>
      </p: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FFD8E4E6-27E4-AD6C-C178-242C6531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r="462" b="15122"/>
          <a:stretch/>
        </p:blipFill>
        <p:spPr>
          <a:xfrm>
            <a:off x="1017426" y="928613"/>
            <a:ext cx="2807322" cy="4980574"/>
          </a:xfrm>
          <a:prstGeom prst="rect">
            <a:avLst/>
          </a:prstGeo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7B7E824-9C10-5DFB-DDAF-2C4E3F1701E9}"/>
              </a:ext>
            </a:extLst>
          </p:cNvPr>
          <p:cNvSpPr txBox="1">
            <a:spLocks/>
          </p:cNvSpPr>
          <p:nvPr/>
        </p:nvSpPr>
        <p:spPr>
          <a:xfrm>
            <a:off x="4236588" y="3208957"/>
            <a:ext cx="6623353" cy="221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volunteer and the elder will be able to send messages to each other in the application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604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346F7283-7D7B-D85E-1A0B-BE5EA0A1C47F}"/>
              </a:ext>
            </a:extLst>
          </p:cNvPr>
          <p:cNvSpPr txBox="1">
            <a:spLocks/>
          </p:cNvSpPr>
          <p:nvPr/>
        </p:nvSpPr>
        <p:spPr>
          <a:xfrm>
            <a:off x="1225536" y="2768354"/>
            <a:ext cx="9574007" cy="132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Thank you for listening!</a:t>
            </a:r>
          </a:p>
          <a:p>
            <a:pPr algn="ctr"/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17379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925DDD-8877-9186-8409-513CED54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45" y="450737"/>
            <a:ext cx="8977511" cy="570391"/>
          </a:xfrm>
        </p:spPr>
        <p:txBody>
          <a:bodyPr/>
          <a:lstStyle/>
          <a:p>
            <a:r>
              <a:rPr lang="en-US" dirty="0"/>
              <a:t>What is elderease?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281923-5D3F-3089-56B2-2C23DCE0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201" y="1534836"/>
            <a:ext cx="10101597" cy="3468679"/>
          </a:xfrm>
        </p:spPr>
        <p:txBody>
          <a:bodyPr/>
          <a:lstStyle/>
          <a:p>
            <a:r>
              <a:rPr lang="en-US" b="1" dirty="0"/>
              <a:t>An innovative solution in the form of an application.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Aims to bridge the gap between older individuals and compassionate volunteers.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Aims to enhance the overall well-being of older individuals</a:t>
            </a:r>
          </a:p>
          <a:p>
            <a:endParaRPr lang="en-US" b="1" dirty="0"/>
          </a:p>
          <a:p>
            <a:r>
              <a:rPr lang="en-US" b="1" dirty="0"/>
              <a:t>Aims for a better future both for elders and young people</a:t>
            </a:r>
          </a:p>
        </p:txBody>
      </p:sp>
    </p:spTree>
    <p:extLst>
      <p:ext uri="{BB962C8B-B14F-4D97-AF65-F5344CB8AC3E}">
        <p14:creationId xmlns:p14="http://schemas.microsoft.com/office/powerpoint/2010/main" val="32919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3F129-48A7-9609-8428-B705AC4B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2" y="441789"/>
            <a:ext cx="8977511" cy="52959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he-IL" dirty="0"/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50C91AF9-8302-922A-1B12-4576D0F57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13489"/>
              </p:ext>
            </p:extLst>
          </p:nvPr>
        </p:nvGraphicFramePr>
        <p:xfrm>
          <a:off x="1003992" y="1700448"/>
          <a:ext cx="10194949" cy="371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rson watching empty phone">
            <a:extLst>
              <a:ext uri="{FF2B5EF4-FFF2-40B4-BE49-F238E27FC236}">
                <a16:creationId xmlns:a16="http://schemas.microsoft.com/office/drawing/2014/main" id="{78B57B7B-0F10-C68A-7C45-DE9BB70B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68" r="5398" b="-2"/>
          <a:stretch/>
        </p:blipFill>
        <p:spPr>
          <a:xfrm>
            <a:off x="6096000" y="-2"/>
            <a:ext cx="6096000" cy="685799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B73F129-48A7-9609-8428-B705AC4B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532932"/>
            <a:ext cx="4596406" cy="471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8B7A5C-230A-D986-2003-8A2037657163}"/>
              </a:ext>
            </a:extLst>
          </p:cNvPr>
          <p:cNvSpPr txBox="1"/>
          <p:nvPr/>
        </p:nvSpPr>
        <p:spPr>
          <a:xfrm>
            <a:off x="1032996" y="1004196"/>
            <a:ext cx="4596405" cy="452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Easy to use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/>
              <a:t>Easy connection with the volunteers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Volunteers rating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Opening a new task</a:t>
            </a:r>
            <a:r>
              <a:rPr lang="en-US" dirty="0"/>
              <a:t>(</a:t>
            </a:r>
            <a:r>
              <a:rPr lang="en-US" b="1" dirty="0"/>
              <a:t>elders</a:t>
            </a:r>
            <a:r>
              <a:rPr lang="en-US" dirty="0"/>
              <a:t>)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Accepting tasks(volunteers)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Closing finished tasks(volunteers)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Notifications about activity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3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CF9F848-D709-D37F-495D-BDE7A84E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143" b="17129"/>
          <a:stretch/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318" y="60271"/>
            <a:ext cx="5875656" cy="87449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 kern="1200" cap="all" spc="500" baseline="0" dirty="0">
                <a:latin typeface="+mj-lt"/>
                <a:ea typeface="+mj-ea"/>
                <a:cs typeface="+mj-cs"/>
              </a:rPr>
              <a:t>The solution - </a:t>
            </a:r>
            <a:r>
              <a:rPr lang="en-US" sz="2200" b="1" kern="1200" cap="all" spc="500" baseline="0" dirty="0" err="1">
                <a:latin typeface="+mj-lt"/>
                <a:ea typeface="+mj-ea"/>
                <a:cs typeface="+mj-cs"/>
              </a:rPr>
              <a:t>elderease</a:t>
            </a:r>
            <a:br>
              <a:rPr lang="en-US" sz="2200" b="1" kern="1200" cap="all" spc="500" baseline="0" dirty="0">
                <a:latin typeface="+mj-lt"/>
                <a:ea typeface="+mj-ea"/>
                <a:cs typeface="+mj-cs"/>
              </a:rPr>
            </a:br>
            <a:r>
              <a:rPr lang="en-US" sz="1800" b="0" kern="1200" cap="all" spc="500" baseline="0" dirty="0">
                <a:latin typeface="+mj-lt"/>
                <a:ea typeface="+mj-ea"/>
                <a:cs typeface="+mj-cs"/>
              </a:rPr>
              <a:t>Elder’s interface</a:t>
            </a:r>
            <a:endParaRPr lang="en-US" sz="2200" b="0" kern="1200" cap="all" spc="5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56BA0A4-C239-1E7B-9245-4F5BDCA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70" y="9811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" name="תיבת טקסט 6">
            <a:extLst>
              <a:ext uri="{FF2B5EF4-FFF2-40B4-BE49-F238E27FC236}">
                <a16:creationId xmlns:a16="http://schemas.microsoft.com/office/drawing/2014/main" id="{413972B9-741E-D85D-D32E-D7ECFAB2E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392259"/>
              </p:ext>
            </p:extLst>
          </p:nvPr>
        </p:nvGraphicFramePr>
        <p:xfrm>
          <a:off x="4654294" y="995040"/>
          <a:ext cx="6499259" cy="493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44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482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תמונה שמכילה טקסט, צילום מסך, גופן, דף אינטרנט&#10;&#10;התיאור נוצר באופן אוטומטי">
            <a:extLst>
              <a:ext uri="{FF2B5EF4-FFF2-40B4-BE49-F238E27FC236}">
                <a16:creationId xmlns:a16="http://schemas.microsoft.com/office/drawing/2014/main" id="{0FB4BA7D-1733-5AC4-D75A-1E3B31C7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353" r="-1" b="22196"/>
          <a:stretch/>
        </p:blipFill>
        <p:spPr>
          <a:xfrm>
            <a:off x="-1" y="10"/>
            <a:ext cx="4648201" cy="685798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084" y="320635"/>
            <a:ext cx="5199677" cy="763716"/>
          </a:xfrm>
          <a:noFill/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200" b="1" kern="1200" cap="all" spc="500" baseline="0" dirty="0">
                <a:latin typeface="+mj-lt"/>
                <a:ea typeface="+mj-ea"/>
                <a:cs typeface="+mj-cs"/>
              </a:rPr>
              <a:t>The solution - </a:t>
            </a:r>
            <a:r>
              <a:rPr lang="en-US" sz="2200" b="1" kern="1200" cap="all" spc="500" baseline="0" dirty="0" err="1">
                <a:latin typeface="+mj-lt"/>
                <a:ea typeface="+mj-ea"/>
                <a:cs typeface="+mj-cs"/>
              </a:rPr>
              <a:t>elderease</a:t>
            </a:r>
            <a:br>
              <a:rPr lang="en-US" sz="2200" b="1" kern="1200" cap="all" spc="500" baseline="0" dirty="0">
                <a:latin typeface="+mj-lt"/>
                <a:ea typeface="+mj-ea"/>
                <a:cs typeface="+mj-cs"/>
              </a:rPr>
            </a:br>
            <a:r>
              <a:rPr lang="en-US" sz="2200" b="0" kern="1200" cap="all" spc="500" baseline="0" dirty="0">
                <a:latin typeface="+mj-lt"/>
                <a:ea typeface="+mj-ea"/>
                <a:cs typeface="+mj-cs"/>
              </a:rPr>
              <a:t>volunteer’s interface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3" y="935882"/>
            <a:ext cx="2797917" cy="4993618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8" name="תיבת טקסט 5">
            <a:extLst>
              <a:ext uri="{FF2B5EF4-FFF2-40B4-BE49-F238E27FC236}">
                <a16:creationId xmlns:a16="http://schemas.microsoft.com/office/drawing/2014/main" id="{5071510F-1335-1BF6-3520-7D6991E5D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91172"/>
              </p:ext>
            </p:extLst>
          </p:nvPr>
        </p:nvGraphicFramePr>
        <p:xfrm>
          <a:off x="5584084" y="1164408"/>
          <a:ext cx="5708943" cy="499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53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8" y="1018745"/>
            <a:ext cx="8977511" cy="469999"/>
          </a:xfrm>
        </p:spPr>
        <p:txBody>
          <a:bodyPr>
            <a:noAutofit/>
          </a:bodyPr>
          <a:lstStyle/>
          <a:p>
            <a:r>
              <a:rPr lang="en-US" sz="2800" dirty="0"/>
              <a:t>The solution - </a:t>
            </a:r>
            <a:r>
              <a:rPr lang="en-US" sz="2800" dirty="0" err="1"/>
              <a:t>elderease</a:t>
            </a:r>
            <a:br>
              <a:rPr lang="en-US" dirty="0"/>
            </a:b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1225537" y="928613"/>
            <a:ext cx="10026396" cy="467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Backend 			         Frontend			                     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You too, embrace cross-platform development with React Native">
            <a:extLst>
              <a:ext uri="{FF2B5EF4-FFF2-40B4-BE49-F238E27FC236}">
                <a16:creationId xmlns:a16="http://schemas.microsoft.com/office/drawing/2014/main" id="{FFC35B2A-0430-E236-C207-11076642F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97" y="2034740"/>
            <a:ext cx="2123237" cy="1394259"/>
          </a:xfrm>
          <a:prstGeom prst="rect">
            <a:avLst/>
          </a:prstGeom>
          <a:noFill/>
        </p:spPr>
      </p:pic>
      <p:pic>
        <p:nvPicPr>
          <p:cNvPr id="3074" name="Picture 2" descr="Render Status">
            <a:extLst>
              <a:ext uri="{FF2B5EF4-FFF2-40B4-BE49-F238E27FC236}">
                <a16:creationId xmlns:a16="http://schemas.microsoft.com/office/drawing/2014/main" id="{B6F834E1-EF62-4EA8-9C75-2820DEE4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30" y="2423987"/>
            <a:ext cx="2414427" cy="4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BBB7AB7C-DFA2-7CF8-0322-7B748B1D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37" y="1785130"/>
            <a:ext cx="2748200" cy="19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73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39" y="179061"/>
            <a:ext cx="8977511" cy="858759"/>
          </a:xfrm>
        </p:spPr>
        <p:txBody>
          <a:bodyPr>
            <a:normAutofit/>
          </a:bodyPr>
          <a:lstStyle/>
          <a:p>
            <a:r>
              <a:rPr lang="en-US" dirty="0"/>
              <a:t>Activity diagram</a:t>
            </a:r>
            <a:endParaRPr lang="he-IL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56BA0A4-C239-1E7B-9245-4F5BDCA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60" y="2535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33CD62-D4B4-DC70-62D4-542F4760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19503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72602-FB3D-221A-7411-95756747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51052-C7E7-3D53-5D7D-7E26EFFF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A748B-3664-1FED-176D-5FE9F753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92157-E149-5D7A-3F4C-A600D921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" y="1346232"/>
            <a:ext cx="12192000" cy="41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911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971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Trade Gothic Next Cond</vt:lpstr>
      <vt:lpstr>Trade Gothic Next Light</vt:lpstr>
      <vt:lpstr>LimelightVTI</vt:lpstr>
      <vt:lpstr>ElderEase</vt:lpstr>
      <vt:lpstr>The problem</vt:lpstr>
      <vt:lpstr>What is elderease?</vt:lpstr>
      <vt:lpstr>MOTIVATION</vt:lpstr>
      <vt:lpstr>requirements</vt:lpstr>
      <vt:lpstr>The solution - elderease Elder’s interface</vt:lpstr>
      <vt:lpstr>The solution - elderease volunteer’s interface</vt:lpstr>
      <vt:lpstr>The solution - elderease </vt:lpstr>
      <vt:lpstr>Activity diagram</vt:lpstr>
      <vt:lpstr>key performance indicators</vt:lpstr>
      <vt:lpstr>challenges</vt:lpstr>
      <vt:lpstr>Elderease FLOW- elder’s side</vt:lpstr>
      <vt:lpstr>Elderease FLOW- Registration Screen</vt:lpstr>
      <vt:lpstr>Elderease FLOW- elder’s side</vt:lpstr>
      <vt:lpstr>Elderease FLOW- elder’s side</vt:lpstr>
      <vt:lpstr>Elderease FLOW- elder’s side</vt:lpstr>
      <vt:lpstr>Elderease FLOW- Volunteer’s side</vt:lpstr>
      <vt:lpstr>Elderease FLOW- Volunteer’s side</vt:lpstr>
      <vt:lpstr>Elderease FLOW- CHAT COMMUNICATION</vt:lpstr>
      <vt:lpstr>Elderease FLOW- Volunteer finish task </vt:lpstr>
      <vt:lpstr>Elderease FLOW- Elder finish task </vt:lpstr>
      <vt:lpstr>Elderease FLOW-Task moves under ARCHIVE  </vt:lpstr>
      <vt:lpstr>Elderease FLOW- Notifications  </vt:lpstr>
      <vt:lpstr>Elderease FLOW- rating</vt:lpstr>
      <vt:lpstr>PowerPoint Presentation</vt:lpstr>
      <vt:lpstr>Elderease FLOW- CHAT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ElderEase</dc:title>
  <dc:creator>דינה קקיאשוילי</dc:creator>
  <cp:lastModifiedBy>נטלי נניקישוילי</cp:lastModifiedBy>
  <cp:revision>23</cp:revision>
  <dcterms:created xsi:type="dcterms:W3CDTF">2024-05-08T12:43:23Z</dcterms:created>
  <dcterms:modified xsi:type="dcterms:W3CDTF">2024-09-21T14:38:41Z</dcterms:modified>
</cp:coreProperties>
</file>