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62" r:id="rId4"/>
    <p:sldId id="264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7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0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213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88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520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96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25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6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9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4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7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6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7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3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naa95/conduit" TargetMode="External"/><Relationship Id="rId2" Type="http://schemas.openxmlformats.org/officeDocument/2006/relationships/hyperlink" Target="http://localhost:166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naa95.github.io/conduit/" TargetMode="External"/><Relationship Id="rId5" Type="http://schemas.openxmlformats.org/officeDocument/2006/relationships/hyperlink" Target="https://github.com/Dinaa95/conduit/blob/master/documents/Conduit%20TJK.docx" TargetMode="External"/><Relationship Id="rId4" Type="http://schemas.openxmlformats.org/officeDocument/2006/relationships/hyperlink" Target="https://github.com/Dinaa95/conduit/blob/master/test/test_conduit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D0686D-E0CB-4ABD-BA52-4F0A1755B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90726"/>
            <a:ext cx="7766936" cy="1646302"/>
          </a:xfrm>
        </p:spPr>
        <p:txBody>
          <a:bodyPr/>
          <a:lstStyle/>
          <a:p>
            <a:pPr algn="ctr"/>
            <a:r>
              <a:rPr lang="hu-HU" sz="6600" dirty="0"/>
              <a:t>Vizsgaremek védés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6831879-C7B4-49C3-A304-39216C66E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192343"/>
            <a:ext cx="7766936" cy="4042201"/>
          </a:xfrm>
        </p:spPr>
        <p:txBody>
          <a:bodyPr/>
          <a:lstStyle/>
          <a:p>
            <a:pPr algn="ctr"/>
            <a:r>
              <a:rPr lang="hu-HU" sz="2800" b="1" dirty="0"/>
              <a:t>Lehóczki Edina</a:t>
            </a:r>
          </a:p>
          <a:p>
            <a:pPr algn="ctr"/>
            <a:r>
              <a:rPr lang="hu-HU" sz="2000" dirty="0"/>
              <a:t>lehoczkiedina95@gmail.com</a:t>
            </a:r>
          </a:p>
          <a:p>
            <a:pPr algn="ctr"/>
            <a:endParaRPr lang="hu-HU" sz="2400" dirty="0"/>
          </a:p>
          <a:p>
            <a:pPr algn="ctr"/>
            <a:r>
              <a:rPr lang="hu-HU" sz="2400" dirty="0">
                <a:solidFill>
                  <a:schemeClr val="accent2"/>
                </a:solidFill>
              </a:rPr>
              <a:t>Junior Automata Tesztelő képzés</a:t>
            </a:r>
          </a:p>
          <a:p>
            <a:pPr algn="ctr"/>
            <a:endParaRPr lang="hu-HU" sz="2400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r>
              <a:rPr lang="hu-HU" dirty="0"/>
              <a:t>2022. Július 21.</a:t>
            </a:r>
          </a:p>
        </p:txBody>
      </p:sp>
    </p:spTree>
    <p:extLst>
      <p:ext uri="{BB962C8B-B14F-4D97-AF65-F5344CB8AC3E}">
        <p14:creationId xmlns:p14="http://schemas.microsoft.com/office/powerpoint/2010/main" val="340855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63FB02-5962-4E2C-8D38-05F7C0E4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13723"/>
            <a:ext cx="8596668" cy="1320800"/>
          </a:xfrm>
        </p:spPr>
        <p:txBody>
          <a:bodyPr/>
          <a:lstStyle/>
          <a:p>
            <a:r>
              <a:rPr lang="hu-HU" dirty="0"/>
              <a:t>Linkek, elérhetőségek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5000DD-17E6-4A72-BE81-ED89D2C1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2" y="999424"/>
            <a:ext cx="10257368" cy="4779075"/>
          </a:xfrm>
        </p:spPr>
        <p:txBody>
          <a:bodyPr>
            <a:normAutofit/>
          </a:bodyPr>
          <a:lstStyle/>
          <a:p>
            <a:r>
              <a:rPr lang="hu-HU" dirty="0" err="1"/>
              <a:t>Conduit</a:t>
            </a:r>
            <a:r>
              <a:rPr lang="hu-HU" dirty="0"/>
              <a:t> alkalmazás</a:t>
            </a:r>
          </a:p>
          <a:p>
            <a:pPr lvl="1"/>
            <a:r>
              <a:rPr lang="hu-HU" dirty="0">
                <a:hlinkClick r:id="rId2"/>
              </a:rPr>
              <a:t>http://localhost:1667</a:t>
            </a:r>
            <a:endParaRPr lang="hu-HU" dirty="0"/>
          </a:p>
          <a:p>
            <a:endParaRPr lang="hu-HU" dirty="0"/>
          </a:p>
          <a:p>
            <a:r>
              <a:rPr lang="hu-HU" dirty="0"/>
              <a:t>Automatizált tesztelés</a:t>
            </a:r>
          </a:p>
          <a:p>
            <a:pPr lvl="1"/>
            <a:r>
              <a:rPr lang="hu-HU" dirty="0">
                <a:hlinkClick r:id="rId3"/>
              </a:rPr>
              <a:t>https://github.com/Dinaa95/conduit</a:t>
            </a:r>
            <a:endParaRPr lang="hu-HU" dirty="0"/>
          </a:p>
          <a:p>
            <a:pPr lvl="1"/>
            <a:r>
              <a:rPr lang="hu-HU" dirty="0">
                <a:hlinkClick r:id="rId4"/>
              </a:rPr>
              <a:t>https://github.com/Dinaa95/conduit/blob/master/test/test_conduit.py</a:t>
            </a:r>
            <a:endParaRPr lang="hu-HU" dirty="0"/>
          </a:p>
          <a:p>
            <a:pPr lvl="1"/>
            <a:endParaRPr lang="hu-HU" dirty="0"/>
          </a:p>
          <a:p>
            <a:r>
              <a:rPr lang="hu-HU" dirty="0"/>
              <a:t>Manuális tesztjegyzőkönyv</a:t>
            </a:r>
          </a:p>
          <a:p>
            <a:pPr lvl="1"/>
            <a:r>
              <a:rPr lang="hu-HU" dirty="0">
                <a:hlinkClick r:id="rId5"/>
              </a:rPr>
              <a:t>https://github.com/Dinaa95/conduit/blob/master/documents/Conduit%20TJK.docx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 err="1"/>
              <a:t>Allure</a:t>
            </a:r>
            <a:r>
              <a:rPr lang="hu-HU" dirty="0"/>
              <a:t> Jelentés</a:t>
            </a:r>
          </a:p>
          <a:p>
            <a:pPr lvl="1"/>
            <a:r>
              <a:rPr lang="hu-HU" dirty="0">
                <a:hlinkClick r:id="rId6"/>
              </a:rPr>
              <a:t>https://dinaa95.github.io/conduit/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668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1E0D6B-6FB9-4241-9AA5-7BD735CE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94426"/>
            <a:ext cx="8596668" cy="1320800"/>
          </a:xfrm>
        </p:spPr>
        <p:txBody>
          <a:bodyPr/>
          <a:lstStyle/>
          <a:p>
            <a:r>
              <a:rPr lang="hu-HU" dirty="0" err="1"/>
              <a:t>Conduit</a:t>
            </a:r>
            <a:r>
              <a:rPr lang="hu-HU" dirty="0"/>
              <a:t>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FB4B28-C8CD-49BB-A50F-B9C7C4B43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13" y="5448432"/>
            <a:ext cx="9017786" cy="1268411"/>
          </a:xfrm>
        </p:spPr>
        <p:txBody>
          <a:bodyPr/>
          <a:lstStyle/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Conduit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weboldal azzal a céllal jött létre, hogy különböző blogbejegyzéseket oszthassanak meg egymással a regisztrált felhasználók.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4F852A6-7956-4161-821F-25F6BD18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13" y="901038"/>
            <a:ext cx="5987434" cy="4355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1573CEF-0D30-4222-80A5-743F0B12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168" y="1338673"/>
            <a:ext cx="4891390" cy="347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39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FF9059-374F-4E7F-862F-7C9BD7C9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57397"/>
            <a:ext cx="8596668" cy="1320800"/>
          </a:xfrm>
        </p:spPr>
        <p:txBody>
          <a:bodyPr/>
          <a:lstStyle/>
          <a:p>
            <a:r>
              <a:rPr lang="hu-HU" dirty="0"/>
              <a:t>Manuális Tesztjegyzőkönyv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8F996DF-6FAA-4157-98C7-A67CFA210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764" y="943084"/>
            <a:ext cx="3386271" cy="4971832"/>
          </a:xfrm>
          <a:ln>
            <a:solidFill>
              <a:schemeClr val="tx1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C099C57-DE3B-489D-8B51-FDEBA98C1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58" y="2349500"/>
            <a:ext cx="2657830" cy="215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1D6FA7D-6C71-46B3-A46F-58C4EBA39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911" y="943084"/>
            <a:ext cx="3432040" cy="4972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821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3719DA-4654-4366-A110-E42CC3C2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39700"/>
            <a:ext cx="8596668" cy="1320800"/>
          </a:xfrm>
        </p:spPr>
        <p:txBody>
          <a:bodyPr/>
          <a:lstStyle/>
          <a:p>
            <a:r>
              <a:rPr lang="hu-HU" dirty="0"/>
              <a:t>Automatizált tesztek, 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315F91-460E-4BCF-906C-72BF47016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042988"/>
            <a:ext cx="4637616" cy="5675312"/>
          </a:xfrm>
        </p:spPr>
        <p:txBody>
          <a:bodyPr>
            <a:normAutofit lnSpcReduction="10000"/>
          </a:bodyPr>
          <a:lstStyle/>
          <a:p>
            <a:r>
              <a:rPr lang="hu-HU" b="1" dirty="0">
                <a:solidFill>
                  <a:schemeClr val="accent2"/>
                </a:solidFill>
              </a:rPr>
              <a:t>Regisztráció</a:t>
            </a:r>
          </a:p>
          <a:p>
            <a:pPr lvl="1"/>
            <a:r>
              <a:rPr lang="hu-HU" sz="1200" dirty="0" err="1"/>
              <a:t>test_registration</a:t>
            </a:r>
            <a:endParaRPr lang="hu-HU" sz="1200" dirty="0"/>
          </a:p>
          <a:p>
            <a:pPr lvl="1"/>
            <a:endParaRPr lang="hu-HU" sz="1200" dirty="0"/>
          </a:p>
          <a:p>
            <a:r>
              <a:rPr lang="hu-HU" b="1" dirty="0">
                <a:solidFill>
                  <a:schemeClr val="accent2"/>
                </a:solidFill>
              </a:rPr>
              <a:t>Bejelentkezés</a:t>
            </a:r>
          </a:p>
          <a:p>
            <a:pPr lvl="1"/>
            <a:r>
              <a:rPr lang="hu-HU" sz="1200" dirty="0" err="1"/>
              <a:t>test_login</a:t>
            </a:r>
            <a:endParaRPr lang="hu-HU" sz="1200" dirty="0"/>
          </a:p>
          <a:p>
            <a:pPr lvl="1"/>
            <a:endParaRPr lang="hu-HU" sz="1200" dirty="0"/>
          </a:p>
          <a:p>
            <a:r>
              <a:rPr lang="hu-HU" b="1" dirty="0">
                <a:solidFill>
                  <a:schemeClr val="accent2"/>
                </a:solidFill>
              </a:rPr>
              <a:t>Adatkezelési nyilatkozat használata</a:t>
            </a:r>
          </a:p>
          <a:p>
            <a:pPr lvl="1"/>
            <a:r>
              <a:rPr lang="hu-HU" sz="1200" dirty="0" err="1"/>
              <a:t>test_check_cookies</a:t>
            </a:r>
            <a:endParaRPr lang="hu-HU" sz="1200" dirty="0"/>
          </a:p>
          <a:p>
            <a:pPr lvl="1"/>
            <a:endParaRPr lang="hu-HU" sz="1200" dirty="0"/>
          </a:p>
          <a:p>
            <a:r>
              <a:rPr lang="hu-HU" b="1" dirty="0">
                <a:solidFill>
                  <a:schemeClr val="accent2"/>
                </a:solidFill>
              </a:rPr>
              <a:t>Adatok listázása</a:t>
            </a:r>
          </a:p>
          <a:p>
            <a:pPr lvl="1"/>
            <a:r>
              <a:rPr lang="hu-HU" sz="1200" dirty="0" err="1"/>
              <a:t>test_new_list</a:t>
            </a:r>
            <a:endParaRPr lang="hu-HU" sz="1200" dirty="0"/>
          </a:p>
          <a:p>
            <a:pPr lvl="1"/>
            <a:endParaRPr lang="hu-HU" sz="1200" dirty="0"/>
          </a:p>
          <a:p>
            <a:r>
              <a:rPr lang="hu-HU" b="1" dirty="0">
                <a:solidFill>
                  <a:schemeClr val="accent2"/>
                </a:solidFill>
              </a:rPr>
              <a:t>Több oldalas lista bejárása</a:t>
            </a:r>
          </a:p>
          <a:p>
            <a:pPr lvl="1"/>
            <a:r>
              <a:rPr lang="hu-HU" sz="1200" dirty="0" err="1"/>
              <a:t>test_next_page</a:t>
            </a:r>
            <a:endParaRPr lang="hu-HU" sz="1200" dirty="0"/>
          </a:p>
          <a:p>
            <a:pPr lvl="1"/>
            <a:endParaRPr lang="hu-HU" sz="1200" dirty="0"/>
          </a:p>
          <a:p>
            <a:r>
              <a:rPr lang="hu-HU" b="1" dirty="0">
                <a:solidFill>
                  <a:schemeClr val="accent2"/>
                </a:solidFill>
              </a:rPr>
              <a:t>Új adat bevitel</a:t>
            </a:r>
          </a:p>
          <a:p>
            <a:pPr lvl="1"/>
            <a:r>
              <a:rPr lang="hu-HU" sz="1200" dirty="0" err="1"/>
              <a:t>test_new_article</a:t>
            </a:r>
            <a:endParaRPr lang="hu-HU" sz="1200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CAA1292-E2E2-4E81-B15B-DEC6E485B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4318" y="1328738"/>
            <a:ext cx="4993832" cy="5205412"/>
          </a:xfrm>
        </p:spPr>
        <p:txBody>
          <a:bodyPr>
            <a:normAutofit lnSpcReduction="10000"/>
          </a:bodyPr>
          <a:lstStyle/>
          <a:p>
            <a:r>
              <a:rPr lang="hu-HU" b="1" dirty="0">
                <a:solidFill>
                  <a:schemeClr val="accent2"/>
                </a:solidFill>
              </a:rPr>
              <a:t>Ismételt és sorozatos adatbevitel adatforrásból</a:t>
            </a:r>
          </a:p>
          <a:p>
            <a:pPr lvl="1"/>
            <a:r>
              <a:rPr lang="hu-HU" sz="1200" dirty="0" err="1"/>
              <a:t>test_write_comment</a:t>
            </a:r>
            <a:endParaRPr lang="hu-HU" sz="1200" dirty="0"/>
          </a:p>
          <a:p>
            <a:pPr lvl="1"/>
            <a:endParaRPr lang="hu-HU" sz="1200" dirty="0"/>
          </a:p>
          <a:p>
            <a:r>
              <a:rPr lang="hu-HU" b="1" dirty="0">
                <a:solidFill>
                  <a:schemeClr val="accent2"/>
                </a:solidFill>
              </a:rPr>
              <a:t>Meglévő adat módosítás</a:t>
            </a:r>
          </a:p>
          <a:p>
            <a:pPr lvl="1"/>
            <a:r>
              <a:rPr lang="hu-HU" sz="1200" dirty="0" err="1"/>
              <a:t>test_modify_article</a:t>
            </a:r>
            <a:endParaRPr lang="hu-HU" sz="1200" dirty="0"/>
          </a:p>
          <a:p>
            <a:pPr lvl="1"/>
            <a:endParaRPr lang="hu-HU" sz="1200" dirty="0"/>
          </a:p>
          <a:p>
            <a:r>
              <a:rPr lang="hu-HU" b="1" dirty="0">
                <a:solidFill>
                  <a:schemeClr val="accent2"/>
                </a:solidFill>
              </a:rPr>
              <a:t>Adat vagy adatok törlése</a:t>
            </a:r>
          </a:p>
          <a:p>
            <a:pPr lvl="1"/>
            <a:r>
              <a:rPr lang="hu-HU" sz="1200" dirty="0" err="1"/>
              <a:t>test_delete_article</a:t>
            </a:r>
            <a:endParaRPr lang="hu-HU" sz="1200" dirty="0"/>
          </a:p>
          <a:p>
            <a:pPr lvl="1"/>
            <a:endParaRPr lang="hu-HU" sz="1200" dirty="0"/>
          </a:p>
          <a:p>
            <a:r>
              <a:rPr lang="hu-HU" b="1" dirty="0">
                <a:solidFill>
                  <a:schemeClr val="accent2"/>
                </a:solidFill>
              </a:rPr>
              <a:t>Adatok lementése felületről</a:t>
            </a:r>
          </a:p>
          <a:p>
            <a:pPr lvl="1"/>
            <a:r>
              <a:rPr lang="hu-HU" sz="1200" dirty="0" err="1"/>
              <a:t>test_collect_data</a:t>
            </a:r>
            <a:endParaRPr lang="hu-HU" sz="1200" dirty="0"/>
          </a:p>
          <a:p>
            <a:pPr lvl="1"/>
            <a:endParaRPr lang="hu-HU" sz="1200" dirty="0"/>
          </a:p>
          <a:p>
            <a:r>
              <a:rPr lang="hu-HU" b="1" dirty="0">
                <a:solidFill>
                  <a:schemeClr val="accent2"/>
                </a:solidFill>
              </a:rPr>
              <a:t>Kijelentkezés</a:t>
            </a:r>
          </a:p>
          <a:p>
            <a:pPr lvl="1"/>
            <a:r>
              <a:rPr lang="hu-HU" sz="1200" dirty="0" err="1"/>
              <a:t>test_logout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8338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E251AC-FC65-4CED-AF31-2680BA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13086"/>
            <a:ext cx="8596668" cy="1320800"/>
          </a:xfrm>
        </p:spPr>
        <p:txBody>
          <a:bodyPr/>
          <a:lstStyle/>
          <a:p>
            <a:r>
              <a:rPr lang="hu-HU" dirty="0" err="1"/>
              <a:t>Workflow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BDA2D59-7F3C-4A44-AA63-F1577D0F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41" y="773486"/>
            <a:ext cx="7902395" cy="56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AC5B6E-EFED-43D2-9974-DE4822C1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66960"/>
            <a:ext cx="8596668" cy="1320800"/>
          </a:xfrm>
        </p:spPr>
        <p:txBody>
          <a:bodyPr/>
          <a:lstStyle/>
          <a:p>
            <a:r>
              <a:rPr lang="hu-HU" dirty="0" err="1"/>
              <a:t>Allure</a:t>
            </a:r>
            <a:r>
              <a:rPr lang="hu-HU" dirty="0"/>
              <a:t> Jelentés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99E93DA-5CC9-4207-BBDF-FA203F8AD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602" y="988508"/>
            <a:ext cx="4215169" cy="1239319"/>
          </a:xfrm>
          <a:ln>
            <a:solidFill>
              <a:schemeClr val="tx1"/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F419B3A-B97D-4582-ABE2-94D14D8CF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02" y="2227828"/>
            <a:ext cx="6829493" cy="4220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587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1ABC4E-81E2-4CF2-9064-21FB32DA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64692"/>
            <a:ext cx="8596668" cy="1320800"/>
          </a:xfrm>
        </p:spPr>
        <p:txBody>
          <a:bodyPr/>
          <a:lstStyle/>
          <a:p>
            <a:r>
              <a:rPr lang="hu-HU" dirty="0" err="1"/>
              <a:t>Allure</a:t>
            </a:r>
            <a:r>
              <a:rPr lang="hu-HU" dirty="0"/>
              <a:t> Jelentés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5F852F22-5359-499F-A869-B5982430C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65" y="1013146"/>
            <a:ext cx="4247319" cy="4831708"/>
          </a:xfrm>
          <a:ln>
            <a:solidFill>
              <a:schemeClr val="tx1"/>
            </a:solidFill>
          </a:ln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37FE4EE-6073-4BCB-86BB-EECF8285D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5" r="247"/>
          <a:stretch/>
        </p:blipFill>
        <p:spPr>
          <a:xfrm>
            <a:off x="4633384" y="2031409"/>
            <a:ext cx="4993216" cy="2795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5813767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206</Words>
  <Application>Microsoft Office PowerPoint</Application>
  <PresentationFormat>Szélesvásznú</PresentationFormat>
  <Paragraphs>60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Dimenzió</vt:lpstr>
      <vt:lpstr>Vizsgaremek védés</vt:lpstr>
      <vt:lpstr>Linkek, elérhetőségek</vt:lpstr>
      <vt:lpstr>Conduit alkalmazás</vt:lpstr>
      <vt:lpstr>Manuális Tesztjegyzőkönyv</vt:lpstr>
      <vt:lpstr>Automatizált tesztek, funkciók</vt:lpstr>
      <vt:lpstr>Workflow</vt:lpstr>
      <vt:lpstr>Allure Jelentés</vt:lpstr>
      <vt:lpstr>Allure Jelentés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védés</dc:title>
  <dc:creator>Dina</dc:creator>
  <cp:lastModifiedBy>Dina</cp:lastModifiedBy>
  <cp:revision>5</cp:revision>
  <dcterms:created xsi:type="dcterms:W3CDTF">2022-06-13T16:24:44Z</dcterms:created>
  <dcterms:modified xsi:type="dcterms:W3CDTF">2022-06-14T13:53:05Z</dcterms:modified>
</cp:coreProperties>
</file>