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9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8" d="100"/>
          <a:sy n="78" d="100"/>
        </p:scale>
        <p:origin x="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7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388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28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8504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47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771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86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04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633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2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470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475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30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314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727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981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72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23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bg1"/>
                </a:solidFill>
                <a:latin typeface="Arial"/>
                <a:cs typeface="Arial"/>
              </a:rPr>
              <a:t>DATA SCIENCE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latin typeface="Arial"/>
                <a:cs typeface="Arial"/>
              </a:rPr>
              <a:t>P</a:t>
            </a:r>
            <a:r>
              <a:rPr lang="en-US" sz="2000" b="1" spc="40" dirty="0">
                <a:latin typeface="Arial"/>
                <a:cs typeface="Arial"/>
              </a:rPr>
              <a:t>r</a:t>
            </a:r>
            <a:r>
              <a:rPr lang="en-US" sz="2000" b="1" spc="15" dirty="0">
                <a:latin typeface="Arial"/>
                <a:cs typeface="Arial"/>
              </a:rPr>
              <a:t>es</a:t>
            </a:r>
            <a:r>
              <a:rPr lang="en-US" sz="2000" b="1" spc="5" dirty="0">
                <a:latin typeface="Arial"/>
                <a:cs typeface="Arial"/>
              </a:rPr>
              <a:t>e</a:t>
            </a:r>
            <a:r>
              <a:rPr lang="en-US" sz="2000" b="1" spc="45" dirty="0">
                <a:latin typeface="Arial"/>
                <a:cs typeface="Arial"/>
              </a:rPr>
              <a:t>n</a:t>
            </a:r>
            <a:r>
              <a:rPr lang="en-US" sz="2000" b="1" spc="10" dirty="0">
                <a:latin typeface="Arial"/>
                <a:cs typeface="Arial"/>
              </a:rPr>
              <a:t>ted</a:t>
            </a:r>
            <a:r>
              <a:rPr lang="en-US" sz="2000" b="1" spc="-150" dirty="0">
                <a:latin typeface="Arial"/>
                <a:cs typeface="Arial"/>
              </a:rPr>
              <a:t> </a:t>
            </a:r>
            <a:r>
              <a:rPr lang="en-US" sz="2000" b="1" spc="45" dirty="0">
                <a:latin typeface="Arial"/>
                <a:cs typeface="Arial"/>
              </a:rPr>
              <a:t>B</a:t>
            </a:r>
            <a:r>
              <a:rPr lang="en-US" sz="2000" b="1" spc="10" dirty="0">
                <a:latin typeface="Arial"/>
                <a:cs typeface="Arial"/>
              </a:rPr>
              <a:t>y:</a:t>
            </a:r>
            <a:endParaRPr lang="en-US" dirty="0"/>
          </a:p>
          <a:p>
            <a:pPr marL="2760980" algn="ctr"/>
            <a:r>
              <a:rPr lang="en-US" sz="2000" b="1" spc="10" dirty="0">
                <a:latin typeface="Arial"/>
                <a:cs typeface="Arial"/>
              </a:rPr>
              <a:t>1.</a:t>
            </a:r>
            <a:r>
              <a:rPr lang="en-US" sz="2000" b="1" spc="-75" dirty="0">
                <a:latin typeface="Arial"/>
                <a:cs typeface="Arial"/>
              </a:rPr>
              <a:t> </a:t>
            </a:r>
            <a:r>
              <a:rPr lang="en-US" sz="2000" b="1" spc="-75" noProof="1">
                <a:latin typeface="Arial"/>
                <a:cs typeface="Arial"/>
              </a:rPr>
              <a:t>Dinadayalan.C </a:t>
            </a:r>
            <a:r>
              <a:rPr lang="en-US" sz="2000" b="1" dirty="0">
                <a:latin typeface="Arial"/>
                <a:cs typeface="Arial"/>
              </a:rPr>
              <a:t>- AC Tech-Chemical Engineering</a:t>
            </a:r>
            <a:endParaRPr lang="en-US" sz="2000" b="1" spc="-3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1430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Tw Cen MT</vt:lpstr>
      <vt:lpstr>Circuit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Dinadayalan</dc:creator>
  <cp:lastModifiedBy>Dina _</cp:lastModifiedBy>
  <cp:revision>825</cp:revision>
  <dcterms:created xsi:type="dcterms:W3CDTF">2024-04-01T16:53:49Z</dcterms:created>
  <dcterms:modified xsi:type="dcterms:W3CDTF">2024-04-30T15:22:39Z</dcterms:modified>
</cp:coreProperties>
</file>