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 Karan" userId="3f6f8d13c2543ec4" providerId="LiveId" clId="{033AC623-8E7A-44DE-B57A-643F52E8BBB4}"/>
    <pc:docChg chg="undo custSel addSld delSld modSld modMainMaster">
      <pc:chgData name="Dina Karan" userId="3f6f8d13c2543ec4" providerId="LiveId" clId="{033AC623-8E7A-44DE-B57A-643F52E8BBB4}" dt="2023-01-05T04:07:59.045" v="1751" actId="20577"/>
      <pc:docMkLst>
        <pc:docMk/>
      </pc:docMkLst>
      <pc:sldChg chg="del">
        <pc:chgData name="Dina Karan" userId="3f6f8d13c2543ec4" providerId="LiveId" clId="{033AC623-8E7A-44DE-B57A-643F52E8BBB4}" dt="2022-12-09T14:03:45.547" v="174" actId="47"/>
        <pc:sldMkLst>
          <pc:docMk/>
          <pc:sldMk cId="146514083" sldId="256"/>
        </pc:sldMkLst>
      </pc:sldChg>
      <pc:sldChg chg="modSp mod modTransition">
        <pc:chgData name="Dina Karan" userId="3f6f8d13c2543ec4" providerId="LiveId" clId="{033AC623-8E7A-44DE-B57A-643F52E8BBB4}" dt="2022-12-12T06:48:49.761" v="1446"/>
        <pc:sldMkLst>
          <pc:docMk/>
          <pc:sldMk cId="4190839544" sldId="257"/>
        </pc:sldMkLst>
        <pc:spChg chg="mod">
          <ac:chgData name="Dina Karan" userId="3f6f8d13c2543ec4" providerId="LiveId" clId="{033AC623-8E7A-44DE-B57A-643F52E8BBB4}" dt="2022-12-09T14:02:55.063" v="41" actId="122"/>
          <ac:spMkLst>
            <pc:docMk/>
            <pc:sldMk cId="4190839544" sldId="257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2-12-09T14:08:50.016" v="312" actId="1035"/>
          <ac:spMkLst>
            <pc:docMk/>
            <pc:sldMk cId="4190839544" sldId="257"/>
            <ac:spMk id="3" creationId="{4FDFFF2C-E2C5-5EF6-5721-CA87E6763995}"/>
          </ac:spMkLst>
        </pc:spChg>
      </pc:sldChg>
      <pc:sldChg chg="addSp delSp modSp mod modTransition setBg">
        <pc:chgData name="Dina Karan" userId="3f6f8d13c2543ec4" providerId="LiveId" clId="{033AC623-8E7A-44DE-B57A-643F52E8BBB4}" dt="2022-12-12T06:48:49.761" v="1446"/>
        <pc:sldMkLst>
          <pc:docMk/>
          <pc:sldMk cId="2983919019" sldId="258"/>
        </pc:sldMkLst>
        <pc:spChg chg="mod">
          <ac:chgData name="Dina Karan" userId="3f6f8d13c2543ec4" providerId="LiveId" clId="{033AC623-8E7A-44DE-B57A-643F52E8BBB4}" dt="2022-12-09T14:06:16.522" v="237" actId="1076"/>
          <ac:spMkLst>
            <pc:docMk/>
            <pc:sldMk cId="2983919019" sldId="258"/>
            <ac:spMk id="2" creationId="{A1D12DC0-96E9-0F92-7DA5-F0C53792B5E8}"/>
          </ac:spMkLst>
        </pc:spChg>
        <pc:spChg chg="add del mod">
          <ac:chgData name="Dina Karan" userId="3f6f8d13c2543ec4" providerId="LiveId" clId="{033AC623-8E7A-44DE-B57A-643F52E8BBB4}" dt="2022-12-12T06:26:04.326" v="1393" actId="404"/>
          <ac:spMkLst>
            <pc:docMk/>
            <pc:sldMk cId="2983919019" sldId="258"/>
            <ac:spMk id="3" creationId="{4FDFFF2C-E2C5-5EF6-5721-CA87E6763995}"/>
          </ac:spMkLst>
        </pc:spChg>
        <pc:spChg chg="add del mod">
          <ac:chgData name="Dina Karan" userId="3f6f8d13c2543ec4" providerId="LiveId" clId="{033AC623-8E7A-44DE-B57A-643F52E8BBB4}" dt="2022-12-09T14:07:19.371" v="247"/>
          <ac:spMkLst>
            <pc:docMk/>
            <pc:sldMk cId="2983919019" sldId="258"/>
            <ac:spMk id="4" creationId="{CBFD11CC-A592-3E95-2EE4-7373222F23D7}"/>
          </ac:spMkLst>
        </pc:spChg>
      </pc:sldChg>
      <pc:sldChg chg="modSp mod modTransition">
        <pc:chgData name="Dina Karan" userId="3f6f8d13c2543ec4" providerId="LiveId" clId="{033AC623-8E7A-44DE-B57A-643F52E8BBB4}" dt="2022-12-12T06:48:49.761" v="1446"/>
        <pc:sldMkLst>
          <pc:docMk/>
          <pc:sldMk cId="3294606896" sldId="259"/>
        </pc:sldMkLst>
        <pc:spChg chg="mod">
          <ac:chgData name="Dina Karan" userId="3f6f8d13c2543ec4" providerId="LiveId" clId="{033AC623-8E7A-44DE-B57A-643F52E8BBB4}" dt="2022-12-12T05:53:59.345" v="392" actId="1076"/>
          <ac:spMkLst>
            <pc:docMk/>
            <pc:sldMk cId="3294606896" sldId="259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2-12-12T06:26:21.029" v="1394" actId="403"/>
          <ac:spMkLst>
            <pc:docMk/>
            <pc:sldMk cId="3294606896" sldId="259"/>
            <ac:spMk id="3" creationId="{4FDFFF2C-E2C5-5EF6-5721-CA87E6763995}"/>
          </ac:spMkLst>
        </pc:spChg>
      </pc:sldChg>
      <pc:sldChg chg="addSp delSp modSp add mod modTransition">
        <pc:chgData name="Dina Karan" userId="3f6f8d13c2543ec4" providerId="LiveId" clId="{033AC623-8E7A-44DE-B57A-643F52E8BBB4}" dt="2022-12-12T06:48:49.761" v="1446"/>
        <pc:sldMkLst>
          <pc:docMk/>
          <pc:sldMk cId="4232046661" sldId="260"/>
        </pc:sldMkLst>
        <pc:spChg chg="mod">
          <ac:chgData name="Dina Karan" userId="3f6f8d13c2543ec4" providerId="LiveId" clId="{033AC623-8E7A-44DE-B57A-643F52E8BBB4}" dt="2022-12-12T06:04:02.633" v="942" actId="1076"/>
          <ac:spMkLst>
            <pc:docMk/>
            <pc:sldMk cId="4232046661" sldId="260"/>
            <ac:spMk id="2" creationId="{A1D12DC0-96E9-0F92-7DA5-F0C53792B5E8}"/>
          </ac:spMkLst>
        </pc:spChg>
        <pc:spChg chg="del">
          <ac:chgData name="Dina Karan" userId="3f6f8d13c2543ec4" providerId="LiveId" clId="{033AC623-8E7A-44DE-B57A-643F52E8BBB4}" dt="2022-12-12T06:04:21.349" v="945" actId="478"/>
          <ac:spMkLst>
            <pc:docMk/>
            <pc:sldMk cId="4232046661" sldId="260"/>
            <ac:spMk id="3" creationId="{4FDFFF2C-E2C5-5EF6-5721-CA87E6763995}"/>
          </ac:spMkLst>
        </pc:spChg>
        <pc:spChg chg="add del mod">
          <ac:chgData name="Dina Karan" userId="3f6f8d13c2543ec4" providerId="LiveId" clId="{033AC623-8E7A-44DE-B57A-643F52E8BBB4}" dt="2022-12-12T06:03:16.725" v="930" actId="478"/>
          <ac:spMkLst>
            <pc:docMk/>
            <pc:sldMk cId="4232046661" sldId="260"/>
            <ac:spMk id="4" creationId="{7955A953-B2D4-D2C2-18B0-DA10386B9A41}"/>
          </ac:spMkLst>
        </pc:spChg>
        <pc:spChg chg="add del mod">
          <ac:chgData name="Dina Karan" userId="3f6f8d13c2543ec4" providerId="LiveId" clId="{033AC623-8E7A-44DE-B57A-643F52E8BBB4}" dt="2022-12-12T06:03:30.898" v="932"/>
          <ac:spMkLst>
            <pc:docMk/>
            <pc:sldMk cId="4232046661" sldId="260"/>
            <ac:spMk id="5" creationId="{D25F97FF-0836-CFE8-0068-84E88B6E14A8}"/>
          </ac:spMkLst>
        </pc:spChg>
        <pc:spChg chg="add mod">
          <ac:chgData name="Dina Karan" userId="3f6f8d13c2543ec4" providerId="LiveId" clId="{033AC623-8E7A-44DE-B57A-643F52E8BBB4}" dt="2022-12-12T06:04:17.171" v="944" actId="1076"/>
          <ac:spMkLst>
            <pc:docMk/>
            <pc:sldMk cId="4232046661" sldId="260"/>
            <ac:spMk id="6" creationId="{421A0FE4-3F75-A868-67B5-0A32001FA3D9}"/>
          </ac:spMkLst>
        </pc:spChg>
        <pc:spChg chg="add del mod">
          <ac:chgData name="Dina Karan" userId="3f6f8d13c2543ec4" providerId="LiveId" clId="{033AC623-8E7A-44DE-B57A-643F52E8BBB4}" dt="2022-12-12T06:04:23.590" v="946" actId="478"/>
          <ac:spMkLst>
            <pc:docMk/>
            <pc:sldMk cId="4232046661" sldId="260"/>
            <ac:spMk id="8" creationId="{332F0638-76A4-E0A3-6A9F-22F69C8A39D3}"/>
          </ac:spMkLst>
        </pc:spChg>
        <pc:spChg chg="add del mod">
          <ac:chgData name="Dina Karan" userId="3f6f8d13c2543ec4" providerId="LiveId" clId="{033AC623-8E7A-44DE-B57A-643F52E8BBB4}" dt="2022-12-12T06:04:38.551" v="948"/>
          <ac:spMkLst>
            <pc:docMk/>
            <pc:sldMk cId="4232046661" sldId="260"/>
            <ac:spMk id="9" creationId="{B4B02B43-8CAB-9846-D4AD-CE067508A22A}"/>
          </ac:spMkLst>
        </pc:spChg>
        <pc:spChg chg="add mod">
          <ac:chgData name="Dina Karan" userId="3f6f8d13c2543ec4" providerId="LiveId" clId="{033AC623-8E7A-44DE-B57A-643F52E8BBB4}" dt="2022-12-12T06:04:53.010" v="950" actId="1076"/>
          <ac:spMkLst>
            <pc:docMk/>
            <pc:sldMk cId="4232046661" sldId="260"/>
            <ac:spMk id="10" creationId="{3FD8B077-156D-163E-DA6A-590AC727485A}"/>
          </ac:spMkLst>
        </pc:spChg>
        <pc:spChg chg="add del mod">
          <ac:chgData name="Dina Karan" userId="3f6f8d13c2543ec4" providerId="LiveId" clId="{033AC623-8E7A-44DE-B57A-643F52E8BBB4}" dt="2022-12-12T06:05:02.103" v="952"/>
          <ac:spMkLst>
            <pc:docMk/>
            <pc:sldMk cId="4232046661" sldId="260"/>
            <ac:spMk id="11" creationId="{0324AD82-5F8A-2C29-2270-AE044770834E}"/>
          </ac:spMkLst>
        </pc:spChg>
        <pc:spChg chg="add mod">
          <ac:chgData name="Dina Karan" userId="3f6f8d13c2543ec4" providerId="LiveId" clId="{033AC623-8E7A-44DE-B57A-643F52E8BBB4}" dt="2022-12-12T06:05:26.785" v="956" actId="1076"/>
          <ac:spMkLst>
            <pc:docMk/>
            <pc:sldMk cId="4232046661" sldId="260"/>
            <ac:spMk id="13" creationId="{9C16F5CE-C2EA-D3FF-1A9A-0F4BBFA9D951}"/>
          </ac:spMkLst>
        </pc:spChg>
        <pc:spChg chg="add mod">
          <ac:chgData name="Dina Karan" userId="3f6f8d13c2543ec4" providerId="LiveId" clId="{033AC623-8E7A-44DE-B57A-643F52E8BBB4}" dt="2022-12-12T06:06:01.502" v="960" actId="1076"/>
          <ac:spMkLst>
            <pc:docMk/>
            <pc:sldMk cId="4232046661" sldId="260"/>
            <ac:spMk id="15" creationId="{1F313D01-C32D-2881-3258-72A93BA07468}"/>
          </ac:spMkLst>
        </pc:spChg>
        <pc:spChg chg="add mod">
          <ac:chgData name="Dina Karan" userId="3f6f8d13c2543ec4" providerId="LiveId" clId="{033AC623-8E7A-44DE-B57A-643F52E8BBB4}" dt="2022-12-12T06:14:40.794" v="1134" actId="1036"/>
          <ac:spMkLst>
            <pc:docMk/>
            <pc:sldMk cId="4232046661" sldId="260"/>
            <ac:spMk id="18" creationId="{6B2FCEED-8E95-742B-7F82-CAFE515AC857}"/>
          </ac:spMkLst>
        </pc:spChg>
        <pc:spChg chg="add del mod">
          <ac:chgData name="Dina Karan" userId="3f6f8d13c2543ec4" providerId="LiveId" clId="{033AC623-8E7A-44DE-B57A-643F52E8BBB4}" dt="2022-12-12T06:24:30.733" v="1310"/>
          <ac:spMkLst>
            <pc:docMk/>
            <pc:sldMk cId="4232046661" sldId="260"/>
            <ac:spMk id="31" creationId="{6C6BC55B-5756-0860-A417-F735B8882243}"/>
          </ac:spMkLst>
        </pc:spChg>
        <pc:spChg chg="add mod">
          <ac:chgData name="Dina Karan" userId="3f6f8d13c2543ec4" providerId="LiveId" clId="{033AC623-8E7A-44DE-B57A-643F52E8BBB4}" dt="2022-12-12T06:24:52.574" v="1350" actId="1036"/>
          <ac:spMkLst>
            <pc:docMk/>
            <pc:sldMk cId="4232046661" sldId="260"/>
            <ac:spMk id="32" creationId="{862DB2DB-26C6-890B-8C6F-D48DB394DFFA}"/>
          </ac:spMkLst>
        </pc:spChg>
        <pc:spChg chg="add del mod">
          <ac:chgData name="Dina Karan" userId="3f6f8d13c2543ec4" providerId="LiveId" clId="{033AC623-8E7A-44DE-B57A-643F52E8BBB4}" dt="2022-12-12T06:25:04.237" v="1352"/>
          <ac:spMkLst>
            <pc:docMk/>
            <pc:sldMk cId="4232046661" sldId="260"/>
            <ac:spMk id="33" creationId="{BABC3B78-AE12-3698-8814-09445E55029E}"/>
          </ac:spMkLst>
        </pc:spChg>
        <pc:spChg chg="add mod">
          <ac:chgData name="Dina Karan" userId="3f6f8d13c2543ec4" providerId="LiveId" clId="{033AC623-8E7A-44DE-B57A-643F52E8BBB4}" dt="2022-12-12T06:25:16.659" v="1390" actId="1035"/>
          <ac:spMkLst>
            <pc:docMk/>
            <pc:sldMk cId="4232046661" sldId="260"/>
            <ac:spMk id="34" creationId="{406A7B96-1FF9-F58F-C0BD-B7BB2BCACE5E}"/>
          </ac:spMkLst>
        </pc:spChg>
        <pc:cxnChg chg="add mod">
          <ac:chgData name="Dina Karan" userId="3f6f8d13c2543ec4" providerId="LiveId" clId="{033AC623-8E7A-44DE-B57A-643F52E8BBB4}" dt="2022-12-12T06:05:07.120" v="954" actId="1076"/>
          <ac:cxnSpMkLst>
            <pc:docMk/>
            <pc:sldMk cId="4232046661" sldId="260"/>
            <ac:cxnSpMk id="12" creationId="{32DBAB1A-E3AD-ACD5-10B2-74D1344693D6}"/>
          </ac:cxnSpMkLst>
        </pc:cxnChg>
        <pc:cxnChg chg="add mod">
          <ac:chgData name="Dina Karan" userId="3f6f8d13c2543ec4" providerId="LiveId" clId="{033AC623-8E7A-44DE-B57A-643F52E8BBB4}" dt="2022-12-12T06:05:32.326" v="958" actId="1076"/>
          <ac:cxnSpMkLst>
            <pc:docMk/>
            <pc:sldMk cId="4232046661" sldId="260"/>
            <ac:cxnSpMk id="14" creationId="{205D6C72-2057-AA47-D38D-60E05DE815E0}"/>
          </ac:cxnSpMkLst>
        </pc:cxnChg>
        <pc:cxnChg chg="add mod">
          <ac:chgData name="Dina Karan" userId="3f6f8d13c2543ec4" providerId="LiveId" clId="{033AC623-8E7A-44DE-B57A-643F52E8BBB4}" dt="2022-12-12T06:06:09.798" v="962" actId="1076"/>
          <ac:cxnSpMkLst>
            <pc:docMk/>
            <pc:sldMk cId="4232046661" sldId="260"/>
            <ac:cxnSpMk id="16" creationId="{9A00CFCF-DC66-3953-77DD-D6FE944AC343}"/>
          </ac:cxnSpMkLst>
        </pc:cxnChg>
        <pc:cxnChg chg="add mod">
          <ac:chgData name="Dina Karan" userId="3f6f8d13c2543ec4" providerId="LiveId" clId="{033AC623-8E7A-44DE-B57A-643F52E8BBB4}" dt="2022-12-12T06:14:35.659" v="1127" actId="14100"/>
          <ac:cxnSpMkLst>
            <pc:docMk/>
            <pc:sldMk cId="4232046661" sldId="260"/>
            <ac:cxnSpMk id="17" creationId="{1F252FB0-12C6-6C8E-20D9-D613F9C997A1}"/>
          </ac:cxnSpMkLst>
        </pc:cxnChg>
        <pc:cxnChg chg="add mod">
          <ac:chgData name="Dina Karan" userId="3f6f8d13c2543ec4" providerId="LiveId" clId="{033AC623-8E7A-44DE-B57A-643F52E8BBB4}" dt="2022-12-12T06:08:47.887" v="989" actId="692"/>
          <ac:cxnSpMkLst>
            <pc:docMk/>
            <pc:sldMk cId="4232046661" sldId="260"/>
            <ac:cxnSpMk id="19" creationId="{8A56A125-9E0D-A044-0EA1-E60ADD76180A}"/>
          </ac:cxnSpMkLst>
        </pc:cxnChg>
        <pc:cxnChg chg="add mod">
          <ac:chgData name="Dina Karan" userId="3f6f8d13c2543ec4" providerId="LiveId" clId="{033AC623-8E7A-44DE-B57A-643F52E8BBB4}" dt="2022-12-12T06:08:42.680" v="988" actId="692"/>
          <ac:cxnSpMkLst>
            <pc:docMk/>
            <pc:sldMk cId="4232046661" sldId="260"/>
            <ac:cxnSpMk id="20" creationId="{D5A39F16-133D-8670-1096-7B4DAA7E17BC}"/>
          </ac:cxnSpMkLst>
        </pc:cxnChg>
        <pc:cxnChg chg="add mod">
          <ac:chgData name="Dina Karan" userId="3f6f8d13c2543ec4" providerId="LiveId" clId="{033AC623-8E7A-44DE-B57A-643F52E8BBB4}" dt="2022-12-12T06:08:14.791" v="987" actId="14100"/>
          <ac:cxnSpMkLst>
            <pc:docMk/>
            <pc:sldMk cId="4232046661" sldId="260"/>
            <ac:cxnSpMk id="21" creationId="{005E57FB-2C02-7B84-691F-73B78A8C435F}"/>
          </ac:cxnSpMkLst>
        </pc:cxnChg>
        <pc:cxnChg chg="add del mod">
          <ac:chgData name="Dina Karan" userId="3f6f8d13c2543ec4" providerId="LiveId" clId="{033AC623-8E7A-44DE-B57A-643F52E8BBB4}" dt="2022-12-12T06:13:30.348" v="1087" actId="21"/>
          <ac:cxnSpMkLst>
            <pc:docMk/>
            <pc:sldMk cId="4232046661" sldId="260"/>
            <ac:cxnSpMk id="25" creationId="{29EA0CA5-AA4E-EFD2-ABC6-6A11E44D8E9B}"/>
          </ac:cxnSpMkLst>
        </pc:cxnChg>
        <pc:cxnChg chg="add del mod">
          <ac:chgData name="Dina Karan" userId="3f6f8d13c2543ec4" providerId="LiveId" clId="{033AC623-8E7A-44DE-B57A-643F52E8BBB4}" dt="2022-12-12T06:13:38.539" v="1089" actId="478"/>
          <ac:cxnSpMkLst>
            <pc:docMk/>
            <pc:sldMk cId="4232046661" sldId="260"/>
            <ac:cxnSpMk id="26" creationId="{438D5BBB-E95D-F576-13B2-90D61FA121C4}"/>
          </ac:cxnSpMkLst>
        </pc:cxnChg>
        <pc:cxnChg chg="add mod">
          <ac:chgData name="Dina Karan" userId="3f6f8d13c2543ec4" providerId="LiveId" clId="{033AC623-8E7A-44DE-B57A-643F52E8BBB4}" dt="2022-12-12T06:14:40.794" v="1134" actId="1036"/>
          <ac:cxnSpMkLst>
            <pc:docMk/>
            <pc:sldMk cId="4232046661" sldId="260"/>
            <ac:cxnSpMk id="27" creationId="{CE923AE9-ECCF-8FBB-C5BD-B3E9BD26A0A2}"/>
          </ac:cxnSpMkLst>
        </pc:cxnChg>
      </pc:sldChg>
      <pc:sldChg chg="addSp delSp modSp add mod modTransition">
        <pc:chgData name="Dina Karan" userId="3f6f8d13c2543ec4" providerId="LiveId" clId="{033AC623-8E7A-44DE-B57A-643F52E8BBB4}" dt="2022-12-12T06:48:49.761" v="1446"/>
        <pc:sldMkLst>
          <pc:docMk/>
          <pc:sldMk cId="590548486" sldId="261"/>
        </pc:sldMkLst>
        <pc:spChg chg="del">
          <ac:chgData name="Dina Karan" userId="3f6f8d13c2543ec4" providerId="LiveId" clId="{033AC623-8E7A-44DE-B57A-643F52E8BBB4}" dt="2022-12-12T06:11:49.538" v="1019" actId="478"/>
          <ac:spMkLst>
            <pc:docMk/>
            <pc:sldMk cId="590548486" sldId="261"/>
            <ac:spMk id="2" creationId="{A1D12DC0-96E9-0F92-7DA5-F0C53792B5E8}"/>
          </ac:spMkLst>
        </pc:spChg>
        <pc:spChg chg="add mod">
          <ac:chgData name="Dina Karan" userId="3f6f8d13c2543ec4" providerId="LiveId" clId="{033AC623-8E7A-44DE-B57A-643F52E8BBB4}" dt="2022-12-12T06:15:06.192" v="1150" actId="1035"/>
          <ac:spMkLst>
            <pc:docMk/>
            <pc:sldMk cId="590548486" sldId="261"/>
            <ac:spMk id="3" creationId="{5E2CA7EB-DAF3-06D6-0777-C0025DDE534F}"/>
          </ac:spMkLst>
        </pc:spChg>
        <pc:spChg chg="add del mod">
          <ac:chgData name="Dina Karan" userId="3f6f8d13c2543ec4" providerId="LiveId" clId="{033AC623-8E7A-44DE-B57A-643F52E8BBB4}" dt="2022-12-12T06:11:53.355" v="1020" actId="478"/>
          <ac:spMkLst>
            <pc:docMk/>
            <pc:sldMk cId="590548486" sldId="261"/>
            <ac:spMk id="5" creationId="{9E053891-EAD5-FD81-05E7-3BCD2A542E59}"/>
          </ac:spMkLst>
        </pc:spChg>
        <pc:spChg chg="del">
          <ac:chgData name="Dina Karan" userId="3f6f8d13c2543ec4" providerId="LiveId" clId="{033AC623-8E7A-44DE-B57A-643F52E8BBB4}" dt="2022-12-12T06:10:41.509" v="1004" actId="478"/>
          <ac:spMkLst>
            <pc:docMk/>
            <pc:sldMk cId="590548486" sldId="261"/>
            <ac:spMk id="6" creationId="{421A0FE4-3F75-A868-67B5-0A32001FA3D9}"/>
          </ac:spMkLst>
        </pc:spChg>
        <pc:spChg chg="add del mod">
          <ac:chgData name="Dina Karan" userId="3f6f8d13c2543ec4" providerId="LiveId" clId="{033AC623-8E7A-44DE-B57A-643F52E8BBB4}" dt="2022-12-12T06:13:11.184" v="1085" actId="478"/>
          <ac:spMkLst>
            <pc:docMk/>
            <pc:sldMk cId="590548486" sldId="261"/>
            <ac:spMk id="7" creationId="{8CE0A5CF-42F4-0F14-EB43-3CC0954B5789}"/>
          </ac:spMkLst>
        </pc:spChg>
        <pc:spChg chg="del">
          <ac:chgData name="Dina Karan" userId="3f6f8d13c2543ec4" providerId="LiveId" clId="{033AC623-8E7A-44DE-B57A-643F52E8BBB4}" dt="2022-12-12T06:10:45.736" v="1006" actId="478"/>
          <ac:spMkLst>
            <pc:docMk/>
            <pc:sldMk cId="590548486" sldId="261"/>
            <ac:spMk id="10" creationId="{3FD8B077-156D-163E-DA6A-590AC727485A}"/>
          </ac:spMkLst>
        </pc:spChg>
        <pc:spChg chg="del">
          <ac:chgData name="Dina Karan" userId="3f6f8d13c2543ec4" providerId="LiveId" clId="{033AC623-8E7A-44DE-B57A-643F52E8BBB4}" dt="2022-12-12T06:10:47.992" v="1007" actId="478"/>
          <ac:spMkLst>
            <pc:docMk/>
            <pc:sldMk cId="590548486" sldId="261"/>
            <ac:spMk id="13" creationId="{9C16F5CE-C2EA-D3FF-1A9A-0F4BBFA9D951}"/>
          </ac:spMkLst>
        </pc:spChg>
        <pc:spChg chg="del">
          <ac:chgData name="Dina Karan" userId="3f6f8d13c2543ec4" providerId="LiveId" clId="{033AC623-8E7A-44DE-B57A-643F52E8BBB4}" dt="2022-12-12T06:10:49.600" v="1008" actId="478"/>
          <ac:spMkLst>
            <pc:docMk/>
            <pc:sldMk cId="590548486" sldId="261"/>
            <ac:spMk id="15" creationId="{1F313D01-C32D-2881-3258-72A93BA07468}"/>
          </ac:spMkLst>
        </pc:spChg>
        <pc:spChg chg="del">
          <ac:chgData name="Dina Karan" userId="3f6f8d13c2543ec4" providerId="LiveId" clId="{033AC623-8E7A-44DE-B57A-643F52E8BBB4}" dt="2022-12-12T06:10:51.276" v="1009" actId="478"/>
          <ac:spMkLst>
            <pc:docMk/>
            <pc:sldMk cId="590548486" sldId="261"/>
            <ac:spMk id="18" creationId="{6B2FCEED-8E95-742B-7F82-CAFE515AC857}"/>
          </ac:spMkLst>
        </pc:spChg>
        <pc:spChg chg="add mod">
          <ac:chgData name="Dina Karan" userId="3f6f8d13c2543ec4" providerId="LiveId" clId="{033AC623-8E7A-44DE-B57A-643F52E8BBB4}" dt="2022-12-12T06:20:41.007" v="1228" actId="20577"/>
          <ac:spMkLst>
            <pc:docMk/>
            <pc:sldMk cId="590548486" sldId="261"/>
            <ac:spMk id="24" creationId="{219FAFBF-C3D7-1B85-789C-64CF5A1E509F}"/>
          </ac:spMkLst>
        </pc:spChg>
        <pc:spChg chg="add mod">
          <ac:chgData name="Dina Karan" userId="3f6f8d13c2543ec4" providerId="LiveId" clId="{033AC623-8E7A-44DE-B57A-643F52E8BBB4}" dt="2022-12-12T06:20:56.057" v="1266" actId="20577"/>
          <ac:spMkLst>
            <pc:docMk/>
            <pc:sldMk cId="590548486" sldId="261"/>
            <ac:spMk id="25" creationId="{5D684CDF-4B79-BFC6-C2A2-29A29C5DFA67}"/>
          </ac:spMkLst>
        </pc:spChg>
        <pc:spChg chg="add mod">
          <ac:chgData name="Dina Karan" userId="3f6f8d13c2543ec4" providerId="LiveId" clId="{033AC623-8E7A-44DE-B57A-643F52E8BBB4}" dt="2022-12-12T06:23:00.724" v="1300" actId="1038"/>
          <ac:spMkLst>
            <pc:docMk/>
            <pc:sldMk cId="590548486" sldId="261"/>
            <ac:spMk id="34" creationId="{4C341F1D-2846-9042-3329-1A36CEBC7477}"/>
          </ac:spMkLst>
        </pc:spChg>
        <pc:spChg chg="add mod">
          <ac:chgData name="Dina Karan" userId="3f6f8d13c2543ec4" providerId="LiveId" clId="{033AC623-8E7A-44DE-B57A-643F52E8BBB4}" dt="2022-12-12T06:23:43.172" v="1308" actId="1038"/>
          <ac:spMkLst>
            <pc:docMk/>
            <pc:sldMk cId="590548486" sldId="261"/>
            <ac:spMk id="38" creationId="{4C7F0B6A-D07D-3BB6-2902-1C22203614B3}"/>
          </ac:spMkLst>
        </pc:spChg>
        <pc:cxnChg chg="add mod">
          <ac:chgData name="Dina Karan" userId="3f6f8d13c2543ec4" providerId="LiveId" clId="{033AC623-8E7A-44DE-B57A-643F52E8BBB4}" dt="2022-12-12T06:14:58.098" v="1137" actId="14100"/>
          <ac:cxnSpMkLst>
            <pc:docMk/>
            <pc:sldMk cId="590548486" sldId="261"/>
            <ac:cxnSpMk id="8" creationId="{E0788D19-EDBC-D823-3D93-552D75A62381}"/>
          </ac:cxnSpMkLst>
        </pc:cxnChg>
        <pc:cxnChg chg="add mod">
          <ac:chgData name="Dina Karan" userId="3f6f8d13c2543ec4" providerId="LiveId" clId="{033AC623-8E7A-44DE-B57A-643F52E8BBB4}" dt="2022-12-12T06:17:12.990" v="1165" actId="692"/>
          <ac:cxnSpMkLst>
            <pc:docMk/>
            <pc:sldMk cId="590548486" sldId="261"/>
            <ac:cxnSpMk id="11" creationId="{27371E41-4977-80F3-EC72-9C0AA9683B37}"/>
          </ac:cxnSpMkLst>
        </pc:cxnChg>
        <pc:cxnChg chg="del">
          <ac:chgData name="Dina Karan" userId="3f6f8d13c2543ec4" providerId="LiveId" clId="{033AC623-8E7A-44DE-B57A-643F52E8BBB4}" dt="2022-12-12T06:10:44.087" v="1005" actId="478"/>
          <ac:cxnSpMkLst>
            <pc:docMk/>
            <pc:sldMk cId="590548486" sldId="261"/>
            <ac:cxnSpMk id="12" creationId="{32DBAB1A-E3AD-ACD5-10B2-74D1344693D6}"/>
          </ac:cxnSpMkLst>
        </pc:cxnChg>
        <pc:cxnChg chg="del">
          <ac:chgData name="Dina Karan" userId="3f6f8d13c2543ec4" providerId="LiveId" clId="{033AC623-8E7A-44DE-B57A-643F52E8BBB4}" dt="2022-12-12T06:15:39.654" v="1154" actId="478"/>
          <ac:cxnSpMkLst>
            <pc:docMk/>
            <pc:sldMk cId="590548486" sldId="261"/>
            <ac:cxnSpMk id="14" creationId="{205D6C72-2057-AA47-D38D-60E05DE815E0}"/>
          </ac:cxnSpMkLst>
        </pc:cxnChg>
        <pc:cxnChg chg="del">
          <ac:chgData name="Dina Karan" userId="3f6f8d13c2543ec4" providerId="LiveId" clId="{033AC623-8E7A-44DE-B57A-643F52E8BBB4}" dt="2022-12-12T06:15:41.718" v="1155" actId="478"/>
          <ac:cxnSpMkLst>
            <pc:docMk/>
            <pc:sldMk cId="590548486" sldId="261"/>
            <ac:cxnSpMk id="16" creationId="{9A00CFCF-DC66-3953-77DD-D6FE944AC343}"/>
          </ac:cxnSpMkLst>
        </pc:cxnChg>
        <pc:cxnChg chg="del">
          <ac:chgData name="Dina Karan" userId="3f6f8d13c2543ec4" providerId="LiveId" clId="{033AC623-8E7A-44DE-B57A-643F52E8BBB4}" dt="2022-12-12T06:15:43.589" v="1156" actId="478"/>
          <ac:cxnSpMkLst>
            <pc:docMk/>
            <pc:sldMk cId="590548486" sldId="261"/>
            <ac:cxnSpMk id="17" creationId="{1F252FB0-12C6-6C8E-20D9-D613F9C997A1}"/>
          </ac:cxnSpMkLst>
        </pc:cxnChg>
        <pc:cxnChg chg="del">
          <ac:chgData name="Dina Karan" userId="3f6f8d13c2543ec4" providerId="LiveId" clId="{033AC623-8E7A-44DE-B57A-643F52E8BBB4}" dt="2022-12-12T06:15:32.614" v="1151" actId="478"/>
          <ac:cxnSpMkLst>
            <pc:docMk/>
            <pc:sldMk cId="590548486" sldId="261"/>
            <ac:cxnSpMk id="19" creationId="{8A56A125-9E0D-A044-0EA1-E60ADD76180A}"/>
          </ac:cxnSpMkLst>
        </pc:cxnChg>
        <pc:cxnChg chg="del">
          <ac:chgData name="Dina Karan" userId="3f6f8d13c2543ec4" providerId="LiveId" clId="{033AC623-8E7A-44DE-B57A-643F52E8BBB4}" dt="2022-12-12T06:15:34.551" v="1152" actId="478"/>
          <ac:cxnSpMkLst>
            <pc:docMk/>
            <pc:sldMk cId="590548486" sldId="261"/>
            <ac:cxnSpMk id="20" creationId="{D5A39F16-133D-8670-1096-7B4DAA7E17BC}"/>
          </ac:cxnSpMkLst>
        </pc:cxnChg>
        <pc:cxnChg chg="del mod">
          <ac:chgData name="Dina Karan" userId="3f6f8d13c2543ec4" providerId="LiveId" clId="{033AC623-8E7A-44DE-B57A-643F52E8BBB4}" dt="2022-12-12T06:15:37.124" v="1153" actId="478"/>
          <ac:cxnSpMkLst>
            <pc:docMk/>
            <pc:sldMk cId="590548486" sldId="261"/>
            <ac:cxnSpMk id="21" creationId="{005E57FB-2C02-7B84-691F-73B78A8C435F}"/>
          </ac:cxnSpMkLst>
        </pc:cxnChg>
        <pc:cxnChg chg="add mod">
          <ac:chgData name="Dina Karan" userId="3f6f8d13c2543ec4" providerId="LiveId" clId="{033AC623-8E7A-44DE-B57A-643F52E8BBB4}" dt="2022-12-12T06:17:22.153" v="1167" actId="692"/>
          <ac:cxnSpMkLst>
            <pc:docMk/>
            <pc:sldMk cId="590548486" sldId="261"/>
            <ac:cxnSpMk id="22" creationId="{B8AC4AF3-E793-E5AF-5773-DA38AAF70CBA}"/>
          </ac:cxnSpMkLst>
        </pc:cxnChg>
        <pc:cxnChg chg="add mod">
          <ac:chgData name="Dina Karan" userId="3f6f8d13c2543ec4" providerId="LiveId" clId="{033AC623-8E7A-44DE-B57A-643F52E8BBB4}" dt="2022-12-12T06:17:17.570" v="1166" actId="692"/>
          <ac:cxnSpMkLst>
            <pc:docMk/>
            <pc:sldMk cId="590548486" sldId="261"/>
            <ac:cxnSpMk id="23" creationId="{14328365-51EF-525E-022C-4F6F4985195C}"/>
          </ac:cxnSpMkLst>
        </pc:cxnChg>
        <pc:cxnChg chg="add mod">
          <ac:chgData name="Dina Karan" userId="3f6f8d13c2543ec4" providerId="LiveId" clId="{033AC623-8E7A-44DE-B57A-643F52E8BBB4}" dt="2022-12-12T06:20:15.394" v="1173" actId="1076"/>
          <ac:cxnSpMkLst>
            <pc:docMk/>
            <pc:sldMk cId="590548486" sldId="261"/>
            <ac:cxnSpMk id="26" creationId="{4D05F95C-B5E5-1746-392C-EB6E8C595B73}"/>
          </ac:cxnSpMkLst>
        </pc:cxnChg>
        <pc:cxnChg chg="add mod">
          <ac:chgData name="Dina Karan" userId="3f6f8d13c2543ec4" providerId="LiveId" clId="{033AC623-8E7A-44DE-B57A-643F52E8BBB4}" dt="2022-12-12T06:20:21.603" v="1175" actId="1076"/>
          <ac:cxnSpMkLst>
            <pc:docMk/>
            <pc:sldMk cId="590548486" sldId="261"/>
            <ac:cxnSpMk id="27" creationId="{EDE5328B-DF92-09A7-9DD7-E4F7E731A9FB}"/>
          </ac:cxnSpMkLst>
        </pc:cxnChg>
        <pc:cxnChg chg="add mod">
          <ac:chgData name="Dina Karan" userId="3f6f8d13c2543ec4" providerId="LiveId" clId="{033AC623-8E7A-44DE-B57A-643F52E8BBB4}" dt="2022-12-12T06:21:31.658" v="1271" actId="692"/>
          <ac:cxnSpMkLst>
            <pc:docMk/>
            <pc:sldMk cId="590548486" sldId="261"/>
            <ac:cxnSpMk id="28" creationId="{BA81D0F9-E361-B3DF-8BCA-83A4BB282E5B}"/>
          </ac:cxnSpMkLst>
        </pc:cxnChg>
        <pc:cxnChg chg="add mod">
          <ac:chgData name="Dina Karan" userId="3f6f8d13c2543ec4" providerId="LiveId" clId="{033AC623-8E7A-44DE-B57A-643F52E8BBB4}" dt="2022-12-12T06:21:42.377" v="1273" actId="1076"/>
          <ac:cxnSpMkLst>
            <pc:docMk/>
            <pc:sldMk cId="590548486" sldId="261"/>
            <ac:cxnSpMk id="31" creationId="{F7C4C0AF-3FF0-98F8-CF2C-6C0AACFCB8A7}"/>
          </ac:cxnSpMkLst>
        </pc:cxnChg>
        <pc:cxnChg chg="add mod">
          <ac:chgData name="Dina Karan" userId="3f6f8d13c2543ec4" providerId="LiveId" clId="{033AC623-8E7A-44DE-B57A-643F52E8BBB4}" dt="2022-12-12T06:23:12.644" v="1302" actId="14100"/>
          <ac:cxnSpMkLst>
            <pc:docMk/>
            <pc:sldMk cId="590548486" sldId="261"/>
            <ac:cxnSpMk id="32" creationId="{221CCD87-68AD-6FC2-0DEE-70BEFF2A52B6}"/>
          </ac:cxnSpMkLst>
        </pc:cxnChg>
        <pc:cxnChg chg="add mod">
          <ac:chgData name="Dina Karan" userId="3f6f8d13c2543ec4" providerId="LiveId" clId="{033AC623-8E7A-44DE-B57A-643F52E8BBB4}" dt="2022-12-12T06:23:08.043" v="1301" actId="14100"/>
          <ac:cxnSpMkLst>
            <pc:docMk/>
            <pc:sldMk cId="590548486" sldId="261"/>
            <ac:cxnSpMk id="33" creationId="{F6AA610B-BFA0-C375-5681-685BEFFE567F}"/>
          </ac:cxnSpMkLst>
        </pc:cxnChg>
        <pc:cxnChg chg="add mod">
          <ac:chgData name="Dina Karan" userId="3f6f8d13c2543ec4" providerId="LiveId" clId="{033AC623-8E7A-44DE-B57A-643F52E8BBB4}" dt="2022-12-12T06:23:27.386" v="1304" actId="1076"/>
          <ac:cxnSpMkLst>
            <pc:docMk/>
            <pc:sldMk cId="590548486" sldId="261"/>
            <ac:cxnSpMk id="37" creationId="{0BEFDEFD-EDFD-1088-1E38-5F434D69D629}"/>
          </ac:cxnSpMkLst>
        </pc:cxnChg>
      </pc:sldChg>
      <pc:sldChg chg="modSp del mod">
        <pc:chgData name="Dina Karan" userId="3f6f8d13c2543ec4" providerId="LiveId" clId="{033AC623-8E7A-44DE-B57A-643F52E8BBB4}" dt="2022-12-12T06:28:55.145" v="1444" actId="47"/>
        <pc:sldMkLst>
          <pc:docMk/>
          <pc:sldMk cId="691334450" sldId="262"/>
        </pc:sldMkLst>
        <pc:spChg chg="mod">
          <ac:chgData name="Dina Karan" userId="3f6f8d13c2543ec4" providerId="LiveId" clId="{033AC623-8E7A-44DE-B57A-643F52E8BBB4}" dt="2022-12-12T06:27:16.087" v="1416" actId="20577"/>
          <ac:spMkLst>
            <pc:docMk/>
            <pc:sldMk cId="691334450" sldId="262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2-12-12T06:28:17.064" v="1443" actId="20577"/>
          <ac:spMkLst>
            <pc:docMk/>
            <pc:sldMk cId="691334450" sldId="262"/>
            <ac:spMk id="3" creationId="{4FDFFF2C-E2C5-5EF6-5721-CA87E6763995}"/>
          </ac:spMkLst>
        </pc:spChg>
      </pc:sldChg>
      <pc:sldChg chg="add del">
        <pc:chgData name="Dina Karan" userId="3f6f8d13c2543ec4" providerId="LiveId" clId="{033AC623-8E7A-44DE-B57A-643F52E8BBB4}" dt="2022-12-12T06:27:05.440" v="1396" actId="2696"/>
        <pc:sldMkLst>
          <pc:docMk/>
          <pc:sldMk cId="805153557" sldId="262"/>
        </pc:sldMkLst>
      </pc:sldChg>
      <pc:sldChg chg="modSp add mod">
        <pc:chgData name="Dina Karan" userId="3f6f8d13c2543ec4" providerId="LiveId" clId="{033AC623-8E7A-44DE-B57A-643F52E8BBB4}" dt="2022-12-12T06:50:52.025" v="1520" actId="5793"/>
        <pc:sldMkLst>
          <pc:docMk/>
          <pc:sldMk cId="1809729497" sldId="262"/>
        </pc:sldMkLst>
        <pc:spChg chg="mod">
          <ac:chgData name="Dina Karan" userId="3f6f8d13c2543ec4" providerId="LiveId" clId="{033AC623-8E7A-44DE-B57A-643F52E8BBB4}" dt="2022-12-12T06:49:35.638" v="1475" actId="20577"/>
          <ac:spMkLst>
            <pc:docMk/>
            <pc:sldMk cId="1809729497" sldId="262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2-12-12T06:50:52.025" v="1520" actId="5793"/>
          <ac:spMkLst>
            <pc:docMk/>
            <pc:sldMk cId="1809729497" sldId="262"/>
            <ac:spMk id="3" creationId="{4FDFFF2C-E2C5-5EF6-5721-CA87E6763995}"/>
          </ac:spMkLst>
        </pc:spChg>
      </pc:sldChg>
      <pc:sldChg chg="add del">
        <pc:chgData name="Dina Karan" userId="3f6f8d13c2543ec4" providerId="LiveId" clId="{033AC623-8E7A-44DE-B57A-643F52E8BBB4}" dt="2022-12-12T06:51:51.049" v="1522" actId="2696"/>
        <pc:sldMkLst>
          <pc:docMk/>
          <pc:sldMk cId="1257389110" sldId="263"/>
        </pc:sldMkLst>
      </pc:sldChg>
      <pc:sldChg chg="delSp modSp mod">
        <pc:chgData name="Dina Karan" userId="3f6f8d13c2543ec4" providerId="LiveId" clId="{033AC623-8E7A-44DE-B57A-643F52E8BBB4}" dt="2022-12-12T06:52:30.073" v="1538" actId="1076"/>
        <pc:sldMkLst>
          <pc:docMk/>
          <pc:sldMk cId="1956042726" sldId="263"/>
        </pc:sldMkLst>
        <pc:spChg chg="mod">
          <ac:chgData name="Dina Karan" userId="3f6f8d13c2543ec4" providerId="LiveId" clId="{033AC623-8E7A-44DE-B57A-643F52E8BBB4}" dt="2022-12-12T06:52:30.073" v="1538" actId="1076"/>
          <ac:spMkLst>
            <pc:docMk/>
            <pc:sldMk cId="1956042726" sldId="263"/>
            <ac:spMk id="2" creationId="{A1D12DC0-96E9-0F92-7DA5-F0C53792B5E8}"/>
          </ac:spMkLst>
        </pc:spChg>
        <pc:spChg chg="del mod">
          <ac:chgData name="Dina Karan" userId="3f6f8d13c2543ec4" providerId="LiveId" clId="{033AC623-8E7A-44DE-B57A-643F52E8BBB4}" dt="2022-12-12T06:52:04.244" v="1526" actId="478"/>
          <ac:spMkLst>
            <pc:docMk/>
            <pc:sldMk cId="1956042726" sldId="263"/>
            <ac:spMk id="3" creationId="{4FDFFF2C-E2C5-5EF6-5721-CA87E6763995}"/>
          </ac:spMkLst>
        </pc:spChg>
      </pc:sldChg>
      <pc:sldChg chg="addSp modSp add mod">
        <pc:chgData name="Dina Karan" userId="3f6f8d13c2543ec4" providerId="LiveId" clId="{033AC623-8E7A-44DE-B57A-643F52E8BBB4}" dt="2023-01-05T03:56:55.102" v="1560" actId="14100"/>
        <pc:sldMkLst>
          <pc:docMk/>
          <pc:sldMk cId="442272298" sldId="264"/>
        </pc:sldMkLst>
        <pc:spChg chg="mod">
          <ac:chgData name="Dina Karan" userId="3f6f8d13c2543ec4" providerId="LiveId" clId="{033AC623-8E7A-44DE-B57A-643F52E8BBB4}" dt="2023-01-05T03:53:23.026" v="1550" actId="20577"/>
          <ac:spMkLst>
            <pc:docMk/>
            <pc:sldMk cId="442272298" sldId="264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3-01-05T03:56:27.654" v="1557" actId="5793"/>
          <ac:spMkLst>
            <pc:docMk/>
            <pc:sldMk cId="442272298" sldId="264"/>
            <ac:spMk id="3" creationId="{4FDFFF2C-E2C5-5EF6-5721-CA87E6763995}"/>
          </ac:spMkLst>
        </pc:spChg>
        <pc:picChg chg="add mod">
          <ac:chgData name="Dina Karan" userId="3f6f8d13c2543ec4" providerId="LiveId" clId="{033AC623-8E7A-44DE-B57A-643F52E8BBB4}" dt="2023-01-05T03:56:55.102" v="1560" actId="14100"/>
          <ac:picMkLst>
            <pc:docMk/>
            <pc:sldMk cId="442272298" sldId="264"/>
            <ac:picMk id="5" creationId="{1BC20475-EF6C-93FD-2A73-B77817004EEE}"/>
          </ac:picMkLst>
        </pc:picChg>
      </pc:sldChg>
      <pc:sldChg chg="delSp modSp add mod">
        <pc:chgData name="Dina Karan" userId="3f6f8d13c2543ec4" providerId="LiveId" clId="{033AC623-8E7A-44DE-B57A-643F52E8BBB4}" dt="2023-01-05T03:59:58.209" v="1595" actId="20577"/>
        <pc:sldMkLst>
          <pc:docMk/>
          <pc:sldMk cId="3333299607" sldId="265"/>
        </pc:sldMkLst>
        <pc:spChg chg="mod">
          <ac:chgData name="Dina Karan" userId="3f6f8d13c2543ec4" providerId="LiveId" clId="{033AC623-8E7A-44DE-B57A-643F52E8BBB4}" dt="2023-01-05T03:59:58.209" v="1595" actId="20577"/>
          <ac:spMkLst>
            <pc:docMk/>
            <pc:sldMk cId="3333299607" sldId="265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3-01-05T03:59:32.272" v="1564" actId="255"/>
          <ac:spMkLst>
            <pc:docMk/>
            <pc:sldMk cId="3333299607" sldId="265"/>
            <ac:spMk id="3" creationId="{4FDFFF2C-E2C5-5EF6-5721-CA87E6763995}"/>
          </ac:spMkLst>
        </pc:spChg>
        <pc:picChg chg="del">
          <ac:chgData name="Dina Karan" userId="3f6f8d13c2543ec4" providerId="LiveId" clId="{033AC623-8E7A-44DE-B57A-643F52E8BBB4}" dt="2023-01-05T03:59:36.728" v="1565" actId="478"/>
          <ac:picMkLst>
            <pc:docMk/>
            <pc:sldMk cId="3333299607" sldId="265"/>
            <ac:picMk id="5" creationId="{1BC20475-EF6C-93FD-2A73-B77817004EEE}"/>
          </ac:picMkLst>
        </pc:picChg>
      </pc:sldChg>
      <pc:sldChg chg="modSp add mod">
        <pc:chgData name="Dina Karan" userId="3f6f8d13c2543ec4" providerId="LiveId" clId="{033AC623-8E7A-44DE-B57A-643F52E8BBB4}" dt="2023-01-05T04:07:59.045" v="1751" actId="20577"/>
        <pc:sldMkLst>
          <pc:docMk/>
          <pc:sldMk cId="945472314" sldId="266"/>
        </pc:sldMkLst>
        <pc:spChg chg="mod">
          <ac:chgData name="Dina Karan" userId="3f6f8d13c2543ec4" providerId="LiveId" clId="{033AC623-8E7A-44DE-B57A-643F52E8BBB4}" dt="2023-01-05T04:07:10.141" v="1609" actId="20577"/>
          <ac:spMkLst>
            <pc:docMk/>
            <pc:sldMk cId="945472314" sldId="266"/>
            <ac:spMk id="2" creationId="{A1D12DC0-96E9-0F92-7DA5-F0C53792B5E8}"/>
          </ac:spMkLst>
        </pc:spChg>
        <pc:spChg chg="mod">
          <ac:chgData name="Dina Karan" userId="3f6f8d13c2543ec4" providerId="LiveId" clId="{033AC623-8E7A-44DE-B57A-643F52E8BBB4}" dt="2023-01-05T04:07:59.045" v="1751" actId="20577"/>
          <ac:spMkLst>
            <pc:docMk/>
            <pc:sldMk cId="945472314" sldId="266"/>
            <ac:spMk id="3" creationId="{4FDFFF2C-E2C5-5EF6-5721-CA87E6763995}"/>
          </ac:spMkLst>
        </pc:spChg>
      </pc:sldChg>
      <pc:sldMasterChg chg="modTransition modSldLayout">
        <pc:chgData name="Dina Karan" userId="3f6f8d13c2543ec4" providerId="LiveId" clId="{033AC623-8E7A-44DE-B57A-643F52E8BBB4}" dt="2022-12-12T06:48:49.761" v="1446"/>
        <pc:sldMasterMkLst>
          <pc:docMk/>
          <pc:sldMasterMk cId="564922140" sldId="2147483672"/>
        </pc:sldMasterMkLst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646665304" sldId="2147483673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297527730" sldId="2147483674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3317089064" sldId="2147483675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3059272846" sldId="2147483676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1457085367" sldId="2147483677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3186696370" sldId="2147483678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4244592331" sldId="2147483679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3813960748" sldId="2147483680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73182405" sldId="2147483681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1377504169" sldId="2147483682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608225131" sldId="2147483683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1946349158" sldId="2147483684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1647686317" sldId="2147483685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391236537" sldId="2147483686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422570760" sldId="2147483687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242803099" sldId="2147483688"/>
          </pc:sldLayoutMkLst>
        </pc:sldLayoutChg>
        <pc:sldLayoutChg chg="modTransition">
          <pc:chgData name="Dina Karan" userId="3f6f8d13c2543ec4" providerId="LiveId" clId="{033AC623-8E7A-44DE-B57A-643F52E8BBB4}" dt="2022-12-12T06:48:49.761" v="1446"/>
          <pc:sldLayoutMkLst>
            <pc:docMk/>
            <pc:sldMasterMk cId="564922140" sldId="2147483672"/>
            <pc:sldLayoutMk cId="1059744719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6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D68577-64F2-484D-BD86-E7091637376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65215-AF39-47F6-8DB3-E6ED58016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2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Airline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952871"/>
            <a:ext cx="7411580" cy="1388534"/>
          </a:xfrm>
        </p:spPr>
        <p:txBody>
          <a:bodyPr/>
          <a:lstStyle/>
          <a:p>
            <a:pPr algn="ctr"/>
            <a:r>
              <a:rPr lang="en-IN" dirty="0"/>
              <a:t>                                                                                                        BY</a:t>
            </a:r>
          </a:p>
          <a:p>
            <a:r>
              <a:rPr lang="en-IN" dirty="0"/>
              <a:t>Dinakaran R P</a:t>
            </a:r>
          </a:p>
        </p:txBody>
      </p:sp>
    </p:spTree>
    <p:extLst>
      <p:ext uri="{BB962C8B-B14F-4D97-AF65-F5344CB8AC3E}">
        <p14:creationId xmlns:p14="http://schemas.microsoft.com/office/powerpoint/2010/main" val="419083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939" y="3098525"/>
            <a:ext cx="33001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60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506437"/>
            <a:ext cx="8574622" cy="8591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521" y="2139331"/>
            <a:ext cx="10086888" cy="4212231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Overview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Workflow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Concepts Implemented</a:t>
            </a:r>
          </a:p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731814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7" y="2087584"/>
            <a:ext cx="9064818" cy="369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 is a Console-based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buy and cancel tickets based on their needs.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make payments using the e-transaction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can be done through UPI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46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731814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Concepts Implemented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7" y="2087584"/>
            <a:ext cx="9064818" cy="369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threading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97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731814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7" y="2087584"/>
            <a:ext cx="9064818" cy="369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mechanism in which one object acquires all the properties and behaviours of a parent object.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0475-EF6C-93FD-2A73-B7781700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29" y="3659904"/>
            <a:ext cx="4782249" cy="19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731814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Multi 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7" y="2087584"/>
            <a:ext cx="9064818" cy="369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 </a:t>
            </a:r>
            <a:r>
              <a:rPr lang="en-IN" sz="2400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executing multiple threads simultaneously.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731814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FFF2C-E2C5-5EF6-5721-CA87E6763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7" y="2087584"/>
            <a:ext cx="9064818" cy="3690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framework that is used for storing and manipulating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7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2DC0-96E9-0F92-7DA5-F0C53792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17" y="175222"/>
            <a:ext cx="8574622" cy="66095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Work 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1A0FE4-3F75-A868-67B5-0A32001FA3D9}"/>
              </a:ext>
            </a:extLst>
          </p:cNvPr>
          <p:cNvSpPr/>
          <p:nvPr/>
        </p:nvSpPr>
        <p:spPr>
          <a:xfrm>
            <a:off x="5017787" y="505697"/>
            <a:ext cx="1183758" cy="6710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>
                    <a:lumMod val="50000"/>
                  </a:srgbClr>
                </a:solidFill>
                <a:latin typeface="Dosis" panose="020B0604020202020204" charset="0"/>
                <a:sym typeface="Arial"/>
              </a:rPr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8B077-156D-163E-DA6A-590AC727485A}"/>
              </a:ext>
            </a:extLst>
          </p:cNvPr>
          <p:cNvSpPr/>
          <p:nvPr/>
        </p:nvSpPr>
        <p:spPr>
          <a:xfrm>
            <a:off x="5046249" y="1612168"/>
            <a:ext cx="1155296" cy="490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Signup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BAB1A-E3AD-ACD5-10B2-74D1344693D6}"/>
              </a:ext>
            </a:extLst>
          </p:cNvPr>
          <p:cNvCxnSpPr>
            <a:cxnSpLocks/>
          </p:cNvCxnSpPr>
          <p:nvPr/>
        </p:nvCxnSpPr>
        <p:spPr>
          <a:xfrm>
            <a:off x="5623897" y="1228385"/>
            <a:ext cx="662" cy="3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6F5CE-C2EA-D3FF-1A9A-0F4BBFA9D951}"/>
              </a:ext>
            </a:extLst>
          </p:cNvPr>
          <p:cNvSpPr/>
          <p:nvPr/>
        </p:nvSpPr>
        <p:spPr>
          <a:xfrm>
            <a:off x="5046249" y="2537891"/>
            <a:ext cx="1155296" cy="490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D6C72-2057-AA47-D38D-60E05DE815E0}"/>
              </a:ext>
            </a:extLst>
          </p:cNvPr>
          <p:cNvCxnSpPr>
            <a:cxnSpLocks/>
          </p:cNvCxnSpPr>
          <p:nvPr/>
        </p:nvCxnSpPr>
        <p:spPr>
          <a:xfrm>
            <a:off x="5623897" y="2163817"/>
            <a:ext cx="662" cy="3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1F313D01-C32D-2881-3258-72A93BA07468}"/>
              </a:ext>
            </a:extLst>
          </p:cNvPr>
          <p:cNvSpPr/>
          <p:nvPr/>
        </p:nvSpPr>
        <p:spPr>
          <a:xfrm>
            <a:off x="4816746" y="3429000"/>
            <a:ext cx="1614302" cy="158261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Valid 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0CFCF-DC66-3953-77DD-D6FE944AC343}"/>
              </a:ext>
            </a:extLst>
          </p:cNvPr>
          <p:cNvCxnSpPr>
            <a:cxnSpLocks/>
          </p:cNvCxnSpPr>
          <p:nvPr/>
        </p:nvCxnSpPr>
        <p:spPr>
          <a:xfrm>
            <a:off x="5623897" y="3059216"/>
            <a:ext cx="662" cy="3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252FB0-12C6-6C8E-20D9-D613F9C997A1}"/>
              </a:ext>
            </a:extLst>
          </p:cNvPr>
          <p:cNvCxnSpPr>
            <a:cxnSpLocks/>
          </p:cNvCxnSpPr>
          <p:nvPr/>
        </p:nvCxnSpPr>
        <p:spPr>
          <a:xfrm>
            <a:off x="5623897" y="5049269"/>
            <a:ext cx="0" cy="58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FCEED-8E95-742B-7F82-CAFE515AC857}"/>
              </a:ext>
            </a:extLst>
          </p:cNvPr>
          <p:cNvSpPr/>
          <p:nvPr/>
        </p:nvSpPr>
        <p:spPr>
          <a:xfrm>
            <a:off x="4618489" y="5684706"/>
            <a:ext cx="2010816" cy="73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Reservation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6A125-9E0D-A044-0EA1-E60ADD76180A}"/>
              </a:ext>
            </a:extLst>
          </p:cNvPr>
          <p:cNvCxnSpPr/>
          <p:nvPr/>
        </p:nvCxnSpPr>
        <p:spPr>
          <a:xfrm>
            <a:off x="6431048" y="4220306"/>
            <a:ext cx="2246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A39F16-133D-8670-1096-7B4DAA7E17BC}"/>
              </a:ext>
            </a:extLst>
          </p:cNvPr>
          <p:cNvCxnSpPr>
            <a:cxnSpLocks/>
          </p:cNvCxnSpPr>
          <p:nvPr/>
        </p:nvCxnSpPr>
        <p:spPr>
          <a:xfrm flipV="1">
            <a:off x="8681330" y="2783033"/>
            <a:ext cx="0" cy="143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5E57FB-2C02-7B84-691F-73B78A8C435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01545" y="2783032"/>
            <a:ext cx="247599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923AE9-ECCF-8FBB-C5BD-B3E9BD26A0A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23897" y="6421898"/>
            <a:ext cx="0" cy="36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62DB2DB-26C6-890B-8C6F-D48DB394DFFA}"/>
              </a:ext>
            </a:extLst>
          </p:cNvPr>
          <p:cNvSpPr/>
          <p:nvPr/>
        </p:nvSpPr>
        <p:spPr>
          <a:xfrm>
            <a:off x="7418425" y="3807738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kern="0" dirty="0">
                <a:solidFill>
                  <a:srgbClr val="FF0000"/>
                </a:solidFill>
                <a:cs typeface="Arial"/>
                <a:sym typeface="Arial"/>
              </a:rPr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6A7B96-1FF9-F58F-C0BD-B7BB2BCACE5E}"/>
              </a:ext>
            </a:extLst>
          </p:cNvPr>
          <p:cNvSpPr/>
          <p:nvPr/>
        </p:nvSpPr>
        <p:spPr>
          <a:xfrm>
            <a:off x="5787901" y="50874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IN" kern="0" dirty="0">
                <a:solidFill>
                  <a:srgbClr val="49F42C"/>
                </a:solidFill>
                <a:cs typeface="Arial"/>
                <a:sym typeface="Arial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320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2CA7EB-DAF3-06D6-0777-C0025DDE534F}"/>
              </a:ext>
            </a:extLst>
          </p:cNvPr>
          <p:cNvSpPr/>
          <p:nvPr/>
        </p:nvSpPr>
        <p:spPr>
          <a:xfrm>
            <a:off x="4618489" y="525105"/>
            <a:ext cx="2010816" cy="73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E-payment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88D19-EDBC-D823-3D93-552D75A62381}"/>
              </a:ext>
            </a:extLst>
          </p:cNvPr>
          <p:cNvCxnSpPr>
            <a:cxnSpLocks/>
          </p:cNvCxnSpPr>
          <p:nvPr/>
        </p:nvCxnSpPr>
        <p:spPr>
          <a:xfrm>
            <a:off x="5623235" y="144717"/>
            <a:ext cx="0" cy="36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371E41-4977-80F3-EC72-9C0AA9683B37}"/>
              </a:ext>
            </a:extLst>
          </p:cNvPr>
          <p:cNvCxnSpPr/>
          <p:nvPr/>
        </p:nvCxnSpPr>
        <p:spPr>
          <a:xfrm>
            <a:off x="5645727" y="1262297"/>
            <a:ext cx="0" cy="425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AC4AF3-E793-E5AF-5773-DA38AAF70CBA}"/>
              </a:ext>
            </a:extLst>
          </p:cNvPr>
          <p:cNvCxnSpPr/>
          <p:nvPr/>
        </p:nvCxnSpPr>
        <p:spPr>
          <a:xfrm>
            <a:off x="2308523" y="1697893"/>
            <a:ext cx="333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28365-51EF-525E-022C-4F6F4985195C}"/>
              </a:ext>
            </a:extLst>
          </p:cNvPr>
          <p:cNvCxnSpPr/>
          <p:nvPr/>
        </p:nvCxnSpPr>
        <p:spPr>
          <a:xfrm>
            <a:off x="5645727" y="1708444"/>
            <a:ext cx="3337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9FAFBF-C3D7-1B85-789C-64CF5A1E509F}"/>
              </a:ext>
            </a:extLst>
          </p:cNvPr>
          <p:cNvSpPr/>
          <p:nvPr/>
        </p:nvSpPr>
        <p:spPr>
          <a:xfrm>
            <a:off x="1326646" y="2238121"/>
            <a:ext cx="2010816" cy="73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Boarding pass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84CDF-4B79-BFC6-C2A2-29A29C5DFA67}"/>
              </a:ext>
            </a:extLst>
          </p:cNvPr>
          <p:cNvSpPr/>
          <p:nvPr/>
        </p:nvSpPr>
        <p:spPr>
          <a:xfrm>
            <a:off x="7992388" y="2238121"/>
            <a:ext cx="2010816" cy="73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Cancellation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05F95C-B5E5-1746-392C-EB6E8C595B73}"/>
              </a:ext>
            </a:extLst>
          </p:cNvPr>
          <p:cNvCxnSpPr/>
          <p:nvPr/>
        </p:nvCxnSpPr>
        <p:spPr>
          <a:xfrm>
            <a:off x="2308523" y="1708444"/>
            <a:ext cx="0" cy="42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E5328B-DF92-09A7-9DD7-E4F7E731A9FB}"/>
              </a:ext>
            </a:extLst>
          </p:cNvPr>
          <p:cNvCxnSpPr/>
          <p:nvPr/>
        </p:nvCxnSpPr>
        <p:spPr>
          <a:xfrm>
            <a:off x="8982931" y="1687342"/>
            <a:ext cx="0" cy="42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1D0F9-E361-B3DF-8BCA-83A4BB282E5B}"/>
              </a:ext>
            </a:extLst>
          </p:cNvPr>
          <p:cNvCxnSpPr>
            <a:cxnSpLocks/>
          </p:cNvCxnSpPr>
          <p:nvPr/>
        </p:nvCxnSpPr>
        <p:spPr>
          <a:xfrm>
            <a:off x="2296314" y="2975313"/>
            <a:ext cx="0" cy="6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4C0AF-3FF0-98F8-CF2C-6C0AACFCB8A7}"/>
              </a:ext>
            </a:extLst>
          </p:cNvPr>
          <p:cNvCxnSpPr>
            <a:cxnSpLocks/>
          </p:cNvCxnSpPr>
          <p:nvPr/>
        </p:nvCxnSpPr>
        <p:spPr>
          <a:xfrm>
            <a:off x="8997796" y="2975313"/>
            <a:ext cx="0" cy="6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1CCD87-68AD-6FC2-0DEE-70BEFF2A52B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3918" y="3630085"/>
            <a:ext cx="275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AA610B-BFA0-C375-5681-685BEFFE567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215614" y="3630085"/>
            <a:ext cx="2785976" cy="26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341F1D-2846-9042-3329-1A36CEBC7477}"/>
              </a:ext>
            </a:extLst>
          </p:cNvPr>
          <p:cNvSpPr/>
          <p:nvPr/>
        </p:nvSpPr>
        <p:spPr>
          <a:xfrm>
            <a:off x="5060318" y="3384942"/>
            <a:ext cx="1155296" cy="490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/>
                </a:solidFill>
                <a:latin typeface="Dosis" panose="020B0604020202020204" charset="0"/>
                <a:sym typeface="Arial"/>
              </a:rPr>
              <a:t>Logout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FDEFD-EDFD-1088-1E38-5F434D69D629}"/>
              </a:ext>
            </a:extLst>
          </p:cNvPr>
          <p:cNvCxnSpPr>
            <a:cxnSpLocks/>
          </p:cNvCxnSpPr>
          <p:nvPr/>
        </p:nvCxnSpPr>
        <p:spPr>
          <a:xfrm>
            <a:off x="5661989" y="3875227"/>
            <a:ext cx="0" cy="27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C7F0B6A-D07D-3BB6-2902-1C22203614B3}"/>
              </a:ext>
            </a:extLst>
          </p:cNvPr>
          <p:cNvSpPr/>
          <p:nvPr/>
        </p:nvSpPr>
        <p:spPr>
          <a:xfrm>
            <a:off x="5059992" y="4194482"/>
            <a:ext cx="1183758" cy="6710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IN" sz="2000" kern="0" dirty="0">
                <a:solidFill>
                  <a:srgbClr val="484F56">
                    <a:lumMod val="50000"/>
                  </a:srgbClr>
                </a:solidFill>
                <a:latin typeface="Dosis" panose="020B0604020202020204" charset="0"/>
                <a:sym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905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3931</TotalTime>
  <Words>132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Corbel</vt:lpstr>
      <vt:lpstr>Dosis</vt:lpstr>
      <vt:lpstr>Times New Roman</vt:lpstr>
      <vt:lpstr>Parallax</vt:lpstr>
      <vt:lpstr>Airline Reservation System</vt:lpstr>
      <vt:lpstr>Agenda</vt:lpstr>
      <vt:lpstr>Project Overview</vt:lpstr>
      <vt:lpstr>Concepts Implemented</vt:lpstr>
      <vt:lpstr>Inheritance</vt:lpstr>
      <vt:lpstr>Multi Threading</vt:lpstr>
      <vt:lpstr>Collection</vt:lpstr>
      <vt:lpstr>Work flow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Dina Karan</dc:creator>
  <cp:lastModifiedBy>Dina Karan</cp:lastModifiedBy>
  <cp:revision>1</cp:revision>
  <dcterms:created xsi:type="dcterms:W3CDTF">2022-12-09T13:55:26Z</dcterms:created>
  <dcterms:modified xsi:type="dcterms:W3CDTF">2023-01-05T04:08:01Z</dcterms:modified>
</cp:coreProperties>
</file>