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  <p:sldId id="265" r:id="rId15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6534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6534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873" y="222138"/>
            <a:ext cx="5406953" cy="7168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052" y="781479"/>
            <a:ext cx="2907665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6534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jp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jp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3927" y="2215777"/>
            <a:ext cx="113030" cy="1068705"/>
          </a:xfrm>
          <a:custGeom>
            <a:avLst/>
            <a:gdLst/>
            <a:ahLst/>
            <a:cxn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9"/>
            <a:ext cx="4230370" cy="113030"/>
          </a:xfrm>
          <a:custGeom>
            <a:avLst/>
            <a:gdLst/>
            <a:ahLst/>
            <a:cxnLst/>
            <a:rect l="l" t="t" r="r" b="b"/>
            <a:pathLst>
              <a:path w="4230370" h="113030">
                <a:moveTo>
                  <a:pt x="4229952" y="0"/>
                </a:moveTo>
                <a:lnTo>
                  <a:pt x="0" y="0"/>
                </a:lnTo>
                <a:lnTo>
                  <a:pt x="0" y="112644"/>
                </a:lnTo>
                <a:lnTo>
                  <a:pt x="4229952" y="112644"/>
                </a:lnTo>
                <a:lnTo>
                  <a:pt x="4229952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456785"/>
            <a:ext cx="2922614" cy="23746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09844" y="578579"/>
            <a:ext cx="2620010" cy="13284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434"/>
              </a:spcBef>
            </a:pPr>
            <a:r>
              <a:rPr sz="1650" b="1" spc="-10" dirty="0">
                <a:solidFill>
                  <a:srgbClr val="424242"/>
                </a:solidFill>
                <a:latin typeface="Arial"/>
                <a:cs typeface="Arial"/>
              </a:rPr>
              <a:t>EFFICIENT</a:t>
            </a:r>
            <a:r>
              <a:rPr sz="1650" b="1" spc="5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424242"/>
                </a:solidFill>
                <a:latin typeface="Arial"/>
                <a:cs typeface="Arial"/>
              </a:rPr>
              <a:t>VERIFICATION</a:t>
            </a:r>
            <a:r>
              <a:rPr sz="1650" b="1" spc="3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650" b="1" spc="3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424242"/>
                </a:solidFill>
                <a:latin typeface="Arial"/>
                <a:cs typeface="Arial"/>
              </a:rPr>
              <a:t>PDF </a:t>
            </a:r>
            <a:r>
              <a:rPr sz="1650" b="1" spc="70" dirty="0">
                <a:solidFill>
                  <a:srgbClr val="424242"/>
                </a:solidFill>
                <a:latin typeface="Arial"/>
                <a:cs typeface="Arial"/>
              </a:rPr>
              <a:t>DOCUMENT</a:t>
            </a:r>
            <a:r>
              <a:rPr sz="1650" b="1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424242"/>
                </a:solidFill>
                <a:latin typeface="Arial"/>
                <a:cs typeface="Arial"/>
              </a:rPr>
              <a:t>SIMILARITY </a:t>
            </a:r>
            <a:r>
              <a:rPr sz="1650" b="1" dirty="0">
                <a:solidFill>
                  <a:srgbClr val="424242"/>
                </a:solidFill>
                <a:latin typeface="Arial"/>
                <a:cs typeface="Arial"/>
              </a:rPr>
              <a:t>USING</a:t>
            </a:r>
            <a:r>
              <a:rPr sz="1650" b="1" spc="1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424242"/>
                </a:solidFill>
                <a:latin typeface="Arial"/>
                <a:cs typeface="Arial"/>
              </a:rPr>
              <a:t>PYTHON:</a:t>
            </a:r>
            <a:r>
              <a:rPr sz="1650" b="1" spc="1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650" b="1" spc="1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b="1" spc="-45" dirty="0">
                <a:solidFill>
                  <a:srgbClr val="424242"/>
                </a:solidFill>
                <a:latin typeface="Arial"/>
                <a:cs typeface="Arial"/>
              </a:rPr>
              <a:t>STEP- </a:t>
            </a:r>
            <a:r>
              <a:rPr sz="1650" b="1" spc="-60" dirty="0">
                <a:solidFill>
                  <a:srgbClr val="424242"/>
                </a:solidFill>
                <a:latin typeface="Arial"/>
                <a:cs typeface="Arial"/>
              </a:rPr>
              <a:t>BY-</a:t>
            </a:r>
            <a:r>
              <a:rPr sz="1650" b="1" spc="-20" dirty="0">
                <a:solidFill>
                  <a:srgbClr val="424242"/>
                </a:solidFill>
                <a:latin typeface="Arial"/>
                <a:cs typeface="Arial"/>
              </a:rPr>
              <a:t>STEP</a:t>
            </a:r>
            <a:r>
              <a:rPr sz="1650" b="1" spc="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424242"/>
                </a:solidFill>
                <a:latin typeface="Arial"/>
                <a:cs typeface="Arial"/>
              </a:rPr>
              <a:t>GUIDE</a:t>
            </a:r>
            <a:r>
              <a:rPr sz="1650" b="1" spc="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b="1" spc="5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1650" b="1" spc="-20" dirty="0">
                <a:solidFill>
                  <a:srgbClr val="424242"/>
                </a:solidFill>
                <a:latin typeface="Arial"/>
                <a:cs typeface="Arial"/>
              </a:rPr>
              <a:t>CODE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3959" y="1103245"/>
            <a:ext cx="1236482" cy="356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66671" y="1066110"/>
            <a:ext cx="1370965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">
              <a:lnSpc>
                <a:spcPct val="103400"/>
              </a:lnSpc>
              <a:spcBef>
                <a:spcPts val="95"/>
              </a:spcBef>
            </a:pP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Demonstrating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use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calculating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62" y="1066110"/>
            <a:ext cx="302895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1760">
              <a:lnSpc>
                <a:spcPct val="103400"/>
              </a:lnSpc>
              <a:spcBef>
                <a:spcPts val="95"/>
              </a:spcBef>
            </a:pPr>
            <a:r>
              <a:rPr sz="850" spc="25" dirty="0">
                <a:solidFill>
                  <a:srgbClr val="B65341"/>
                </a:solidFill>
                <a:latin typeface="Tahoma"/>
                <a:cs typeface="Tahoma"/>
              </a:rPr>
              <a:t>for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using</a:t>
            </a:r>
            <a:endParaRPr sz="8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5752" y="1505105"/>
            <a:ext cx="466878" cy="1097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7419" y="1334014"/>
            <a:ext cx="1904364" cy="427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9355" algn="l"/>
              </a:tabLst>
            </a:pP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techniques</a:t>
            </a:r>
            <a:r>
              <a:rPr sz="850" spc="12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like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	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endParaRPr sz="850">
              <a:latin typeface="Tahoma"/>
              <a:cs typeface="Tahoma"/>
            </a:endParaRPr>
          </a:p>
          <a:p>
            <a:pPr marL="460375" marR="5080" indent="-111760">
              <a:lnSpc>
                <a:spcPct val="103400"/>
              </a:lnSpc>
            </a:pPr>
            <a:r>
              <a:rPr sz="850" spc="-90" dirty="0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sz="850" spc="1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Providing</a:t>
            </a:r>
            <a:r>
              <a:rPr sz="850" spc="1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code</a:t>
            </a:r>
            <a:r>
              <a:rPr sz="850" spc="1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examples</a:t>
            </a:r>
            <a:r>
              <a:rPr sz="850" spc="1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B65341"/>
                </a:solidFill>
                <a:latin typeface="Tahoma"/>
                <a:cs typeface="Tahoma"/>
              </a:rPr>
              <a:t>for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implementation.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6181" rIns="0" bIns="0" rtlCol="0">
            <a:spAutoFit/>
          </a:bodyPr>
          <a:lstStyle/>
          <a:p>
            <a:pPr marL="3932554" marR="5080" indent="-529590">
              <a:lnSpc>
                <a:spcPts val="1050"/>
              </a:lnSpc>
              <a:spcBef>
                <a:spcPts val="320"/>
              </a:spcBef>
            </a:pPr>
            <a:r>
              <a:rPr sz="1050" spc="75" dirty="0"/>
              <a:t>CALCULATING</a:t>
            </a:r>
            <a:r>
              <a:rPr sz="1050" spc="50" dirty="0"/>
              <a:t> </a:t>
            </a:r>
            <a:r>
              <a:rPr sz="1050" spc="105" dirty="0"/>
              <a:t>DOCUMENT </a:t>
            </a:r>
            <a:r>
              <a:rPr sz="1050" spc="70" dirty="0"/>
              <a:t>SIMILARITY</a:t>
            </a:r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-285" y="-94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075" y="825672"/>
            <a:ext cx="2828239" cy="1777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556" y="1237417"/>
            <a:ext cx="1132789" cy="2435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8593" y="1241679"/>
            <a:ext cx="200253" cy="829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07158" y="1066110"/>
            <a:ext cx="2086610" cy="695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30"/>
              </a:spcBef>
            </a:pP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Detailing</a:t>
            </a:r>
            <a:r>
              <a:rPr sz="850" spc="10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85" dirty="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sz="850" spc="10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streamlined</a:t>
            </a:r>
            <a:r>
              <a:rPr sz="850" spc="11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process</a:t>
            </a:r>
            <a:r>
              <a:rPr sz="850" spc="10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B65341"/>
                </a:solidFill>
                <a:latin typeface="Tahoma"/>
                <a:cs typeface="Tahoma"/>
              </a:rPr>
              <a:t>for</a:t>
            </a:r>
            <a:endParaRPr sz="850">
              <a:latin typeface="Tahoma"/>
              <a:cs typeface="Tahoma"/>
            </a:endParaRPr>
          </a:p>
          <a:p>
            <a:pPr marL="12700" marR="5080" indent="1108710">
              <a:lnSpc>
                <a:spcPct val="103400"/>
              </a:lnSpc>
              <a:tabLst>
                <a:tab pos="1195705" algn="l"/>
                <a:tab pos="1502410" algn="l"/>
              </a:tabLst>
            </a:pP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	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document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similarity</a:t>
            </a:r>
            <a:r>
              <a:rPr sz="850" spc="20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using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	</a:t>
            </a:r>
            <a:r>
              <a:rPr sz="850" spc="-90" dirty="0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sz="850" spc="15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Highlighting</a:t>
            </a:r>
            <a:r>
              <a:rPr sz="850" spc="1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endParaRPr sz="850">
              <a:latin typeface="Tahoma"/>
              <a:cs typeface="Tahoma"/>
            </a:endParaRPr>
          </a:p>
          <a:p>
            <a:pPr marL="346075" marR="82550" indent="-255904">
              <a:lnSpc>
                <a:spcPct val="103400"/>
              </a:lnSpc>
            </a:pP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beneﬁts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850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this</a:t>
            </a:r>
            <a:r>
              <a:rPr sz="850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approach</a:t>
            </a:r>
            <a:r>
              <a:rPr sz="850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sz="850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terms</a:t>
            </a:r>
            <a:r>
              <a:rPr sz="850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time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resource</a:t>
            </a:r>
            <a:r>
              <a:rPr sz="850" spc="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savings.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6181" rIns="0" bIns="0" rtlCol="0">
            <a:spAutoFit/>
          </a:bodyPr>
          <a:lstStyle/>
          <a:p>
            <a:pPr marL="4012565" marR="5080" indent="-558800">
              <a:lnSpc>
                <a:spcPts val="1050"/>
              </a:lnSpc>
              <a:spcBef>
                <a:spcPts val="320"/>
              </a:spcBef>
            </a:pPr>
            <a:r>
              <a:rPr sz="1050" spc="65" dirty="0"/>
              <a:t>EFFICIENT</a:t>
            </a:r>
            <a:r>
              <a:rPr sz="1050" spc="50" dirty="0"/>
              <a:t> </a:t>
            </a:r>
            <a:r>
              <a:rPr sz="1050" spc="65" dirty="0"/>
              <a:t>VERIFICATION </a:t>
            </a:r>
            <a:r>
              <a:rPr sz="1050" spc="75" dirty="0"/>
              <a:t>PROCESS</a:t>
            </a:r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-285" y="-94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072" y="825672"/>
            <a:ext cx="2828245" cy="17779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6712" y="3172242"/>
            <a:ext cx="1461770" cy="113030"/>
          </a:xfrm>
          <a:custGeom>
            <a:avLst/>
            <a:gdLst/>
            <a:ahLst/>
            <a:cxnLst/>
            <a:rect l="l" t="t" r="r" b="b"/>
            <a:pathLst>
              <a:path w="1461770" h="113029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6712" y="9"/>
            <a:ext cx="1461770" cy="113030"/>
          </a:xfrm>
          <a:custGeom>
            <a:avLst/>
            <a:gdLst/>
            <a:ahLst/>
            <a:cxnLst/>
            <a:rect l="l" t="t" r="r" b="b"/>
            <a:pathLst>
              <a:path w="1461770" h="113030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3" y="437482"/>
            <a:ext cx="2587726" cy="23654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9634" rIns="0" bIns="0" rtlCol="0">
            <a:spAutoFit/>
          </a:bodyPr>
          <a:lstStyle/>
          <a:p>
            <a:pPr marL="2830195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REAL-</a:t>
            </a:r>
            <a:r>
              <a:rPr spc="130" dirty="0"/>
              <a:t>WORLD</a:t>
            </a:r>
            <a:r>
              <a:rPr spc="60" dirty="0"/>
              <a:t> </a:t>
            </a:r>
            <a:r>
              <a:rPr spc="80" dirty="0"/>
              <a:t>APPLICATIONS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40382" y="1012453"/>
            <a:ext cx="188023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Exploring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real-world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applications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endParaRPr sz="8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247" y="1183553"/>
            <a:ext cx="1934870" cy="3564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97119" y="1280372"/>
            <a:ext cx="107188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sz="850" spc="7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industries</a:t>
            </a:r>
            <a:r>
              <a:rPr sz="850" spc="8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such</a:t>
            </a:r>
            <a:r>
              <a:rPr sz="850" spc="7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rgbClr val="B65341"/>
                </a:solidFill>
                <a:latin typeface="Tahoma"/>
                <a:cs typeface="Tahoma"/>
              </a:rPr>
              <a:t>as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6867" y="1280372"/>
            <a:ext cx="5016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50" dirty="0">
                <a:solidFill>
                  <a:srgbClr val="B65341"/>
                </a:solidFill>
                <a:latin typeface="Tahoma"/>
                <a:cs typeface="Tahoma"/>
              </a:rPr>
              <a:t>,</a:t>
            </a:r>
            <a:endParaRPr sz="85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0809" y="1595496"/>
            <a:ext cx="698235" cy="996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35860" y="1414319"/>
            <a:ext cx="1395095" cy="427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130"/>
              </a:spcBef>
            </a:pPr>
            <a:r>
              <a:rPr sz="850" spc="-75" dirty="0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endParaRPr sz="850">
              <a:latin typeface="Tahoma"/>
              <a:cs typeface="Tahoma"/>
            </a:endParaRPr>
          </a:p>
          <a:p>
            <a:pPr marL="185420" marR="5080" indent="-173355">
              <a:lnSpc>
                <a:spcPct val="103400"/>
              </a:lnSpc>
            </a:pPr>
            <a:r>
              <a:rPr sz="850" spc="-90" dirty="0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sz="850" spc="2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Showcasing</a:t>
            </a:r>
            <a:r>
              <a:rPr sz="850" spc="2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practical</a:t>
            </a:r>
            <a:r>
              <a:rPr sz="850" spc="2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Tahoma"/>
                <a:cs typeface="Tahoma"/>
              </a:rPr>
              <a:t>use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cases.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0" y="9"/>
            <a:ext cx="5836285" cy="113030"/>
          </a:xfrm>
          <a:custGeom>
            <a:avLst/>
            <a:gdLst/>
            <a:ahLst/>
            <a:cxnLst/>
            <a:rect l="l" t="t" r="r" b="b"/>
            <a:pathLst>
              <a:path w="5836285" h="113030">
                <a:moveTo>
                  <a:pt x="5836096" y="0"/>
                </a:moveTo>
                <a:lnTo>
                  <a:pt x="0" y="0"/>
                </a:lnTo>
                <a:lnTo>
                  <a:pt x="0" y="112644"/>
                </a:lnTo>
                <a:lnTo>
                  <a:pt x="5836096" y="112644"/>
                </a:lnTo>
                <a:lnTo>
                  <a:pt x="5836096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30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5513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29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1534" y="826551"/>
            <a:ext cx="15430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85" dirty="0">
                <a:solidFill>
                  <a:srgbClr val="B65341"/>
                </a:solidFill>
              </a:rPr>
              <a:t>CONCLUSION</a:t>
            </a:r>
            <a:endParaRPr sz="1650"/>
          </a:p>
        </p:txBody>
      </p:sp>
      <p:sp>
        <p:nvSpPr>
          <p:cNvPr id="6" name="object 6"/>
          <p:cNvSpPr/>
          <p:nvPr/>
        </p:nvSpPr>
        <p:spPr>
          <a:xfrm>
            <a:off x="2870536" y="1422105"/>
            <a:ext cx="356870" cy="109855"/>
          </a:xfrm>
          <a:custGeom>
            <a:avLst/>
            <a:gdLst/>
            <a:ahLst/>
            <a:cxnLst/>
            <a:rect l="l" t="t" r="r" b="b"/>
            <a:pathLst>
              <a:path w="356869" h="109855">
                <a:moveTo>
                  <a:pt x="37517" y="4477"/>
                </a:moveTo>
                <a:lnTo>
                  <a:pt x="4907" y="4477"/>
                </a:lnTo>
                <a:lnTo>
                  <a:pt x="3297" y="5132"/>
                </a:lnTo>
                <a:lnTo>
                  <a:pt x="655" y="7763"/>
                </a:lnTo>
                <a:lnTo>
                  <a:pt x="0" y="9372"/>
                </a:lnTo>
                <a:lnTo>
                  <a:pt x="8" y="82381"/>
                </a:lnTo>
                <a:lnTo>
                  <a:pt x="608" y="83999"/>
                </a:lnTo>
                <a:lnTo>
                  <a:pt x="1798" y="85368"/>
                </a:lnTo>
                <a:lnTo>
                  <a:pt x="3026" y="86724"/>
                </a:lnTo>
                <a:lnTo>
                  <a:pt x="4645" y="87416"/>
                </a:lnTo>
                <a:lnTo>
                  <a:pt x="8631" y="87416"/>
                </a:lnTo>
                <a:lnTo>
                  <a:pt x="10241" y="86724"/>
                </a:lnTo>
                <a:lnTo>
                  <a:pt x="12757" y="83987"/>
                </a:lnTo>
                <a:lnTo>
                  <a:pt x="13383" y="82381"/>
                </a:lnTo>
                <a:lnTo>
                  <a:pt x="13383" y="55982"/>
                </a:lnTo>
                <a:lnTo>
                  <a:pt x="37542" y="55982"/>
                </a:lnTo>
                <a:lnTo>
                  <a:pt x="41638" y="54830"/>
                </a:lnTo>
                <a:lnTo>
                  <a:pt x="48911" y="50197"/>
                </a:lnTo>
                <a:lnTo>
                  <a:pt x="51770" y="47079"/>
                </a:lnTo>
                <a:lnTo>
                  <a:pt x="54061" y="42745"/>
                </a:lnTo>
                <a:lnTo>
                  <a:pt x="13383" y="42745"/>
                </a:lnTo>
                <a:lnTo>
                  <a:pt x="13383" y="17730"/>
                </a:lnTo>
                <a:lnTo>
                  <a:pt x="54263" y="17730"/>
                </a:lnTo>
                <a:lnTo>
                  <a:pt x="51758" y="13097"/>
                </a:lnTo>
                <a:lnTo>
                  <a:pt x="48886" y="10061"/>
                </a:lnTo>
                <a:lnTo>
                  <a:pt x="41602" y="5596"/>
                </a:lnTo>
                <a:lnTo>
                  <a:pt x="37517" y="4477"/>
                </a:lnTo>
                <a:close/>
              </a:path>
              <a:path w="356869" h="109855">
                <a:moveTo>
                  <a:pt x="54263" y="17730"/>
                </a:moveTo>
                <a:lnTo>
                  <a:pt x="34957" y="17730"/>
                </a:lnTo>
                <a:lnTo>
                  <a:pt x="36694" y="18263"/>
                </a:lnTo>
                <a:lnTo>
                  <a:pt x="39709" y="20397"/>
                </a:lnTo>
                <a:lnTo>
                  <a:pt x="40946" y="21823"/>
                </a:lnTo>
                <a:lnTo>
                  <a:pt x="42839" y="25469"/>
                </a:lnTo>
                <a:lnTo>
                  <a:pt x="43302" y="27611"/>
                </a:lnTo>
                <a:lnTo>
                  <a:pt x="43302" y="32397"/>
                </a:lnTo>
                <a:lnTo>
                  <a:pt x="34957" y="42745"/>
                </a:lnTo>
                <a:lnTo>
                  <a:pt x="54061" y="42745"/>
                </a:lnTo>
                <a:lnTo>
                  <a:pt x="55936" y="39197"/>
                </a:lnTo>
                <a:lnTo>
                  <a:pt x="56985" y="34838"/>
                </a:lnTo>
                <a:lnTo>
                  <a:pt x="56985" y="25194"/>
                </a:lnTo>
                <a:lnTo>
                  <a:pt x="55936" y="20823"/>
                </a:lnTo>
                <a:lnTo>
                  <a:pt x="54263" y="17730"/>
                </a:lnTo>
                <a:close/>
              </a:path>
              <a:path w="356869" h="109855">
                <a:moveTo>
                  <a:pt x="73712" y="92750"/>
                </a:moveTo>
                <a:lnTo>
                  <a:pt x="67973" y="99526"/>
                </a:lnTo>
                <a:lnTo>
                  <a:pt x="68092" y="101181"/>
                </a:lnTo>
                <a:lnTo>
                  <a:pt x="69808" y="104250"/>
                </a:lnTo>
                <a:lnTo>
                  <a:pt x="71140" y="105442"/>
                </a:lnTo>
                <a:lnTo>
                  <a:pt x="72963" y="106286"/>
                </a:lnTo>
                <a:lnTo>
                  <a:pt x="74819" y="107335"/>
                </a:lnTo>
                <a:lnTo>
                  <a:pt x="77190" y="108179"/>
                </a:lnTo>
                <a:lnTo>
                  <a:pt x="82963" y="109453"/>
                </a:lnTo>
                <a:lnTo>
                  <a:pt x="85941" y="109776"/>
                </a:lnTo>
                <a:lnTo>
                  <a:pt x="94585" y="109776"/>
                </a:lnTo>
                <a:lnTo>
                  <a:pt x="99633" y="108682"/>
                </a:lnTo>
                <a:lnTo>
                  <a:pt x="108633" y="104287"/>
                </a:lnTo>
                <a:lnTo>
                  <a:pt x="112230" y="100931"/>
                </a:lnTo>
                <a:lnTo>
                  <a:pt x="114575" y="96978"/>
                </a:lnTo>
                <a:lnTo>
                  <a:pt x="86596" y="96978"/>
                </a:lnTo>
                <a:lnTo>
                  <a:pt x="84274" y="96536"/>
                </a:lnTo>
                <a:lnTo>
                  <a:pt x="82143" y="95655"/>
                </a:lnTo>
                <a:lnTo>
                  <a:pt x="80010" y="94811"/>
                </a:lnTo>
                <a:lnTo>
                  <a:pt x="77148" y="93582"/>
                </a:lnTo>
                <a:lnTo>
                  <a:pt x="75416" y="92762"/>
                </a:lnTo>
                <a:lnTo>
                  <a:pt x="73712" y="92750"/>
                </a:lnTo>
                <a:close/>
              </a:path>
              <a:path w="356869" h="109855">
                <a:moveTo>
                  <a:pt x="118957" y="82914"/>
                </a:moveTo>
                <a:lnTo>
                  <a:pt x="105204" y="82914"/>
                </a:lnTo>
                <a:lnTo>
                  <a:pt x="104936" y="85450"/>
                </a:lnTo>
                <a:lnTo>
                  <a:pt x="104348" y="87584"/>
                </a:lnTo>
                <a:lnTo>
                  <a:pt x="102132" y="91881"/>
                </a:lnTo>
                <a:lnTo>
                  <a:pt x="100312" y="93762"/>
                </a:lnTo>
                <a:lnTo>
                  <a:pt x="95536" y="96322"/>
                </a:lnTo>
                <a:lnTo>
                  <a:pt x="92595" y="96978"/>
                </a:lnTo>
                <a:lnTo>
                  <a:pt x="114575" y="96978"/>
                </a:lnTo>
                <a:lnTo>
                  <a:pt x="117600" y="91869"/>
                </a:lnTo>
                <a:lnTo>
                  <a:pt x="118957" y="86285"/>
                </a:lnTo>
                <a:lnTo>
                  <a:pt x="118957" y="82914"/>
                </a:lnTo>
                <a:close/>
              </a:path>
              <a:path w="356869" h="109855">
                <a:moveTo>
                  <a:pt x="75355" y="24063"/>
                </a:moveTo>
                <a:lnTo>
                  <a:pt x="71439" y="24063"/>
                </a:lnTo>
                <a:lnTo>
                  <a:pt x="69820" y="24731"/>
                </a:lnTo>
                <a:lnTo>
                  <a:pt x="67189" y="27361"/>
                </a:lnTo>
                <a:lnTo>
                  <a:pt x="66543" y="28943"/>
                </a:lnTo>
                <a:lnTo>
                  <a:pt x="66543" y="69223"/>
                </a:lnTo>
                <a:lnTo>
                  <a:pt x="83987" y="88535"/>
                </a:lnTo>
                <a:lnTo>
                  <a:pt x="92070" y="88535"/>
                </a:lnTo>
                <a:lnTo>
                  <a:pt x="95216" y="87998"/>
                </a:lnTo>
                <a:lnTo>
                  <a:pt x="100739" y="85929"/>
                </a:lnTo>
                <a:lnTo>
                  <a:pt x="103107" y="84594"/>
                </a:lnTo>
                <a:lnTo>
                  <a:pt x="105204" y="82914"/>
                </a:lnTo>
                <a:lnTo>
                  <a:pt x="118957" y="82914"/>
                </a:lnTo>
                <a:lnTo>
                  <a:pt x="118957" y="75617"/>
                </a:lnTo>
                <a:lnTo>
                  <a:pt x="87608" y="75617"/>
                </a:lnTo>
                <a:lnTo>
                  <a:pt x="84700" y="74569"/>
                </a:lnTo>
                <a:lnTo>
                  <a:pt x="81058" y="70378"/>
                </a:lnTo>
                <a:lnTo>
                  <a:pt x="80179" y="67187"/>
                </a:lnTo>
                <a:lnTo>
                  <a:pt x="80148" y="28943"/>
                </a:lnTo>
                <a:lnTo>
                  <a:pt x="79486" y="27337"/>
                </a:lnTo>
                <a:lnTo>
                  <a:pt x="76974" y="24731"/>
                </a:lnTo>
                <a:lnTo>
                  <a:pt x="75355" y="24063"/>
                </a:lnTo>
                <a:close/>
              </a:path>
              <a:path w="356869" h="109855">
                <a:moveTo>
                  <a:pt x="114062" y="24063"/>
                </a:moveTo>
                <a:lnTo>
                  <a:pt x="110169" y="24063"/>
                </a:lnTo>
                <a:lnTo>
                  <a:pt x="108539" y="24731"/>
                </a:lnTo>
                <a:lnTo>
                  <a:pt x="105991" y="27361"/>
                </a:lnTo>
                <a:lnTo>
                  <a:pt x="105352" y="28943"/>
                </a:lnTo>
                <a:lnTo>
                  <a:pt x="105348" y="65007"/>
                </a:lnTo>
                <a:lnTo>
                  <a:pt x="104729" y="67187"/>
                </a:lnTo>
                <a:lnTo>
                  <a:pt x="102275" y="71152"/>
                </a:lnTo>
                <a:lnTo>
                  <a:pt x="100632" y="72737"/>
                </a:lnTo>
                <a:lnTo>
                  <a:pt x="96478" y="75044"/>
                </a:lnTo>
                <a:lnTo>
                  <a:pt x="94155" y="75617"/>
                </a:lnTo>
                <a:lnTo>
                  <a:pt x="118957" y="75617"/>
                </a:lnTo>
                <a:lnTo>
                  <a:pt x="118957" y="28943"/>
                </a:lnTo>
                <a:lnTo>
                  <a:pt x="118302" y="27337"/>
                </a:lnTo>
                <a:lnTo>
                  <a:pt x="115671" y="24719"/>
                </a:lnTo>
                <a:lnTo>
                  <a:pt x="114062" y="24063"/>
                </a:lnTo>
                <a:close/>
              </a:path>
              <a:path w="356869" h="109855">
                <a:moveTo>
                  <a:pt x="149364" y="38206"/>
                </a:moveTo>
                <a:lnTo>
                  <a:pt x="135767" y="38206"/>
                </a:lnTo>
                <a:lnTo>
                  <a:pt x="135767" y="75154"/>
                </a:lnTo>
                <a:lnTo>
                  <a:pt x="150638" y="87416"/>
                </a:lnTo>
                <a:lnTo>
                  <a:pt x="154116" y="87416"/>
                </a:lnTo>
                <a:lnTo>
                  <a:pt x="156353" y="86785"/>
                </a:lnTo>
                <a:lnTo>
                  <a:pt x="160617" y="84261"/>
                </a:lnTo>
                <a:lnTo>
                  <a:pt x="161687" y="82512"/>
                </a:lnTo>
                <a:lnTo>
                  <a:pt x="161687" y="78559"/>
                </a:lnTo>
                <a:lnTo>
                  <a:pt x="161150" y="77105"/>
                </a:lnTo>
                <a:lnTo>
                  <a:pt x="160068" y="75950"/>
                </a:lnTo>
                <a:lnTo>
                  <a:pt x="159176" y="74938"/>
                </a:lnTo>
                <a:lnTo>
                  <a:pt x="151900" y="74938"/>
                </a:lnTo>
                <a:lnTo>
                  <a:pt x="151400" y="74843"/>
                </a:lnTo>
                <a:lnTo>
                  <a:pt x="150449" y="74474"/>
                </a:lnTo>
                <a:lnTo>
                  <a:pt x="150068" y="74151"/>
                </a:lnTo>
                <a:lnTo>
                  <a:pt x="149507" y="73188"/>
                </a:lnTo>
                <a:lnTo>
                  <a:pt x="149364" y="72258"/>
                </a:lnTo>
                <a:lnTo>
                  <a:pt x="149364" y="38206"/>
                </a:lnTo>
                <a:close/>
              </a:path>
              <a:path w="356869" h="109855">
                <a:moveTo>
                  <a:pt x="157770" y="74163"/>
                </a:moveTo>
                <a:lnTo>
                  <a:pt x="155234" y="74163"/>
                </a:lnTo>
                <a:lnTo>
                  <a:pt x="154414" y="74295"/>
                </a:lnTo>
                <a:lnTo>
                  <a:pt x="153305" y="74807"/>
                </a:lnTo>
                <a:lnTo>
                  <a:pt x="152829" y="74938"/>
                </a:lnTo>
                <a:lnTo>
                  <a:pt x="159176" y="74938"/>
                </a:lnTo>
                <a:lnTo>
                  <a:pt x="159020" y="74761"/>
                </a:lnTo>
                <a:lnTo>
                  <a:pt x="157770" y="74163"/>
                </a:lnTo>
                <a:close/>
              </a:path>
              <a:path w="356869" h="109855">
                <a:moveTo>
                  <a:pt x="159069" y="25289"/>
                </a:moveTo>
                <a:lnTo>
                  <a:pt x="129207" y="25289"/>
                </a:lnTo>
                <a:lnTo>
                  <a:pt x="127670" y="25932"/>
                </a:lnTo>
                <a:lnTo>
                  <a:pt x="125123" y="28361"/>
                </a:lnTo>
                <a:lnTo>
                  <a:pt x="124492" y="29861"/>
                </a:lnTo>
                <a:lnTo>
                  <a:pt x="124535" y="33576"/>
                </a:lnTo>
                <a:lnTo>
                  <a:pt x="125123" y="35018"/>
                </a:lnTo>
                <a:lnTo>
                  <a:pt x="127671" y="37566"/>
                </a:lnTo>
                <a:lnTo>
                  <a:pt x="129183" y="38206"/>
                </a:lnTo>
                <a:lnTo>
                  <a:pt x="159056" y="38206"/>
                </a:lnTo>
                <a:lnTo>
                  <a:pt x="160602" y="37566"/>
                </a:lnTo>
                <a:lnTo>
                  <a:pt x="163055" y="35112"/>
                </a:lnTo>
                <a:lnTo>
                  <a:pt x="163677" y="33576"/>
                </a:lnTo>
                <a:lnTo>
                  <a:pt x="163618" y="29861"/>
                </a:lnTo>
                <a:lnTo>
                  <a:pt x="163055" y="28504"/>
                </a:lnTo>
                <a:lnTo>
                  <a:pt x="161818" y="27230"/>
                </a:lnTo>
                <a:lnTo>
                  <a:pt x="160605" y="25932"/>
                </a:lnTo>
                <a:lnTo>
                  <a:pt x="159069" y="25289"/>
                </a:lnTo>
                <a:close/>
              </a:path>
              <a:path w="356869" h="109855">
                <a:moveTo>
                  <a:pt x="144603" y="10085"/>
                </a:moveTo>
                <a:lnTo>
                  <a:pt x="140805" y="10085"/>
                </a:lnTo>
                <a:lnTo>
                  <a:pt x="139170" y="10741"/>
                </a:lnTo>
                <a:lnTo>
                  <a:pt x="136446" y="13310"/>
                </a:lnTo>
                <a:lnTo>
                  <a:pt x="135767" y="14919"/>
                </a:lnTo>
                <a:lnTo>
                  <a:pt x="135767" y="25289"/>
                </a:lnTo>
                <a:lnTo>
                  <a:pt x="149364" y="25289"/>
                </a:lnTo>
                <a:lnTo>
                  <a:pt x="149341" y="14919"/>
                </a:lnTo>
                <a:lnTo>
                  <a:pt x="148733" y="13383"/>
                </a:lnTo>
                <a:lnTo>
                  <a:pt x="146197" y="10741"/>
                </a:lnTo>
                <a:lnTo>
                  <a:pt x="144603" y="10085"/>
                </a:lnTo>
                <a:close/>
              </a:path>
              <a:path w="356869" h="109855">
                <a:moveTo>
                  <a:pt x="180237" y="0"/>
                </a:moveTo>
                <a:lnTo>
                  <a:pt x="176332" y="0"/>
                </a:lnTo>
                <a:lnTo>
                  <a:pt x="174714" y="667"/>
                </a:lnTo>
                <a:lnTo>
                  <a:pt x="172105" y="3276"/>
                </a:lnTo>
                <a:lnTo>
                  <a:pt x="171450" y="4895"/>
                </a:lnTo>
                <a:lnTo>
                  <a:pt x="171450" y="82402"/>
                </a:lnTo>
                <a:lnTo>
                  <a:pt x="172093" y="84024"/>
                </a:lnTo>
                <a:lnTo>
                  <a:pt x="173391" y="85392"/>
                </a:lnTo>
                <a:lnTo>
                  <a:pt x="174702" y="86736"/>
                </a:lnTo>
                <a:lnTo>
                  <a:pt x="176320" y="87416"/>
                </a:lnTo>
                <a:lnTo>
                  <a:pt x="180176" y="87416"/>
                </a:lnTo>
                <a:lnTo>
                  <a:pt x="181791" y="86736"/>
                </a:lnTo>
                <a:lnTo>
                  <a:pt x="184382" y="84024"/>
                </a:lnTo>
                <a:lnTo>
                  <a:pt x="185053" y="82402"/>
                </a:lnTo>
                <a:lnTo>
                  <a:pt x="185105" y="47304"/>
                </a:lnTo>
                <a:lnTo>
                  <a:pt x="185693" y="45326"/>
                </a:lnTo>
                <a:lnTo>
                  <a:pt x="188192" y="41495"/>
                </a:lnTo>
                <a:lnTo>
                  <a:pt x="189899" y="39934"/>
                </a:lnTo>
                <a:lnTo>
                  <a:pt x="194288" y="37566"/>
                </a:lnTo>
                <a:lnTo>
                  <a:pt x="196727" y="36981"/>
                </a:lnTo>
                <a:lnTo>
                  <a:pt x="221665" y="36981"/>
                </a:lnTo>
                <a:lnTo>
                  <a:pt x="220379" y="33244"/>
                </a:lnTo>
                <a:lnTo>
                  <a:pt x="218572" y="30790"/>
                </a:lnTo>
                <a:lnTo>
                  <a:pt x="185053" y="30790"/>
                </a:lnTo>
                <a:lnTo>
                  <a:pt x="185048" y="4895"/>
                </a:lnTo>
                <a:lnTo>
                  <a:pt x="184413" y="3310"/>
                </a:lnTo>
                <a:lnTo>
                  <a:pt x="183132" y="2002"/>
                </a:lnTo>
                <a:lnTo>
                  <a:pt x="181883" y="667"/>
                </a:lnTo>
                <a:lnTo>
                  <a:pt x="180237" y="0"/>
                </a:lnTo>
                <a:close/>
              </a:path>
              <a:path w="356869" h="109855">
                <a:moveTo>
                  <a:pt x="221665" y="36981"/>
                </a:moveTo>
                <a:lnTo>
                  <a:pt x="202182" y="36981"/>
                </a:lnTo>
                <a:lnTo>
                  <a:pt x="204316" y="37530"/>
                </a:lnTo>
                <a:lnTo>
                  <a:pt x="207303" y="39709"/>
                </a:lnTo>
                <a:lnTo>
                  <a:pt x="208431" y="41221"/>
                </a:lnTo>
                <a:lnTo>
                  <a:pt x="209101" y="43150"/>
                </a:lnTo>
                <a:lnTo>
                  <a:pt x="209802" y="45064"/>
                </a:lnTo>
                <a:lnTo>
                  <a:pt x="210138" y="47304"/>
                </a:lnTo>
                <a:lnTo>
                  <a:pt x="210138" y="82402"/>
                </a:lnTo>
                <a:lnTo>
                  <a:pt x="210808" y="84024"/>
                </a:lnTo>
                <a:lnTo>
                  <a:pt x="213430" y="86736"/>
                </a:lnTo>
                <a:lnTo>
                  <a:pt x="215015" y="87416"/>
                </a:lnTo>
                <a:lnTo>
                  <a:pt x="218886" y="87416"/>
                </a:lnTo>
                <a:lnTo>
                  <a:pt x="220470" y="86736"/>
                </a:lnTo>
                <a:lnTo>
                  <a:pt x="223092" y="84024"/>
                </a:lnTo>
                <a:lnTo>
                  <a:pt x="223732" y="82402"/>
                </a:lnTo>
                <a:lnTo>
                  <a:pt x="223698" y="45064"/>
                </a:lnTo>
                <a:lnTo>
                  <a:pt x="223061" y="41041"/>
                </a:lnTo>
                <a:lnTo>
                  <a:pt x="221665" y="36981"/>
                </a:lnTo>
                <a:close/>
              </a:path>
              <a:path w="356869" h="109855">
                <a:moveTo>
                  <a:pt x="207151" y="24063"/>
                </a:moveTo>
                <a:lnTo>
                  <a:pt x="198830" y="24063"/>
                </a:lnTo>
                <a:lnTo>
                  <a:pt x="196086" y="24576"/>
                </a:lnTo>
                <a:lnTo>
                  <a:pt x="190813" y="26636"/>
                </a:lnTo>
                <a:lnTo>
                  <a:pt x="188436" y="28005"/>
                </a:lnTo>
                <a:lnTo>
                  <a:pt x="185449" y="30422"/>
                </a:lnTo>
                <a:lnTo>
                  <a:pt x="185053" y="30790"/>
                </a:lnTo>
                <a:lnTo>
                  <a:pt x="218572" y="30790"/>
                </a:lnTo>
                <a:lnTo>
                  <a:pt x="218063" y="30099"/>
                </a:lnTo>
                <a:lnTo>
                  <a:pt x="211509" y="25264"/>
                </a:lnTo>
                <a:lnTo>
                  <a:pt x="207151" y="24063"/>
                </a:lnTo>
                <a:close/>
              </a:path>
              <a:path w="356869" h="109855">
                <a:moveTo>
                  <a:pt x="269299" y="23490"/>
                </a:moveTo>
                <a:lnTo>
                  <a:pt x="257473" y="23490"/>
                </a:lnTo>
                <a:lnTo>
                  <a:pt x="252170" y="24908"/>
                </a:lnTo>
                <a:lnTo>
                  <a:pt x="232053" y="49804"/>
                </a:lnTo>
                <a:lnTo>
                  <a:pt x="232053" y="62234"/>
                </a:lnTo>
                <a:lnTo>
                  <a:pt x="257473" y="88535"/>
                </a:lnTo>
                <a:lnTo>
                  <a:pt x="269299" y="88535"/>
                </a:lnTo>
                <a:lnTo>
                  <a:pt x="274633" y="87117"/>
                </a:lnTo>
                <a:lnTo>
                  <a:pt x="284082" y="81463"/>
                </a:lnTo>
                <a:lnTo>
                  <a:pt x="287801" y="77592"/>
                </a:lnTo>
                <a:lnTo>
                  <a:pt x="288896" y="75617"/>
                </a:lnTo>
                <a:lnTo>
                  <a:pt x="260064" y="75617"/>
                </a:lnTo>
                <a:lnTo>
                  <a:pt x="257077" y="74782"/>
                </a:lnTo>
                <a:lnTo>
                  <a:pt x="251682" y="71426"/>
                </a:lnTo>
                <a:lnTo>
                  <a:pt x="249548" y="69140"/>
                </a:lnTo>
                <a:lnTo>
                  <a:pt x="246439" y="63294"/>
                </a:lnTo>
                <a:lnTo>
                  <a:pt x="245677" y="59890"/>
                </a:lnTo>
                <a:lnTo>
                  <a:pt x="245677" y="52053"/>
                </a:lnTo>
                <a:lnTo>
                  <a:pt x="260064" y="36399"/>
                </a:lnTo>
                <a:lnTo>
                  <a:pt x="288886" y="36399"/>
                </a:lnTo>
                <a:lnTo>
                  <a:pt x="287801" y="34433"/>
                </a:lnTo>
                <a:lnTo>
                  <a:pt x="284082" y="30565"/>
                </a:lnTo>
                <a:lnTo>
                  <a:pt x="274633" y="24908"/>
                </a:lnTo>
                <a:lnTo>
                  <a:pt x="269299" y="23490"/>
                </a:lnTo>
                <a:close/>
              </a:path>
              <a:path w="356869" h="109855">
                <a:moveTo>
                  <a:pt x="288886" y="36399"/>
                </a:moveTo>
                <a:lnTo>
                  <a:pt x="266739" y="36399"/>
                </a:lnTo>
                <a:lnTo>
                  <a:pt x="269726" y="37219"/>
                </a:lnTo>
                <a:lnTo>
                  <a:pt x="275060" y="40504"/>
                </a:lnTo>
                <a:lnTo>
                  <a:pt x="277163" y="42778"/>
                </a:lnTo>
                <a:lnTo>
                  <a:pt x="278687" y="45720"/>
                </a:lnTo>
                <a:lnTo>
                  <a:pt x="280272" y="48624"/>
                </a:lnTo>
                <a:lnTo>
                  <a:pt x="281034" y="52053"/>
                </a:lnTo>
                <a:lnTo>
                  <a:pt x="281034" y="59890"/>
                </a:lnTo>
                <a:lnTo>
                  <a:pt x="280272" y="63294"/>
                </a:lnTo>
                <a:lnTo>
                  <a:pt x="278687" y="66223"/>
                </a:lnTo>
                <a:lnTo>
                  <a:pt x="277163" y="69140"/>
                </a:lnTo>
                <a:lnTo>
                  <a:pt x="275060" y="71426"/>
                </a:lnTo>
                <a:lnTo>
                  <a:pt x="269726" y="74782"/>
                </a:lnTo>
                <a:lnTo>
                  <a:pt x="266709" y="75617"/>
                </a:lnTo>
                <a:lnTo>
                  <a:pt x="288896" y="75617"/>
                </a:lnTo>
                <a:lnTo>
                  <a:pt x="290514" y="72700"/>
                </a:lnTo>
                <a:lnTo>
                  <a:pt x="293287" y="67793"/>
                </a:lnTo>
                <a:lnTo>
                  <a:pt x="294659" y="62234"/>
                </a:lnTo>
                <a:lnTo>
                  <a:pt x="294659" y="49804"/>
                </a:lnTo>
                <a:lnTo>
                  <a:pt x="293287" y="44244"/>
                </a:lnTo>
                <a:lnTo>
                  <a:pt x="290514" y="39349"/>
                </a:lnTo>
                <a:lnTo>
                  <a:pt x="288886" y="36399"/>
                </a:lnTo>
                <a:close/>
              </a:path>
              <a:path w="356869" h="109855">
                <a:moveTo>
                  <a:pt x="311789" y="24932"/>
                </a:moveTo>
                <a:lnTo>
                  <a:pt x="307857" y="24932"/>
                </a:lnTo>
                <a:lnTo>
                  <a:pt x="306241" y="25600"/>
                </a:lnTo>
                <a:lnTo>
                  <a:pt x="303620" y="28242"/>
                </a:lnTo>
                <a:lnTo>
                  <a:pt x="303075" y="29599"/>
                </a:lnTo>
                <a:lnTo>
                  <a:pt x="302980" y="82402"/>
                </a:lnTo>
                <a:lnTo>
                  <a:pt x="303620" y="84024"/>
                </a:lnTo>
                <a:lnTo>
                  <a:pt x="304900" y="85392"/>
                </a:lnTo>
                <a:lnTo>
                  <a:pt x="306211" y="86736"/>
                </a:lnTo>
                <a:lnTo>
                  <a:pt x="307826" y="87416"/>
                </a:lnTo>
                <a:lnTo>
                  <a:pt x="311697" y="87416"/>
                </a:lnTo>
                <a:lnTo>
                  <a:pt x="313313" y="86736"/>
                </a:lnTo>
                <a:lnTo>
                  <a:pt x="315903" y="84024"/>
                </a:lnTo>
                <a:lnTo>
                  <a:pt x="316574" y="82402"/>
                </a:lnTo>
                <a:lnTo>
                  <a:pt x="316635" y="46744"/>
                </a:lnTo>
                <a:lnTo>
                  <a:pt x="317214" y="44814"/>
                </a:lnTo>
                <a:lnTo>
                  <a:pt x="319866" y="40971"/>
                </a:lnTo>
                <a:lnTo>
                  <a:pt x="321664" y="39410"/>
                </a:lnTo>
                <a:lnTo>
                  <a:pt x="326206" y="37005"/>
                </a:lnTo>
                <a:lnTo>
                  <a:pt x="328735" y="36399"/>
                </a:lnTo>
                <a:lnTo>
                  <a:pt x="354327" y="36399"/>
                </a:lnTo>
                <a:lnTo>
                  <a:pt x="352998" y="32552"/>
                </a:lnTo>
                <a:lnTo>
                  <a:pt x="351511" y="30577"/>
                </a:lnTo>
                <a:lnTo>
                  <a:pt x="316482" y="30577"/>
                </a:lnTo>
                <a:lnTo>
                  <a:pt x="316269" y="29184"/>
                </a:lnTo>
                <a:lnTo>
                  <a:pt x="315660" y="27968"/>
                </a:lnTo>
                <a:lnTo>
                  <a:pt x="313434" y="25600"/>
                </a:lnTo>
                <a:lnTo>
                  <a:pt x="311789" y="24932"/>
                </a:lnTo>
                <a:close/>
              </a:path>
              <a:path w="356869" h="109855">
                <a:moveTo>
                  <a:pt x="354327" y="36399"/>
                </a:moveTo>
                <a:lnTo>
                  <a:pt x="334405" y="36399"/>
                </a:lnTo>
                <a:lnTo>
                  <a:pt x="336660" y="36957"/>
                </a:lnTo>
                <a:lnTo>
                  <a:pt x="339830" y="39185"/>
                </a:lnTo>
                <a:lnTo>
                  <a:pt x="340958" y="40696"/>
                </a:lnTo>
                <a:lnTo>
                  <a:pt x="342416" y="44506"/>
                </a:lnTo>
                <a:lnTo>
                  <a:pt x="342787" y="46744"/>
                </a:lnTo>
                <a:lnTo>
                  <a:pt x="342787" y="82402"/>
                </a:lnTo>
                <a:lnTo>
                  <a:pt x="343427" y="84024"/>
                </a:lnTo>
                <a:lnTo>
                  <a:pt x="346018" y="86736"/>
                </a:lnTo>
                <a:lnTo>
                  <a:pt x="347664" y="87416"/>
                </a:lnTo>
                <a:lnTo>
                  <a:pt x="351504" y="87416"/>
                </a:lnTo>
                <a:lnTo>
                  <a:pt x="353119" y="86736"/>
                </a:lnTo>
                <a:lnTo>
                  <a:pt x="355710" y="84024"/>
                </a:lnTo>
                <a:lnTo>
                  <a:pt x="356381" y="82402"/>
                </a:lnTo>
                <a:lnTo>
                  <a:pt x="356381" y="44506"/>
                </a:lnTo>
                <a:lnTo>
                  <a:pt x="355710" y="40291"/>
                </a:lnTo>
                <a:lnTo>
                  <a:pt x="354327" y="36399"/>
                </a:lnTo>
                <a:close/>
              </a:path>
              <a:path w="356869" h="109855">
                <a:moveTo>
                  <a:pt x="339586" y="23490"/>
                </a:moveTo>
                <a:lnTo>
                  <a:pt x="331052" y="23490"/>
                </a:lnTo>
                <a:lnTo>
                  <a:pt x="328217" y="24003"/>
                </a:lnTo>
                <a:lnTo>
                  <a:pt x="322822" y="26063"/>
                </a:lnTo>
                <a:lnTo>
                  <a:pt x="320384" y="27432"/>
                </a:lnTo>
                <a:lnTo>
                  <a:pt x="317580" y="29599"/>
                </a:lnTo>
                <a:lnTo>
                  <a:pt x="316482" y="30577"/>
                </a:lnTo>
                <a:lnTo>
                  <a:pt x="351511" y="30577"/>
                </a:lnTo>
                <a:lnTo>
                  <a:pt x="350651" y="29434"/>
                </a:lnTo>
                <a:lnTo>
                  <a:pt x="344036" y="24682"/>
                </a:lnTo>
                <a:lnTo>
                  <a:pt x="339586" y="2349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764" y="1560539"/>
            <a:ext cx="200262" cy="829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74264" y="1251009"/>
            <a:ext cx="3500754" cy="561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Summarizing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the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key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takeaways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from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the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424242"/>
                </a:solidFill>
                <a:latin typeface="Tahoma"/>
                <a:cs typeface="Tahoma"/>
              </a:rPr>
              <a:t>presentation.</a:t>
            </a:r>
            <a:endParaRPr sz="850">
              <a:latin typeface="Tahoma"/>
              <a:cs typeface="Tahoma"/>
            </a:endParaRPr>
          </a:p>
          <a:p>
            <a:pPr marL="12065" marR="5080" algn="ctr">
              <a:lnSpc>
                <a:spcPct val="103400"/>
              </a:lnSpc>
              <a:tabLst>
                <a:tab pos="393700" algn="l"/>
                <a:tab pos="2056130" algn="l"/>
              </a:tabLst>
            </a:pP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Emphasizing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the</a:t>
            </a:r>
            <a:r>
              <a:rPr sz="850" spc="6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signiﬁcance</a:t>
            </a:r>
            <a:r>
              <a:rPr sz="850" spc="6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of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	-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based</a:t>
            </a:r>
            <a:r>
              <a:rPr sz="85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e</a:t>
            </a:r>
            <a:r>
              <a:rPr sz="850" spc="32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95" dirty="0">
                <a:solidFill>
                  <a:srgbClr val="424242"/>
                </a:solidFill>
                <a:latin typeface="Tahoma"/>
                <a:cs typeface="Tahoma"/>
              </a:rPr>
              <a:t>cient</a:t>
            </a:r>
            <a:r>
              <a:rPr sz="85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424242"/>
                </a:solidFill>
                <a:latin typeface="Tahoma"/>
                <a:cs typeface="Tahoma"/>
              </a:rPr>
              <a:t>veriﬁcation </a:t>
            </a:r>
            <a:r>
              <a:rPr sz="850" spc="30" dirty="0">
                <a:solidFill>
                  <a:srgbClr val="424242"/>
                </a:solidFill>
                <a:latin typeface="Tahoma"/>
                <a:cs typeface="Tahoma"/>
              </a:rPr>
              <a:t>of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	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document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similarity</a:t>
            </a:r>
            <a:r>
              <a:rPr sz="850" spc="9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and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its</a:t>
            </a:r>
            <a:r>
              <a:rPr sz="850" spc="9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potential</a:t>
            </a:r>
            <a:r>
              <a:rPr sz="850" spc="9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impact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424242"/>
                </a:solidFill>
                <a:latin typeface="Tahoma"/>
                <a:cs typeface="Tahoma"/>
              </a:rPr>
              <a:t>on</a:t>
            </a:r>
            <a:r>
              <a:rPr sz="850" spc="9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424242"/>
                </a:solidFill>
                <a:latin typeface="Tahoma"/>
                <a:cs typeface="Tahoma"/>
              </a:rPr>
              <a:t>various domains.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-2392"/>
            <a:ext cx="113030" cy="831215"/>
          </a:xfrm>
          <a:custGeom>
            <a:avLst/>
            <a:gdLst/>
            <a:ahLst/>
            <a:cxnLst/>
            <a:rect l="l" t="t" r="r" b="b"/>
            <a:pathLst>
              <a:path w="113030" h="831215">
                <a:moveTo>
                  <a:pt x="112644" y="0"/>
                </a:moveTo>
                <a:lnTo>
                  <a:pt x="0" y="0"/>
                </a:lnTo>
                <a:lnTo>
                  <a:pt x="0" y="831116"/>
                </a:lnTo>
                <a:lnTo>
                  <a:pt x="112644" y="831116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6518" y="3175432"/>
            <a:ext cx="1300480" cy="113030"/>
          </a:xfrm>
          <a:custGeom>
            <a:avLst/>
            <a:gdLst/>
            <a:ahLst/>
            <a:cxnLst/>
            <a:rect l="l" t="t" r="r" b="b"/>
            <a:pathLst>
              <a:path w="1300479" h="113029">
                <a:moveTo>
                  <a:pt x="1299947" y="0"/>
                </a:moveTo>
                <a:lnTo>
                  <a:pt x="0" y="0"/>
                </a:lnTo>
                <a:lnTo>
                  <a:pt x="0" y="112644"/>
                </a:lnTo>
                <a:lnTo>
                  <a:pt x="1299947" y="112644"/>
                </a:lnTo>
                <a:lnTo>
                  <a:pt x="1299947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37386" y="721152"/>
            <a:ext cx="117094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80" dirty="0">
                <a:latin typeface="Arial"/>
                <a:cs typeface="Arial"/>
              </a:rPr>
              <a:t>Thanks!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3178" y="1130727"/>
            <a:ext cx="2254147" cy="105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lang="en-IN" b="1" dirty="0" err="1"/>
              <a:t>Te</a:t>
            </a:r>
            <a:r>
              <a:rPr b="1" dirty="0"/>
              <a:t>a</a:t>
            </a:r>
            <a:r>
              <a:rPr lang="en-IN" b="1" dirty="0"/>
              <a:t>m Members :</a:t>
            </a:r>
          </a:p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lang="en-IN" sz="1000" b="1" dirty="0">
                <a:solidFill>
                  <a:schemeClr val="accent4">
                    <a:lumMod val="75000"/>
                  </a:schemeClr>
                </a:solidFill>
                <a:latin typeface="Tahoma"/>
                <a:cs typeface="Tahoma"/>
              </a:rPr>
              <a:t>Dinakaran M -12</a:t>
            </a:r>
          </a:p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lang="en-IN" sz="1000" b="1" dirty="0" err="1">
                <a:solidFill>
                  <a:schemeClr val="accent4">
                    <a:lumMod val="75000"/>
                  </a:schemeClr>
                </a:solidFill>
                <a:latin typeface="Tahoma"/>
                <a:cs typeface="Tahoma"/>
              </a:rPr>
              <a:t>M.Balaji</a:t>
            </a:r>
            <a:r>
              <a:rPr lang="en-IN" sz="1000" b="1" dirty="0">
                <a:solidFill>
                  <a:schemeClr val="accent4">
                    <a:lumMod val="75000"/>
                  </a:schemeClr>
                </a:solidFill>
                <a:latin typeface="Tahoma"/>
                <a:cs typeface="Tahoma"/>
              </a:rPr>
              <a:t> -11</a:t>
            </a:r>
          </a:p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lang="en-IN" sz="1000" b="1" dirty="0" err="1">
                <a:solidFill>
                  <a:schemeClr val="accent4">
                    <a:lumMod val="75000"/>
                  </a:schemeClr>
                </a:solidFill>
                <a:latin typeface="Tahoma"/>
                <a:cs typeface="Tahoma"/>
              </a:rPr>
              <a:t>N.Mohammed</a:t>
            </a:r>
            <a:r>
              <a:rPr lang="en-IN" sz="1000" b="1" dirty="0">
                <a:solidFill>
                  <a:schemeClr val="accent4">
                    <a:lumMod val="75000"/>
                  </a:schemeClr>
                </a:solidFill>
                <a:latin typeface="Tahoma"/>
                <a:cs typeface="Tahoma"/>
              </a:rPr>
              <a:t> Asif -10</a:t>
            </a:r>
          </a:p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lang="en-IN" sz="1000" b="1" dirty="0">
                <a:solidFill>
                  <a:schemeClr val="accent4">
                    <a:lumMod val="75000"/>
                  </a:schemeClr>
                </a:solidFill>
                <a:latin typeface="Tahoma"/>
                <a:cs typeface="Tahoma"/>
              </a:rPr>
              <a:t>E.Dinesh-09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" y="8"/>
              <a:ext cx="5845237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73" y="222138"/>
            <a:ext cx="2907665" cy="472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175"/>
              </a:spcBef>
            </a:pPr>
            <a:r>
              <a:rPr sz="1900" spc="165" dirty="0"/>
              <a:t>INTRODUCTION</a:t>
            </a:r>
            <a:endParaRPr sz="1900"/>
          </a:p>
        </p:txBody>
      </p:sp>
      <p:grpSp>
        <p:nvGrpSpPr>
          <p:cNvPr id="6" name="object 6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7" name="object 7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0237" y="886992"/>
              <a:ext cx="407670" cy="125730"/>
            </a:xfrm>
            <a:custGeom>
              <a:avLst/>
              <a:gdLst/>
              <a:ahLst/>
              <a:cxnLst/>
              <a:rect l="l" t="t" r="r" b="b"/>
              <a:pathLst>
                <a:path w="407669" h="125730">
                  <a:moveTo>
                    <a:pt x="42885" y="5117"/>
                  </a:moveTo>
                  <a:lnTo>
                    <a:pt x="5608" y="5117"/>
                  </a:lnTo>
                  <a:lnTo>
                    <a:pt x="3761" y="5870"/>
                  </a:lnTo>
                  <a:lnTo>
                    <a:pt x="749" y="8869"/>
                  </a:lnTo>
                  <a:lnTo>
                    <a:pt x="0" y="10704"/>
                  </a:lnTo>
                  <a:lnTo>
                    <a:pt x="7" y="94152"/>
                  </a:lnTo>
                  <a:lnTo>
                    <a:pt x="709" y="95999"/>
                  </a:lnTo>
                  <a:lnTo>
                    <a:pt x="2060" y="97560"/>
                  </a:lnTo>
                  <a:lnTo>
                    <a:pt x="3453" y="99117"/>
                  </a:lnTo>
                  <a:lnTo>
                    <a:pt x="5321" y="99904"/>
                  </a:lnTo>
                  <a:lnTo>
                    <a:pt x="9869" y="99904"/>
                  </a:lnTo>
                  <a:lnTo>
                    <a:pt x="11704" y="99117"/>
                  </a:lnTo>
                  <a:lnTo>
                    <a:pt x="14581" y="95975"/>
                  </a:lnTo>
                  <a:lnTo>
                    <a:pt x="15285" y="94152"/>
                  </a:lnTo>
                  <a:lnTo>
                    <a:pt x="15285" y="63983"/>
                  </a:lnTo>
                  <a:lnTo>
                    <a:pt x="42897" y="63983"/>
                  </a:lnTo>
                  <a:lnTo>
                    <a:pt x="47588" y="62660"/>
                  </a:lnTo>
                  <a:lnTo>
                    <a:pt x="55909" y="57375"/>
                  </a:lnTo>
                  <a:lnTo>
                    <a:pt x="59173" y="53803"/>
                  </a:lnTo>
                  <a:lnTo>
                    <a:pt x="61796" y="48838"/>
                  </a:lnTo>
                  <a:lnTo>
                    <a:pt x="15285" y="48838"/>
                  </a:lnTo>
                  <a:lnTo>
                    <a:pt x="15285" y="20250"/>
                  </a:lnTo>
                  <a:lnTo>
                    <a:pt x="62016" y="20250"/>
                  </a:lnTo>
                  <a:lnTo>
                    <a:pt x="59149" y="14965"/>
                  </a:lnTo>
                  <a:lnTo>
                    <a:pt x="55875" y="11500"/>
                  </a:lnTo>
                  <a:lnTo>
                    <a:pt x="47551" y="6391"/>
                  </a:lnTo>
                  <a:lnTo>
                    <a:pt x="42885" y="5117"/>
                  </a:lnTo>
                  <a:close/>
                </a:path>
                <a:path w="407669" h="125730">
                  <a:moveTo>
                    <a:pt x="62016" y="20250"/>
                  </a:moveTo>
                  <a:lnTo>
                    <a:pt x="39944" y="20250"/>
                  </a:lnTo>
                  <a:lnTo>
                    <a:pt x="41934" y="20869"/>
                  </a:lnTo>
                  <a:lnTo>
                    <a:pt x="45384" y="23298"/>
                  </a:lnTo>
                  <a:lnTo>
                    <a:pt x="46789" y="24941"/>
                  </a:lnTo>
                  <a:lnTo>
                    <a:pt x="48956" y="29111"/>
                  </a:lnTo>
                  <a:lnTo>
                    <a:pt x="49493" y="31549"/>
                  </a:lnTo>
                  <a:lnTo>
                    <a:pt x="49493" y="37027"/>
                  </a:lnTo>
                  <a:lnTo>
                    <a:pt x="39944" y="48838"/>
                  </a:lnTo>
                  <a:lnTo>
                    <a:pt x="61796" y="48838"/>
                  </a:lnTo>
                  <a:lnTo>
                    <a:pt x="63934" y="44790"/>
                  </a:lnTo>
                  <a:lnTo>
                    <a:pt x="65138" y="39812"/>
                  </a:lnTo>
                  <a:lnTo>
                    <a:pt x="65138" y="28788"/>
                  </a:lnTo>
                  <a:lnTo>
                    <a:pt x="63934" y="23786"/>
                  </a:lnTo>
                  <a:lnTo>
                    <a:pt x="62016" y="20250"/>
                  </a:lnTo>
                  <a:close/>
                </a:path>
                <a:path w="407669" h="125730">
                  <a:moveTo>
                    <a:pt x="84246" y="106000"/>
                  </a:moveTo>
                  <a:lnTo>
                    <a:pt x="80567" y="107929"/>
                  </a:lnTo>
                  <a:lnTo>
                    <a:pt x="79235" y="109511"/>
                  </a:lnTo>
                  <a:lnTo>
                    <a:pt x="78400" y="111703"/>
                  </a:lnTo>
                  <a:lnTo>
                    <a:pt x="77699" y="113739"/>
                  </a:lnTo>
                  <a:lnTo>
                    <a:pt x="77830" y="115631"/>
                  </a:lnTo>
                  <a:lnTo>
                    <a:pt x="79784" y="119146"/>
                  </a:lnTo>
                  <a:lnTo>
                    <a:pt x="81317" y="120514"/>
                  </a:lnTo>
                  <a:lnTo>
                    <a:pt x="83390" y="121465"/>
                  </a:lnTo>
                  <a:lnTo>
                    <a:pt x="85520" y="122669"/>
                  </a:lnTo>
                  <a:lnTo>
                    <a:pt x="88224" y="123645"/>
                  </a:lnTo>
                  <a:lnTo>
                    <a:pt x="94820" y="125099"/>
                  </a:lnTo>
                  <a:lnTo>
                    <a:pt x="98224" y="125467"/>
                  </a:lnTo>
                  <a:lnTo>
                    <a:pt x="108106" y="125467"/>
                  </a:lnTo>
                  <a:lnTo>
                    <a:pt x="113870" y="124206"/>
                  </a:lnTo>
                  <a:lnTo>
                    <a:pt x="124169" y="119192"/>
                  </a:lnTo>
                  <a:lnTo>
                    <a:pt x="128278" y="115348"/>
                  </a:lnTo>
                  <a:lnTo>
                    <a:pt x="130962" y="110822"/>
                  </a:lnTo>
                  <a:lnTo>
                    <a:pt x="98962" y="110822"/>
                  </a:lnTo>
                  <a:lnTo>
                    <a:pt x="96319" y="110322"/>
                  </a:lnTo>
                  <a:lnTo>
                    <a:pt x="89568" y="107573"/>
                  </a:lnTo>
                  <a:lnTo>
                    <a:pt x="88236" y="106987"/>
                  </a:lnTo>
                  <a:lnTo>
                    <a:pt x="86188" y="106012"/>
                  </a:lnTo>
                  <a:lnTo>
                    <a:pt x="84246" y="106000"/>
                  </a:lnTo>
                  <a:close/>
                </a:path>
                <a:path w="407669" h="125730">
                  <a:moveTo>
                    <a:pt x="135956" y="94762"/>
                  </a:moveTo>
                  <a:lnTo>
                    <a:pt x="120240" y="94762"/>
                  </a:lnTo>
                  <a:lnTo>
                    <a:pt x="119941" y="97630"/>
                  </a:lnTo>
                  <a:lnTo>
                    <a:pt x="119253" y="100096"/>
                  </a:lnTo>
                  <a:lnTo>
                    <a:pt x="116729" y="105012"/>
                  </a:lnTo>
                  <a:lnTo>
                    <a:pt x="114644" y="107155"/>
                  </a:lnTo>
                  <a:lnTo>
                    <a:pt x="109191" y="110084"/>
                  </a:lnTo>
                  <a:lnTo>
                    <a:pt x="105832" y="110822"/>
                  </a:lnTo>
                  <a:lnTo>
                    <a:pt x="130962" y="110822"/>
                  </a:lnTo>
                  <a:lnTo>
                    <a:pt x="134410" y="105000"/>
                  </a:lnTo>
                  <a:lnTo>
                    <a:pt x="135956" y="98605"/>
                  </a:lnTo>
                  <a:lnTo>
                    <a:pt x="135956" y="94762"/>
                  </a:lnTo>
                  <a:close/>
                </a:path>
                <a:path w="407669" h="125730">
                  <a:moveTo>
                    <a:pt x="86118" y="27489"/>
                  </a:moveTo>
                  <a:lnTo>
                    <a:pt x="81652" y="27489"/>
                  </a:lnTo>
                  <a:lnTo>
                    <a:pt x="79793" y="28251"/>
                  </a:lnTo>
                  <a:lnTo>
                    <a:pt x="76806" y="31242"/>
                  </a:lnTo>
                  <a:lnTo>
                    <a:pt x="76056" y="33073"/>
                  </a:lnTo>
                  <a:lnTo>
                    <a:pt x="76056" y="79104"/>
                  </a:lnTo>
                  <a:lnTo>
                    <a:pt x="95999" y="101178"/>
                  </a:lnTo>
                  <a:lnTo>
                    <a:pt x="105226" y="101178"/>
                  </a:lnTo>
                  <a:lnTo>
                    <a:pt x="108822" y="100571"/>
                  </a:lnTo>
                  <a:lnTo>
                    <a:pt x="115132" y="98212"/>
                  </a:lnTo>
                  <a:lnTo>
                    <a:pt x="117847" y="96679"/>
                  </a:lnTo>
                  <a:lnTo>
                    <a:pt x="120240" y="94762"/>
                  </a:lnTo>
                  <a:lnTo>
                    <a:pt x="135956" y="94762"/>
                  </a:lnTo>
                  <a:lnTo>
                    <a:pt x="135956" y="86413"/>
                  </a:lnTo>
                  <a:lnTo>
                    <a:pt x="100117" y="86413"/>
                  </a:lnTo>
                  <a:lnTo>
                    <a:pt x="96807" y="85225"/>
                  </a:lnTo>
                  <a:lnTo>
                    <a:pt x="92640" y="80436"/>
                  </a:lnTo>
                  <a:lnTo>
                    <a:pt x="91630" y="76782"/>
                  </a:lnTo>
                  <a:lnTo>
                    <a:pt x="91594" y="33073"/>
                  </a:lnTo>
                  <a:lnTo>
                    <a:pt x="90879" y="31278"/>
                  </a:lnTo>
                  <a:lnTo>
                    <a:pt x="89384" y="29742"/>
                  </a:lnTo>
                  <a:lnTo>
                    <a:pt x="87986" y="28251"/>
                  </a:lnTo>
                  <a:lnTo>
                    <a:pt x="86118" y="27489"/>
                  </a:lnTo>
                  <a:close/>
                </a:path>
                <a:path w="407669" h="125730">
                  <a:moveTo>
                    <a:pt x="130359" y="27489"/>
                  </a:moveTo>
                  <a:lnTo>
                    <a:pt x="125906" y="27489"/>
                  </a:lnTo>
                  <a:lnTo>
                    <a:pt x="124050" y="28251"/>
                  </a:lnTo>
                  <a:lnTo>
                    <a:pt x="121133" y="31278"/>
                  </a:lnTo>
                  <a:lnTo>
                    <a:pt x="120417" y="33073"/>
                  </a:lnTo>
                  <a:lnTo>
                    <a:pt x="120408" y="74295"/>
                  </a:lnTo>
                  <a:lnTo>
                    <a:pt x="119704" y="76782"/>
                  </a:lnTo>
                  <a:lnTo>
                    <a:pt x="107618" y="86413"/>
                  </a:lnTo>
                  <a:lnTo>
                    <a:pt x="135956" y="86413"/>
                  </a:lnTo>
                  <a:lnTo>
                    <a:pt x="135956" y="33073"/>
                  </a:lnTo>
                  <a:lnTo>
                    <a:pt x="135206" y="31242"/>
                  </a:lnTo>
                  <a:lnTo>
                    <a:pt x="132207" y="28239"/>
                  </a:lnTo>
                  <a:lnTo>
                    <a:pt x="130359" y="27489"/>
                  </a:lnTo>
                  <a:close/>
                </a:path>
                <a:path w="407669" h="125730">
                  <a:moveTo>
                    <a:pt x="170712" y="43659"/>
                  </a:moveTo>
                  <a:lnTo>
                    <a:pt x="155173" y="43659"/>
                  </a:lnTo>
                  <a:lnTo>
                    <a:pt x="155173" y="85889"/>
                  </a:lnTo>
                  <a:lnTo>
                    <a:pt x="172163" y="99904"/>
                  </a:lnTo>
                  <a:lnTo>
                    <a:pt x="176140" y="99904"/>
                  </a:lnTo>
                  <a:lnTo>
                    <a:pt x="178701" y="99178"/>
                  </a:lnTo>
                  <a:lnTo>
                    <a:pt x="183568" y="96298"/>
                  </a:lnTo>
                  <a:lnTo>
                    <a:pt x="184797" y="94295"/>
                  </a:lnTo>
                  <a:lnTo>
                    <a:pt x="184797" y="89784"/>
                  </a:lnTo>
                  <a:lnTo>
                    <a:pt x="184178" y="88129"/>
                  </a:lnTo>
                  <a:lnTo>
                    <a:pt x="182950" y="86794"/>
                  </a:lnTo>
                  <a:lnTo>
                    <a:pt x="181927" y="85639"/>
                  </a:lnTo>
                  <a:lnTo>
                    <a:pt x="173604" y="85639"/>
                  </a:lnTo>
                  <a:lnTo>
                    <a:pt x="173031" y="85532"/>
                  </a:lnTo>
                  <a:lnTo>
                    <a:pt x="170712" y="82582"/>
                  </a:lnTo>
                  <a:lnTo>
                    <a:pt x="170712" y="43659"/>
                  </a:lnTo>
                  <a:close/>
                </a:path>
                <a:path w="407669" h="125730">
                  <a:moveTo>
                    <a:pt x="180319" y="84758"/>
                  </a:moveTo>
                  <a:lnTo>
                    <a:pt x="177427" y="84758"/>
                  </a:lnTo>
                  <a:lnTo>
                    <a:pt x="176473" y="84914"/>
                  </a:lnTo>
                  <a:lnTo>
                    <a:pt x="175211" y="85499"/>
                  </a:lnTo>
                  <a:lnTo>
                    <a:pt x="174662" y="85639"/>
                  </a:lnTo>
                  <a:lnTo>
                    <a:pt x="181927" y="85639"/>
                  </a:lnTo>
                  <a:lnTo>
                    <a:pt x="181749" y="85438"/>
                  </a:lnTo>
                  <a:lnTo>
                    <a:pt x="180319" y="84758"/>
                  </a:lnTo>
                  <a:close/>
                </a:path>
                <a:path w="407669" h="125730">
                  <a:moveTo>
                    <a:pt x="181807" y="28895"/>
                  </a:moveTo>
                  <a:lnTo>
                    <a:pt x="147672" y="28895"/>
                  </a:lnTo>
                  <a:lnTo>
                    <a:pt x="145925" y="29632"/>
                  </a:lnTo>
                  <a:lnTo>
                    <a:pt x="143018" y="32421"/>
                  </a:lnTo>
                  <a:lnTo>
                    <a:pt x="142277" y="34122"/>
                  </a:lnTo>
                  <a:lnTo>
                    <a:pt x="142332" y="38374"/>
                  </a:lnTo>
                  <a:lnTo>
                    <a:pt x="143018" y="40017"/>
                  </a:lnTo>
                  <a:lnTo>
                    <a:pt x="145923" y="42934"/>
                  </a:lnTo>
                  <a:lnTo>
                    <a:pt x="147648" y="43659"/>
                  </a:lnTo>
                  <a:lnTo>
                    <a:pt x="181782" y="43659"/>
                  </a:lnTo>
                  <a:lnTo>
                    <a:pt x="183535" y="42958"/>
                  </a:lnTo>
                  <a:lnTo>
                    <a:pt x="186366" y="40123"/>
                  </a:lnTo>
                  <a:lnTo>
                    <a:pt x="187071" y="38374"/>
                  </a:lnTo>
                  <a:lnTo>
                    <a:pt x="187002" y="34122"/>
                  </a:lnTo>
                  <a:lnTo>
                    <a:pt x="186366" y="32573"/>
                  </a:lnTo>
                  <a:lnTo>
                    <a:pt x="184949" y="31123"/>
                  </a:lnTo>
                  <a:lnTo>
                    <a:pt x="183556" y="29632"/>
                  </a:lnTo>
                  <a:lnTo>
                    <a:pt x="181807" y="28895"/>
                  </a:lnTo>
                  <a:close/>
                </a:path>
                <a:path w="407669" h="125730">
                  <a:moveTo>
                    <a:pt x="165268" y="11512"/>
                  </a:moveTo>
                  <a:lnTo>
                    <a:pt x="160925" y="11512"/>
                  </a:lnTo>
                  <a:lnTo>
                    <a:pt x="159078" y="12249"/>
                  </a:lnTo>
                  <a:lnTo>
                    <a:pt x="155960" y="15215"/>
                  </a:lnTo>
                  <a:lnTo>
                    <a:pt x="155173" y="17050"/>
                  </a:lnTo>
                  <a:lnTo>
                    <a:pt x="155173" y="28895"/>
                  </a:lnTo>
                  <a:lnTo>
                    <a:pt x="170712" y="28895"/>
                  </a:lnTo>
                  <a:lnTo>
                    <a:pt x="170689" y="17050"/>
                  </a:lnTo>
                  <a:lnTo>
                    <a:pt x="169983" y="15297"/>
                  </a:lnTo>
                  <a:lnTo>
                    <a:pt x="167091" y="12274"/>
                  </a:lnTo>
                  <a:lnTo>
                    <a:pt x="165268" y="11512"/>
                  </a:lnTo>
                  <a:close/>
                </a:path>
                <a:path w="407669" h="125730">
                  <a:moveTo>
                    <a:pt x="206014" y="0"/>
                  </a:moveTo>
                  <a:lnTo>
                    <a:pt x="201536" y="0"/>
                  </a:lnTo>
                  <a:lnTo>
                    <a:pt x="199689" y="762"/>
                  </a:lnTo>
                  <a:lnTo>
                    <a:pt x="196692" y="3773"/>
                  </a:lnTo>
                  <a:lnTo>
                    <a:pt x="195952" y="5583"/>
                  </a:lnTo>
                  <a:lnTo>
                    <a:pt x="195952" y="94164"/>
                  </a:lnTo>
                  <a:lnTo>
                    <a:pt x="196690" y="96036"/>
                  </a:lnTo>
                  <a:lnTo>
                    <a:pt x="198165" y="97593"/>
                  </a:lnTo>
                  <a:lnTo>
                    <a:pt x="199668" y="99130"/>
                  </a:lnTo>
                  <a:lnTo>
                    <a:pt x="201524" y="99904"/>
                  </a:lnTo>
                  <a:lnTo>
                    <a:pt x="205928" y="99904"/>
                  </a:lnTo>
                  <a:lnTo>
                    <a:pt x="207776" y="99130"/>
                  </a:lnTo>
                  <a:lnTo>
                    <a:pt x="210750" y="96036"/>
                  </a:lnTo>
                  <a:lnTo>
                    <a:pt x="211488" y="94164"/>
                  </a:lnTo>
                  <a:lnTo>
                    <a:pt x="211551" y="54053"/>
                  </a:lnTo>
                  <a:lnTo>
                    <a:pt x="212217" y="51803"/>
                  </a:lnTo>
                  <a:lnTo>
                    <a:pt x="215085" y="47420"/>
                  </a:lnTo>
                  <a:lnTo>
                    <a:pt x="217051" y="45634"/>
                  </a:lnTo>
                  <a:lnTo>
                    <a:pt x="222062" y="42934"/>
                  </a:lnTo>
                  <a:lnTo>
                    <a:pt x="224847" y="42254"/>
                  </a:lnTo>
                  <a:lnTo>
                    <a:pt x="253344" y="42254"/>
                  </a:lnTo>
                  <a:lnTo>
                    <a:pt x="251874" y="37993"/>
                  </a:lnTo>
                  <a:lnTo>
                    <a:pt x="249809" y="35183"/>
                  </a:lnTo>
                  <a:lnTo>
                    <a:pt x="211488" y="35183"/>
                  </a:lnTo>
                  <a:lnTo>
                    <a:pt x="211478" y="5583"/>
                  </a:lnTo>
                  <a:lnTo>
                    <a:pt x="210739" y="3749"/>
                  </a:lnTo>
                  <a:lnTo>
                    <a:pt x="207870" y="762"/>
                  </a:lnTo>
                  <a:lnTo>
                    <a:pt x="206014" y="0"/>
                  </a:lnTo>
                  <a:close/>
                </a:path>
                <a:path w="407669" h="125730">
                  <a:moveTo>
                    <a:pt x="253344" y="42254"/>
                  </a:moveTo>
                  <a:lnTo>
                    <a:pt x="231062" y="42254"/>
                  </a:lnTo>
                  <a:lnTo>
                    <a:pt x="233504" y="42885"/>
                  </a:lnTo>
                  <a:lnTo>
                    <a:pt x="236945" y="45375"/>
                  </a:lnTo>
                  <a:lnTo>
                    <a:pt x="238195" y="47100"/>
                  </a:lnTo>
                  <a:lnTo>
                    <a:pt x="239780" y="51492"/>
                  </a:lnTo>
                  <a:lnTo>
                    <a:pt x="240173" y="54053"/>
                  </a:lnTo>
                  <a:lnTo>
                    <a:pt x="240173" y="94164"/>
                  </a:lnTo>
                  <a:lnTo>
                    <a:pt x="240923" y="96036"/>
                  </a:lnTo>
                  <a:lnTo>
                    <a:pt x="243922" y="99130"/>
                  </a:lnTo>
                  <a:lnTo>
                    <a:pt x="245769" y="99904"/>
                  </a:lnTo>
                  <a:lnTo>
                    <a:pt x="250149" y="99904"/>
                  </a:lnTo>
                  <a:lnTo>
                    <a:pt x="251996" y="99130"/>
                  </a:lnTo>
                  <a:lnTo>
                    <a:pt x="254971" y="96036"/>
                  </a:lnTo>
                  <a:lnTo>
                    <a:pt x="255721" y="94164"/>
                  </a:lnTo>
                  <a:lnTo>
                    <a:pt x="255681" y="51492"/>
                  </a:lnTo>
                  <a:lnTo>
                    <a:pt x="254946" y="46899"/>
                  </a:lnTo>
                  <a:lnTo>
                    <a:pt x="253344" y="42254"/>
                  </a:lnTo>
                  <a:close/>
                </a:path>
                <a:path w="407669" h="125730">
                  <a:moveTo>
                    <a:pt x="236765" y="27489"/>
                  </a:moveTo>
                  <a:lnTo>
                    <a:pt x="227252" y="27489"/>
                  </a:lnTo>
                  <a:lnTo>
                    <a:pt x="224098" y="28087"/>
                  </a:lnTo>
                  <a:lnTo>
                    <a:pt x="218087" y="30443"/>
                  </a:lnTo>
                  <a:lnTo>
                    <a:pt x="215371" y="32004"/>
                  </a:lnTo>
                  <a:lnTo>
                    <a:pt x="212375" y="34396"/>
                  </a:lnTo>
                  <a:lnTo>
                    <a:pt x="211488" y="35183"/>
                  </a:lnTo>
                  <a:lnTo>
                    <a:pt x="249809" y="35183"/>
                  </a:lnTo>
                  <a:lnTo>
                    <a:pt x="249231" y="34396"/>
                  </a:lnTo>
                  <a:lnTo>
                    <a:pt x="241730" y="28882"/>
                  </a:lnTo>
                  <a:lnTo>
                    <a:pt x="236765" y="27489"/>
                  </a:lnTo>
                  <a:close/>
                </a:path>
                <a:path w="407669" h="125730">
                  <a:moveTo>
                    <a:pt x="307799" y="26834"/>
                  </a:moveTo>
                  <a:lnTo>
                    <a:pt x="294275" y="26834"/>
                  </a:lnTo>
                  <a:lnTo>
                    <a:pt x="288224" y="28468"/>
                  </a:lnTo>
                  <a:lnTo>
                    <a:pt x="265233" y="56912"/>
                  </a:lnTo>
                  <a:lnTo>
                    <a:pt x="265233" y="71128"/>
                  </a:lnTo>
                  <a:lnTo>
                    <a:pt x="294275" y="101178"/>
                  </a:lnTo>
                  <a:lnTo>
                    <a:pt x="307799" y="101178"/>
                  </a:lnTo>
                  <a:lnTo>
                    <a:pt x="313895" y="99572"/>
                  </a:lnTo>
                  <a:lnTo>
                    <a:pt x="324669" y="93095"/>
                  </a:lnTo>
                  <a:lnTo>
                    <a:pt x="328934" y="88678"/>
                  </a:lnTo>
                  <a:lnTo>
                    <a:pt x="330195" y="86413"/>
                  </a:lnTo>
                  <a:lnTo>
                    <a:pt x="297225" y="86413"/>
                  </a:lnTo>
                  <a:lnTo>
                    <a:pt x="293808" y="85462"/>
                  </a:lnTo>
                  <a:lnTo>
                    <a:pt x="280772" y="68448"/>
                  </a:lnTo>
                  <a:lnTo>
                    <a:pt x="280772" y="59493"/>
                  </a:lnTo>
                  <a:lnTo>
                    <a:pt x="297225" y="41599"/>
                  </a:lnTo>
                  <a:lnTo>
                    <a:pt x="330177" y="41599"/>
                  </a:lnTo>
                  <a:lnTo>
                    <a:pt x="328934" y="39361"/>
                  </a:lnTo>
                  <a:lnTo>
                    <a:pt x="324669" y="34933"/>
                  </a:lnTo>
                  <a:lnTo>
                    <a:pt x="313895" y="28468"/>
                  </a:lnTo>
                  <a:lnTo>
                    <a:pt x="307799" y="26834"/>
                  </a:lnTo>
                  <a:close/>
                </a:path>
                <a:path w="407669" h="125730">
                  <a:moveTo>
                    <a:pt x="330177" y="41599"/>
                  </a:moveTo>
                  <a:lnTo>
                    <a:pt x="304845" y="41599"/>
                  </a:lnTo>
                  <a:lnTo>
                    <a:pt x="308286" y="42540"/>
                  </a:lnTo>
                  <a:lnTo>
                    <a:pt x="314358" y="46277"/>
                  </a:lnTo>
                  <a:lnTo>
                    <a:pt x="316766" y="48899"/>
                  </a:lnTo>
                  <a:lnTo>
                    <a:pt x="320323" y="55577"/>
                  </a:lnTo>
                  <a:lnTo>
                    <a:pt x="321216" y="59493"/>
                  </a:lnTo>
                  <a:lnTo>
                    <a:pt x="321216" y="68448"/>
                  </a:lnTo>
                  <a:lnTo>
                    <a:pt x="304824" y="86413"/>
                  </a:lnTo>
                  <a:lnTo>
                    <a:pt x="330195" y="86413"/>
                  </a:lnTo>
                  <a:lnTo>
                    <a:pt x="335194" y="77486"/>
                  </a:lnTo>
                  <a:lnTo>
                    <a:pt x="336767" y="71128"/>
                  </a:lnTo>
                  <a:lnTo>
                    <a:pt x="336767" y="56912"/>
                  </a:lnTo>
                  <a:lnTo>
                    <a:pt x="335194" y="50566"/>
                  </a:lnTo>
                  <a:lnTo>
                    <a:pt x="330177" y="41599"/>
                  </a:lnTo>
                  <a:close/>
                </a:path>
                <a:path w="407669" h="125730">
                  <a:moveTo>
                    <a:pt x="356341" y="28489"/>
                  </a:moveTo>
                  <a:lnTo>
                    <a:pt x="351851" y="28489"/>
                  </a:lnTo>
                  <a:lnTo>
                    <a:pt x="350007" y="29251"/>
                  </a:lnTo>
                  <a:lnTo>
                    <a:pt x="347017" y="32266"/>
                  </a:lnTo>
                  <a:lnTo>
                    <a:pt x="346380" y="33823"/>
                  </a:lnTo>
                  <a:lnTo>
                    <a:pt x="346268" y="94164"/>
                  </a:lnTo>
                  <a:lnTo>
                    <a:pt x="347005" y="96036"/>
                  </a:lnTo>
                  <a:lnTo>
                    <a:pt x="348483" y="97593"/>
                  </a:lnTo>
                  <a:lnTo>
                    <a:pt x="349983" y="99130"/>
                  </a:lnTo>
                  <a:lnTo>
                    <a:pt x="351827" y="99904"/>
                  </a:lnTo>
                  <a:lnTo>
                    <a:pt x="356247" y="99904"/>
                  </a:lnTo>
                  <a:lnTo>
                    <a:pt x="358079" y="99130"/>
                  </a:lnTo>
                  <a:lnTo>
                    <a:pt x="361056" y="96036"/>
                  </a:lnTo>
                  <a:lnTo>
                    <a:pt x="361806" y="94164"/>
                  </a:lnTo>
                  <a:lnTo>
                    <a:pt x="361876" y="53422"/>
                  </a:lnTo>
                  <a:lnTo>
                    <a:pt x="362556" y="51218"/>
                  </a:lnTo>
                  <a:lnTo>
                    <a:pt x="365567" y="46826"/>
                  </a:lnTo>
                  <a:lnTo>
                    <a:pt x="367628" y="45040"/>
                  </a:lnTo>
                  <a:lnTo>
                    <a:pt x="372831" y="42291"/>
                  </a:lnTo>
                  <a:lnTo>
                    <a:pt x="375699" y="41599"/>
                  </a:lnTo>
                  <a:lnTo>
                    <a:pt x="404953" y="41599"/>
                  </a:lnTo>
                  <a:lnTo>
                    <a:pt x="403430" y="37206"/>
                  </a:lnTo>
                  <a:lnTo>
                    <a:pt x="401732" y="34933"/>
                  </a:lnTo>
                  <a:lnTo>
                    <a:pt x="361712" y="34933"/>
                  </a:lnTo>
                  <a:lnTo>
                    <a:pt x="361471" y="33360"/>
                  </a:lnTo>
                  <a:lnTo>
                    <a:pt x="360782" y="31967"/>
                  </a:lnTo>
                  <a:lnTo>
                    <a:pt x="358222" y="29251"/>
                  </a:lnTo>
                  <a:lnTo>
                    <a:pt x="356341" y="28489"/>
                  </a:lnTo>
                  <a:close/>
                </a:path>
                <a:path w="407669" h="125730">
                  <a:moveTo>
                    <a:pt x="404953" y="41599"/>
                  </a:moveTo>
                  <a:lnTo>
                    <a:pt x="382200" y="41599"/>
                  </a:lnTo>
                  <a:lnTo>
                    <a:pt x="384773" y="42242"/>
                  </a:lnTo>
                  <a:lnTo>
                    <a:pt x="388394" y="44778"/>
                  </a:lnTo>
                  <a:lnTo>
                    <a:pt x="389714" y="46506"/>
                  </a:lnTo>
                  <a:lnTo>
                    <a:pt x="391352" y="50861"/>
                  </a:lnTo>
                  <a:lnTo>
                    <a:pt x="391774" y="53422"/>
                  </a:lnTo>
                  <a:lnTo>
                    <a:pt x="391774" y="94164"/>
                  </a:lnTo>
                  <a:lnTo>
                    <a:pt x="392512" y="96036"/>
                  </a:lnTo>
                  <a:lnTo>
                    <a:pt x="393987" y="97593"/>
                  </a:lnTo>
                  <a:lnTo>
                    <a:pt x="395478" y="99130"/>
                  </a:lnTo>
                  <a:lnTo>
                    <a:pt x="397334" y="99904"/>
                  </a:lnTo>
                  <a:lnTo>
                    <a:pt x="401738" y="99904"/>
                  </a:lnTo>
                  <a:lnTo>
                    <a:pt x="403585" y="99130"/>
                  </a:lnTo>
                  <a:lnTo>
                    <a:pt x="406560" y="96036"/>
                  </a:lnTo>
                  <a:lnTo>
                    <a:pt x="407313" y="94164"/>
                  </a:lnTo>
                  <a:lnTo>
                    <a:pt x="407313" y="50861"/>
                  </a:lnTo>
                  <a:lnTo>
                    <a:pt x="406527" y="46040"/>
                  </a:lnTo>
                  <a:lnTo>
                    <a:pt x="404953" y="41599"/>
                  </a:lnTo>
                  <a:close/>
                </a:path>
                <a:path w="407669" h="125730">
                  <a:moveTo>
                    <a:pt x="388132" y="26834"/>
                  </a:moveTo>
                  <a:lnTo>
                    <a:pt x="378366" y="26834"/>
                  </a:lnTo>
                  <a:lnTo>
                    <a:pt x="375129" y="27432"/>
                  </a:lnTo>
                  <a:lnTo>
                    <a:pt x="368963" y="29788"/>
                  </a:lnTo>
                  <a:lnTo>
                    <a:pt x="366165" y="31348"/>
                  </a:lnTo>
                  <a:lnTo>
                    <a:pt x="362974" y="33823"/>
                  </a:lnTo>
                  <a:lnTo>
                    <a:pt x="361712" y="34933"/>
                  </a:lnTo>
                  <a:lnTo>
                    <a:pt x="401732" y="34933"/>
                  </a:lnTo>
                  <a:lnTo>
                    <a:pt x="400763" y="33634"/>
                  </a:lnTo>
                  <a:lnTo>
                    <a:pt x="393192" y="28206"/>
                  </a:lnTo>
                  <a:lnTo>
                    <a:pt x="388132" y="26834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4867" y="1044333"/>
              <a:ext cx="228883" cy="9478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509905" algn="ctr">
              <a:lnSpc>
                <a:spcPts val="1200"/>
              </a:lnSpc>
              <a:spcBef>
                <a:spcPts val="615"/>
              </a:spcBef>
            </a:pPr>
            <a:r>
              <a:rPr spc="20" dirty="0"/>
              <a:t>This</a:t>
            </a:r>
            <a:r>
              <a:rPr spc="30" dirty="0"/>
              <a:t> </a:t>
            </a:r>
            <a:r>
              <a:rPr spc="20" dirty="0"/>
              <a:t>presentation</a:t>
            </a:r>
            <a:r>
              <a:rPr spc="35" dirty="0"/>
              <a:t> </a:t>
            </a:r>
            <a:r>
              <a:rPr spc="20" dirty="0"/>
              <a:t>introduces</a:t>
            </a:r>
            <a:r>
              <a:rPr spc="35" dirty="0"/>
              <a:t> </a:t>
            </a:r>
            <a:r>
              <a:rPr spc="30" dirty="0"/>
              <a:t>a</a:t>
            </a:r>
          </a:p>
          <a:p>
            <a:pPr marR="52069" algn="ctr">
              <a:lnSpc>
                <a:spcPct val="100000"/>
              </a:lnSpc>
              <a:tabLst>
                <a:tab pos="1420495" algn="l"/>
              </a:tabLst>
            </a:pPr>
            <a:r>
              <a:rPr spc="50" dirty="0"/>
              <a:t>approach</a:t>
            </a:r>
            <a:r>
              <a:rPr dirty="0"/>
              <a:t> to</a:t>
            </a:r>
            <a:r>
              <a:rPr spc="5" dirty="0"/>
              <a:t> </a:t>
            </a:r>
            <a:r>
              <a:rPr spc="-10" dirty="0"/>
              <a:t>verify</a:t>
            </a:r>
            <a:r>
              <a:rPr dirty="0"/>
              <a:t>	</a:t>
            </a:r>
            <a:r>
              <a:rPr spc="10" dirty="0"/>
              <a:t>document</a:t>
            </a:r>
            <a:r>
              <a:rPr spc="210" dirty="0"/>
              <a:t> </a:t>
            </a:r>
            <a:r>
              <a:rPr spc="-10" dirty="0"/>
              <a:t>similarity</a:t>
            </a:r>
          </a:p>
          <a:p>
            <a:pPr marL="170180" marR="222885" algn="ctr">
              <a:lnSpc>
                <a:spcPct val="100899"/>
              </a:lnSpc>
              <a:spcBef>
                <a:spcPts val="10"/>
              </a:spcBef>
            </a:pPr>
            <a:r>
              <a:rPr spc="440" dirty="0"/>
              <a:t>e </a:t>
            </a:r>
            <a:r>
              <a:rPr dirty="0"/>
              <a:t>ciently.</a:t>
            </a:r>
            <a:r>
              <a:rPr spc="50" dirty="0"/>
              <a:t> </a:t>
            </a:r>
            <a:r>
              <a:rPr dirty="0"/>
              <a:t>We</a:t>
            </a:r>
            <a:r>
              <a:rPr spc="50" dirty="0"/>
              <a:t> </a:t>
            </a:r>
            <a:r>
              <a:rPr dirty="0"/>
              <a:t>will</a:t>
            </a:r>
            <a:r>
              <a:rPr spc="55" dirty="0"/>
              <a:t> </a:t>
            </a:r>
            <a:r>
              <a:rPr dirty="0"/>
              <a:t>provide</a:t>
            </a:r>
            <a:r>
              <a:rPr spc="50" dirty="0"/>
              <a:t> </a:t>
            </a:r>
            <a:r>
              <a:rPr spc="80" dirty="0"/>
              <a:t>a</a:t>
            </a:r>
            <a:r>
              <a:rPr spc="50" dirty="0"/>
              <a:t> </a:t>
            </a:r>
            <a:r>
              <a:rPr dirty="0"/>
              <a:t>step-</a:t>
            </a:r>
            <a:r>
              <a:rPr spc="50" dirty="0"/>
              <a:t>by-</a:t>
            </a:r>
            <a:r>
              <a:rPr spc="-20" dirty="0"/>
              <a:t>step </a:t>
            </a:r>
            <a:r>
              <a:rPr spc="10" dirty="0"/>
              <a:t>guide</a:t>
            </a:r>
            <a:r>
              <a:rPr spc="40" dirty="0"/>
              <a:t> </a:t>
            </a:r>
            <a:r>
              <a:rPr spc="10" dirty="0"/>
              <a:t>with</a:t>
            </a:r>
            <a:r>
              <a:rPr spc="45" dirty="0"/>
              <a:t> </a:t>
            </a:r>
            <a:r>
              <a:rPr spc="50" dirty="0"/>
              <a:t>code</a:t>
            </a:r>
            <a:r>
              <a:rPr spc="45" dirty="0"/>
              <a:t> </a:t>
            </a:r>
            <a:r>
              <a:rPr spc="10" dirty="0"/>
              <a:t>examples</a:t>
            </a:r>
            <a:r>
              <a:rPr spc="45" dirty="0"/>
              <a:t> </a:t>
            </a:r>
            <a:r>
              <a:rPr spc="10" dirty="0"/>
              <a:t>to</a:t>
            </a:r>
            <a:r>
              <a:rPr spc="40" dirty="0"/>
              <a:t> </a:t>
            </a:r>
            <a:r>
              <a:rPr spc="-10" dirty="0"/>
              <a:t>demonstrate </a:t>
            </a:r>
            <a:r>
              <a:rPr dirty="0"/>
              <a:t>the</a:t>
            </a:r>
            <a:r>
              <a:rPr spc="35" dirty="0"/>
              <a:t> </a:t>
            </a:r>
            <a:r>
              <a:rPr spc="-10" dirty="0"/>
              <a:t>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3135" y="1648445"/>
            <a:ext cx="113030" cy="1638300"/>
          </a:xfrm>
          <a:custGeom>
            <a:avLst/>
            <a:gdLst/>
            <a:ahLst/>
            <a:cxnLst/>
            <a:rect l="l" t="t" r="r" b="b"/>
            <a:pathLst>
              <a:path w="113029" h="1638300">
                <a:moveTo>
                  <a:pt x="112644" y="0"/>
                </a:moveTo>
                <a:lnTo>
                  <a:pt x="0" y="0"/>
                </a:lnTo>
                <a:lnTo>
                  <a:pt x="0" y="1637882"/>
                </a:lnTo>
                <a:lnTo>
                  <a:pt x="112644" y="1637882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0"/>
            <a:ext cx="113030" cy="1035685"/>
          </a:xfrm>
          <a:custGeom>
            <a:avLst/>
            <a:gdLst/>
            <a:ahLst/>
            <a:cxnLst/>
            <a:rect l="l" t="t" r="r" b="b"/>
            <a:pathLst>
              <a:path w="113030" h="1035685">
                <a:moveTo>
                  <a:pt x="112644" y="0"/>
                </a:moveTo>
                <a:lnTo>
                  <a:pt x="0" y="0"/>
                </a:lnTo>
                <a:lnTo>
                  <a:pt x="0" y="1035094"/>
                </a:lnTo>
                <a:lnTo>
                  <a:pt x="112644" y="1035094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056" y="952737"/>
            <a:ext cx="2465950" cy="1878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340" y="1187302"/>
            <a:ext cx="466868" cy="1097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9186" y="1053346"/>
            <a:ext cx="524435" cy="2213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4344" y="693331"/>
            <a:ext cx="2298065" cy="1018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b="1" spc="60" dirty="0">
                <a:solidFill>
                  <a:srgbClr val="424242"/>
                </a:solidFill>
                <a:latin typeface="Trebuchet MS"/>
                <a:cs typeface="Trebuchet MS"/>
              </a:rPr>
              <a:t>UNDERSTANDING</a:t>
            </a:r>
            <a:r>
              <a:rPr sz="750" b="1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750" b="1" dirty="0">
                <a:solidFill>
                  <a:srgbClr val="424242"/>
                </a:solidFill>
                <a:latin typeface="Trebuchet MS"/>
                <a:cs typeface="Trebuchet MS"/>
              </a:rPr>
              <a:t>PDF</a:t>
            </a:r>
            <a:r>
              <a:rPr sz="750" b="1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750" b="1" spc="70" dirty="0">
                <a:solidFill>
                  <a:srgbClr val="424242"/>
                </a:solidFill>
                <a:latin typeface="Trebuchet MS"/>
                <a:cs typeface="Trebuchet MS"/>
              </a:rPr>
              <a:t>DOCUMENT</a:t>
            </a:r>
            <a:r>
              <a:rPr sz="750" b="1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750" b="1" spc="-10" dirty="0">
                <a:solidFill>
                  <a:srgbClr val="424242"/>
                </a:solidFill>
                <a:latin typeface="Trebuchet MS"/>
                <a:cs typeface="Trebuchet MS"/>
              </a:rPr>
              <a:t>SIMILARITY</a:t>
            </a:r>
            <a:endParaRPr sz="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750">
              <a:latin typeface="Trebuchet MS"/>
              <a:cs typeface="Trebuchet MS"/>
            </a:endParaRPr>
          </a:p>
          <a:p>
            <a:pPr marL="215900">
              <a:lnSpc>
                <a:spcPct val="100000"/>
              </a:lnSpc>
            </a:pP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Exploring</a:t>
            </a:r>
            <a:r>
              <a:rPr sz="850" spc="6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850" spc="7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concept</a:t>
            </a:r>
            <a:r>
              <a:rPr sz="850" spc="6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endParaRPr sz="850">
              <a:latin typeface="Tahoma"/>
              <a:cs typeface="Tahoma"/>
            </a:endParaRPr>
          </a:p>
          <a:p>
            <a:pPr marL="706755">
              <a:lnSpc>
                <a:spcPct val="100000"/>
              </a:lnSpc>
              <a:spcBef>
                <a:spcPts val="35"/>
              </a:spcBef>
              <a:tabLst>
                <a:tab pos="1831339" algn="l"/>
              </a:tabLst>
            </a:pP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sz="850" spc="8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850" spc="8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context</a:t>
            </a:r>
            <a:r>
              <a:rPr sz="850" spc="8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	</a:t>
            </a: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ﬁles.</a:t>
            </a:r>
            <a:endParaRPr sz="850">
              <a:latin typeface="Tahoma"/>
              <a:cs typeface="Tahoma"/>
            </a:endParaRPr>
          </a:p>
          <a:p>
            <a:pPr marR="24765" algn="ctr">
              <a:lnSpc>
                <a:spcPct val="100000"/>
              </a:lnSpc>
              <a:spcBef>
                <a:spcPts val="35"/>
              </a:spcBef>
            </a:pP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Understanding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importance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endParaRPr sz="850">
              <a:latin typeface="Tahoma"/>
              <a:cs typeface="Tahoma"/>
            </a:endParaRPr>
          </a:p>
          <a:p>
            <a:pPr marL="107314" marR="132080" algn="ctr">
              <a:lnSpc>
                <a:spcPct val="103400"/>
              </a:lnSpc>
            </a:pP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sz="850" spc="260" dirty="0">
                <a:solidFill>
                  <a:srgbClr val="B65341"/>
                </a:solidFill>
                <a:latin typeface="Tahoma"/>
                <a:cs typeface="Tahoma"/>
              </a:rPr>
              <a:t> 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cient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veriﬁcation</a:t>
            </a:r>
            <a:r>
              <a:rPr sz="850" spc="3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various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40" dirty="0">
                <a:solidFill>
                  <a:srgbClr val="B65341"/>
                </a:solidFill>
                <a:latin typeface="Tahoma"/>
                <a:cs typeface="Tahoma"/>
              </a:rPr>
              <a:t>domains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such</a:t>
            </a:r>
            <a:r>
              <a:rPr sz="850" spc="3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60" dirty="0">
                <a:solidFill>
                  <a:srgbClr val="B65341"/>
                </a:solidFill>
                <a:latin typeface="Tahoma"/>
                <a:cs typeface="Tahoma"/>
              </a:rPr>
              <a:t>as</a:t>
            </a:r>
            <a:r>
              <a:rPr sz="850" spc="3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legal,</a:t>
            </a:r>
            <a:r>
              <a:rPr sz="850" spc="3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academic,</a:t>
            </a:r>
            <a:r>
              <a:rPr sz="850" spc="4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3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research.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" y="8"/>
              <a:ext cx="5845237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73" y="222138"/>
            <a:ext cx="2907665" cy="472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285"/>
              </a:spcBef>
            </a:pPr>
            <a:r>
              <a:rPr sz="1000" spc="110" dirty="0"/>
              <a:t>PYTHON</a:t>
            </a:r>
            <a:r>
              <a:rPr sz="1000" spc="45" dirty="0"/>
              <a:t> </a:t>
            </a:r>
            <a:r>
              <a:rPr sz="1000" spc="80" dirty="0"/>
              <a:t>LIBRARIES</a:t>
            </a:r>
            <a:r>
              <a:rPr sz="1000" spc="45" dirty="0"/>
              <a:t> </a:t>
            </a:r>
            <a:r>
              <a:rPr sz="1000" spc="95" dirty="0"/>
              <a:t>FOR</a:t>
            </a:r>
            <a:r>
              <a:rPr sz="1000" spc="45" dirty="0"/>
              <a:t> </a:t>
            </a:r>
            <a:r>
              <a:rPr sz="1000" spc="80" dirty="0"/>
              <a:t>PDF</a:t>
            </a:r>
            <a:r>
              <a:rPr sz="1000" spc="45" dirty="0"/>
              <a:t> </a:t>
            </a:r>
            <a:r>
              <a:rPr sz="1000" spc="75" dirty="0"/>
              <a:t>ANALYSIS</a:t>
            </a:r>
            <a:endParaRPr sz="1000"/>
          </a:p>
        </p:txBody>
      </p:sp>
      <p:grpSp>
        <p:nvGrpSpPr>
          <p:cNvPr id="6" name="object 6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7" name="object 7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419" y="886992"/>
              <a:ext cx="473427" cy="2776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9048" y="1044083"/>
              <a:ext cx="559435" cy="120650"/>
            </a:xfrm>
            <a:custGeom>
              <a:avLst/>
              <a:gdLst/>
              <a:ahLst/>
              <a:cxnLst/>
              <a:rect l="l" t="t" r="r" b="b"/>
              <a:pathLst>
                <a:path w="559435" h="120650">
                  <a:moveTo>
                    <a:pt x="42885" y="249"/>
                  </a:moveTo>
                  <a:lnTo>
                    <a:pt x="5608" y="249"/>
                  </a:lnTo>
                  <a:lnTo>
                    <a:pt x="3773" y="999"/>
                  </a:lnTo>
                  <a:lnTo>
                    <a:pt x="749" y="3986"/>
                  </a:lnTo>
                  <a:lnTo>
                    <a:pt x="0" y="5833"/>
                  </a:lnTo>
                  <a:lnTo>
                    <a:pt x="4" y="89272"/>
                  </a:lnTo>
                  <a:lnTo>
                    <a:pt x="712" y="91129"/>
                  </a:lnTo>
                  <a:lnTo>
                    <a:pt x="2060" y="92689"/>
                  </a:lnTo>
                  <a:lnTo>
                    <a:pt x="3453" y="94250"/>
                  </a:lnTo>
                  <a:lnTo>
                    <a:pt x="5321" y="95036"/>
                  </a:lnTo>
                  <a:lnTo>
                    <a:pt x="9869" y="95036"/>
                  </a:lnTo>
                  <a:lnTo>
                    <a:pt x="11704" y="94250"/>
                  </a:lnTo>
                  <a:lnTo>
                    <a:pt x="14582" y="91104"/>
                  </a:lnTo>
                  <a:lnTo>
                    <a:pt x="15300" y="89272"/>
                  </a:lnTo>
                  <a:lnTo>
                    <a:pt x="15300" y="59112"/>
                  </a:lnTo>
                  <a:lnTo>
                    <a:pt x="42909" y="59112"/>
                  </a:lnTo>
                  <a:lnTo>
                    <a:pt x="47588" y="57793"/>
                  </a:lnTo>
                  <a:lnTo>
                    <a:pt x="55912" y="52504"/>
                  </a:lnTo>
                  <a:lnTo>
                    <a:pt x="59173" y="48935"/>
                  </a:lnTo>
                  <a:lnTo>
                    <a:pt x="61798" y="43970"/>
                  </a:lnTo>
                  <a:lnTo>
                    <a:pt x="15300" y="43970"/>
                  </a:lnTo>
                  <a:lnTo>
                    <a:pt x="15300" y="15383"/>
                  </a:lnTo>
                  <a:lnTo>
                    <a:pt x="62019" y="15383"/>
                  </a:lnTo>
                  <a:lnTo>
                    <a:pt x="59149" y="10094"/>
                  </a:lnTo>
                  <a:lnTo>
                    <a:pt x="55875" y="6620"/>
                  </a:lnTo>
                  <a:lnTo>
                    <a:pt x="47554" y="1524"/>
                  </a:lnTo>
                  <a:lnTo>
                    <a:pt x="42885" y="249"/>
                  </a:lnTo>
                  <a:close/>
                </a:path>
                <a:path w="559435" h="120650">
                  <a:moveTo>
                    <a:pt x="62019" y="15383"/>
                  </a:moveTo>
                  <a:lnTo>
                    <a:pt x="39944" y="15383"/>
                  </a:lnTo>
                  <a:lnTo>
                    <a:pt x="41934" y="16002"/>
                  </a:lnTo>
                  <a:lnTo>
                    <a:pt x="45387" y="18431"/>
                  </a:lnTo>
                  <a:lnTo>
                    <a:pt x="46792" y="20074"/>
                  </a:lnTo>
                  <a:lnTo>
                    <a:pt x="48956" y="24240"/>
                  </a:lnTo>
                  <a:lnTo>
                    <a:pt x="49505" y="26682"/>
                  </a:lnTo>
                  <a:lnTo>
                    <a:pt x="49505" y="32159"/>
                  </a:lnTo>
                  <a:lnTo>
                    <a:pt x="39944" y="43970"/>
                  </a:lnTo>
                  <a:lnTo>
                    <a:pt x="61798" y="43970"/>
                  </a:lnTo>
                  <a:lnTo>
                    <a:pt x="63937" y="39922"/>
                  </a:lnTo>
                  <a:lnTo>
                    <a:pt x="65138" y="34945"/>
                  </a:lnTo>
                  <a:lnTo>
                    <a:pt x="65138" y="23920"/>
                  </a:lnTo>
                  <a:lnTo>
                    <a:pt x="63937" y="18918"/>
                  </a:lnTo>
                  <a:lnTo>
                    <a:pt x="62019" y="15383"/>
                  </a:lnTo>
                  <a:close/>
                </a:path>
                <a:path w="559435" h="120650">
                  <a:moveTo>
                    <a:pt x="84249" y="101132"/>
                  </a:moveTo>
                  <a:lnTo>
                    <a:pt x="77699" y="108871"/>
                  </a:lnTo>
                  <a:lnTo>
                    <a:pt x="77830" y="110764"/>
                  </a:lnTo>
                  <a:lnTo>
                    <a:pt x="79784" y="114275"/>
                  </a:lnTo>
                  <a:lnTo>
                    <a:pt x="81320" y="115644"/>
                  </a:lnTo>
                  <a:lnTo>
                    <a:pt x="83402" y="116598"/>
                  </a:lnTo>
                  <a:lnTo>
                    <a:pt x="85523" y="117799"/>
                  </a:lnTo>
                  <a:lnTo>
                    <a:pt x="88224" y="118777"/>
                  </a:lnTo>
                  <a:lnTo>
                    <a:pt x="94820" y="120228"/>
                  </a:lnTo>
                  <a:lnTo>
                    <a:pt x="98227" y="120584"/>
                  </a:lnTo>
                  <a:lnTo>
                    <a:pt x="108109" y="120584"/>
                  </a:lnTo>
                  <a:lnTo>
                    <a:pt x="113870" y="119335"/>
                  </a:lnTo>
                  <a:lnTo>
                    <a:pt x="124169" y="114324"/>
                  </a:lnTo>
                  <a:lnTo>
                    <a:pt x="128278" y="110477"/>
                  </a:lnTo>
                  <a:lnTo>
                    <a:pt x="130951" y="105954"/>
                  </a:lnTo>
                  <a:lnTo>
                    <a:pt x="98977" y="105954"/>
                  </a:lnTo>
                  <a:lnTo>
                    <a:pt x="96322" y="105454"/>
                  </a:lnTo>
                  <a:lnTo>
                    <a:pt x="89571" y="102702"/>
                  </a:lnTo>
                  <a:lnTo>
                    <a:pt x="88160" y="102083"/>
                  </a:lnTo>
                  <a:lnTo>
                    <a:pt x="86200" y="101141"/>
                  </a:lnTo>
                  <a:lnTo>
                    <a:pt x="84249" y="101132"/>
                  </a:lnTo>
                  <a:close/>
                </a:path>
                <a:path w="559435" h="120650">
                  <a:moveTo>
                    <a:pt x="135956" y="89891"/>
                  </a:moveTo>
                  <a:lnTo>
                    <a:pt x="120240" y="89891"/>
                  </a:lnTo>
                  <a:lnTo>
                    <a:pt x="119944" y="92759"/>
                  </a:lnTo>
                  <a:lnTo>
                    <a:pt x="119265" y="95225"/>
                  </a:lnTo>
                  <a:lnTo>
                    <a:pt x="118192" y="97273"/>
                  </a:lnTo>
                  <a:lnTo>
                    <a:pt x="116729" y="100142"/>
                  </a:lnTo>
                  <a:lnTo>
                    <a:pt x="114644" y="102284"/>
                  </a:lnTo>
                  <a:lnTo>
                    <a:pt x="109203" y="105213"/>
                  </a:lnTo>
                  <a:lnTo>
                    <a:pt x="105835" y="105954"/>
                  </a:lnTo>
                  <a:lnTo>
                    <a:pt x="130951" y="105954"/>
                  </a:lnTo>
                  <a:lnTo>
                    <a:pt x="134425" y="100129"/>
                  </a:lnTo>
                  <a:lnTo>
                    <a:pt x="135956" y="93738"/>
                  </a:lnTo>
                  <a:lnTo>
                    <a:pt x="135956" y="89891"/>
                  </a:lnTo>
                  <a:close/>
                </a:path>
                <a:path w="559435" h="120650">
                  <a:moveTo>
                    <a:pt x="86130" y="22622"/>
                  </a:moveTo>
                  <a:lnTo>
                    <a:pt x="81652" y="22622"/>
                  </a:lnTo>
                  <a:lnTo>
                    <a:pt x="79796" y="23384"/>
                  </a:lnTo>
                  <a:lnTo>
                    <a:pt x="76808" y="26395"/>
                  </a:lnTo>
                  <a:lnTo>
                    <a:pt x="76068" y="28206"/>
                  </a:lnTo>
                  <a:lnTo>
                    <a:pt x="76068" y="74234"/>
                  </a:lnTo>
                  <a:lnTo>
                    <a:pt x="95999" y="96310"/>
                  </a:lnTo>
                  <a:lnTo>
                    <a:pt x="105238" y="96310"/>
                  </a:lnTo>
                  <a:lnTo>
                    <a:pt x="108822" y="95701"/>
                  </a:lnTo>
                  <a:lnTo>
                    <a:pt x="115132" y="93345"/>
                  </a:lnTo>
                  <a:lnTo>
                    <a:pt x="117847" y="91808"/>
                  </a:lnTo>
                  <a:lnTo>
                    <a:pt x="120240" y="89891"/>
                  </a:lnTo>
                  <a:lnTo>
                    <a:pt x="135956" y="89891"/>
                  </a:lnTo>
                  <a:lnTo>
                    <a:pt x="135956" y="81546"/>
                  </a:lnTo>
                  <a:lnTo>
                    <a:pt x="100132" y="81546"/>
                  </a:lnTo>
                  <a:lnTo>
                    <a:pt x="96810" y="80354"/>
                  </a:lnTo>
                  <a:lnTo>
                    <a:pt x="92643" y="75569"/>
                  </a:lnTo>
                  <a:lnTo>
                    <a:pt x="91637" y="71914"/>
                  </a:lnTo>
                  <a:lnTo>
                    <a:pt x="91602" y="28206"/>
                  </a:lnTo>
                  <a:lnTo>
                    <a:pt x="90879" y="26395"/>
                  </a:lnTo>
                  <a:lnTo>
                    <a:pt x="89393" y="24871"/>
                  </a:lnTo>
                  <a:lnTo>
                    <a:pt x="87986" y="23384"/>
                  </a:lnTo>
                  <a:lnTo>
                    <a:pt x="86130" y="22622"/>
                  </a:lnTo>
                  <a:close/>
                </a:path>
                <a:path w="559435" h="120650">
                  <a:moveTo>
                    <a:pt x="130372" y="22622"/>
                  </a:moveTo>
                  <a:lnTo>
                    <a:pt x="125918" y="22622"/>
                  </a:lnTo>
                  <a:lnTo>
                    <a:pt x="124050" y="23384"/>
                  </a:lnTo>
                  <a:lnTo>
                    <a:pt x="122599" y="24908"/>
                  </a:lnTo>
                  <a:lnTo>
                    <a:pt x="121145" y="26395"/>
                  </a:lnTo>
                  <a:lnTo>
                    <a:pt x="120413" y="28206"/>
                  </a:lnTo>
                  <a:lnTo>
                    <a:pt x="120408" y="69412"/>
                  </a:lnTo>
                  <a:lnTo>
                    <a:pt x="119704" y="71914"/>
                  </a:lnTo>
                  <a:lnTo>
                    <a:pt x="116896" y="76449"/>
                  </a:lnTo>
                  <a:lnTo>
                    <a:pt x="115013" y="78248"/>
                  </a:lnTo>
                  <a:lnTo>
                    <a:pt x="110276" y="80890"/>
                  </a:lnTo>
                  <a:lnTo>
                    <a:pt x="107621" y="81546"/>
                  </a:lnTo>
                  <a:lnTo>
                    <a:pt x="135956" y="81546"/>
                  </a:lnTo>
                  <a:lnTo>
                    <a:pt x="135956" y="28206"/>
                  </a:lnTo>
                  <a:lnTo>
                    <a:pt x="135206" y="26371"/>
                  </a:lnTo>
                  <a:lnTo>
                    <a:pt x="132207" y="23372"/>
                  </a:lnTo>
                  <a:lnTo>
                    <a:pt x="130372" y="22622"/>
                  </a:lnTo>
                  <a:close/>
                </a:path>
                <a:path w="559435" h="120650">
                  <a:moveTo>
                    <a:pt x="160401" y="118"/>
                  </a:moveTo>
                  <a:lnTo>
                    <a:pt x="156947" y="118"/>
                  </a:lnTo>
                  <a:lnTo>
                    <a:pt x="155054" y="929"/>
                  </a:lnTo>
                  <a:lnTo>
                    <a:pt x="152079" y="4130"/>
                  </a:lnTo>
                  <a:lnTo>
                    <a:pt x="151450" y="5690"/>
                  </a:lnTo>
                  <a:lnTo>
                    <a:pt x="151362" y="89321"/>
                  </a:lnTo>
                  <a:lnTo>
                    <a:pt x="152031" y="91104"/>
                  </a:lnTo>
                  <a:lnTo>
                    <a:pt x="153399" y="92689"/>
                  </a:lnTo>
                  <a:lnTo>
                    <a:pt x="154792" y="94250"/>
                  </a:lnTo>
                  <a:lnTo>
                    <a:pt x="156615" y="95036"/>
                  </a:lnTo>
                  <a:lnTo>
                    <a:pt x="161092" y="95036"/>
                  </a:lnTo>
                  <a:lnTo>
                    <a:pt x="162912" y="94250"/>
                  </a:lnTo>
                  <a:lnTo>
                    <a:pt x="165793" y="91104"/>
                  </a:lnTo>
                  <a:lnTo>
                    <a:pt x="166490" y="89321"/>
                  </a:lnTo>
                  <a:lnTo>
                    <a:pt x="166509" y="31443"/>
                  </a:lnTo>
                  <a:lnTo>
                    <a:pt x="184459" y="31443"/>
                  </a:lnTo>
                  <a:lnTo>
                    <a:pt x="166009" y="3486"/>
                  </a:lnTo>
                  <a:lnTo>
                    <a:pt x="165198" y="2453"/>
                  </a:lnTo>
                  <a:lnTo>
                    <a:pt x="164150" y="1630"/>
                  </a:lnTo>
                  <a:lnTo>
                    <a:pt x="161614" y="426"/>
                  </a:lnTo>
                  <a:lnTo>
                    <a:pt x="160401" y="118"/>
                  </a:lnTo>
                  <a:close/>
                </a:path>
                <a:path w="559435" h="120650">
                  <a:moveTo>
                    <a:pt x="239624" y="32074"/>
                  </a:moveTo>
                  <a:lnTo>
                    <a:pt x="223586" y="32074"/>
                  </a:lnTo>
                  <a:lnTo>
                    <a:pt x="223586" y="89321"/>
                  </a:lnTo>
                  <a:lnTo>
                    <a:pt x="224360" y="91177"/>
                  </a:lnTo>
                  <a:lnTo>
                    <a:pt x="227432" y="94262"/>
                  </a:lnTo>
                  <a:lnTo>
                    <a:pt x="229337" y="95036"/>
                  </a:lnTo>
                  <a:lnTo>
                    <a:pt x="233851" y="95036"/>
                  </a:lnTo>
                  <a:lnTo>
                    <a:pt x="235756" y="94250"/>
                  </a:lnTo>
                  <a:lnTo>
                    <a:pt x="238850" y="91177"/>
                  </a:lnTo>
                  <a:lnTo>
                    <a:pt x="239624" y="89321"/>
                  </a:lnTo>
                  <a:lnTo>
                    <a:pt x="239624" y="32074"/>
                  </a:lnTo>
                  <a:close/>
                </a:path>
                <a:path w="559435" h="120650">
                  <a:moveTo>
                    <a:pt x="184459" y="31443"/>
                  </a:moveTo>
                  <a:lnTo>
                    <a:pt x="166509" y="31443"/>
                  </a:lnTo>
                  <a:lnTo>
                    <a:pt x="188820" y="65852"/>
                  </a:lnTo>
                  <a:lnTo>
                    <a:pt x="189606" y="66781"/>
                  </a:lnTo>
                  <a:lnTo>
                    <a:pt x="190560" y="67568"/>
                  </a:lnTo>
                  <a:lnTo>
                    <a:pt x="192761" y="68793"/>
                  </a:lnTo>
                  <a:lnTo>
                    <a:pt x="193929" y="69092"/>
                  </a:lnTo>
                  <a:lnTo>
                    <a:pt x="196403" y="69092"/>
                  </a:lnTo>
                  <a:lnTo>
                    <a:pt x="213020" y="48137"/>
                  </a:lnTo>
                  <a:lnTo>
                    <a:pt x="195477" y="48137"/>
                  </a:lnTo>
                  <a:lnTo>
                    <a:pt x="184459" y="31443"/>
                  </a:lnTo>
                  <a:close/>
                </a:path>
                <a:path w="559435" h="120650">
                  <a:moveTo>
                    <a:pt x="229230" y="0"/>
                  </a:moveTo>
                  <a:lnTo>
                    <a:pt x="227005" y="1143"/>
                  </a:lnTo>
                  <a:lnTo>
                    <a:pt x="225338" y="3560"/>
                  </a:lnTo>
                  <a:lnTo>
                    <a:pt x="195477" y="48137"/>
                  </a:lnTo>
                  <a:lnTo>
                    <a:pt x="213020" y="48137"/>
                  </a:lnTo>
                  <a:lnTo>
                    <a:pt x="223586" y="32074"/>
                  </a:lnTo>
                  <a:lnTo>
                    <a:pt x="239624" y="32074"/>
                  </a:lnTo>
                  <a:lnTo>
                    <a:pt x="239624" y="5690"/>
                  </a:lnTo>
                  <a:lnTo>
                    <a:pt x="238850" y="3822"/>
                  </a:lnTo>
                  <a:lnTo>
                    <a:pt x="235744" y="1011"/>
                  </a:lnTo>
                  <a:lnTo>
                    <a:pt x="233994" y="249"/>
                  </a:lnTo>
                  <a:lnTo>
                    <a:pt x="232016" y="118"/>
                  </a:lnTo>
                  <a:lnTo>
                    <a:pt x="229230" y="0"/>
                  </a:lnTo>
                  <a:close/>
                </a:path>
                <a:path w="559435" h="120650">
                  <a:moveTo>
                    <a:pt x="264962" y="23622"/>
                  </a:moveTo>
                  <a:lnTo>
                    <a:pt x="260460" y="23622"/>
                  </a:lnTo>
                  <a:lnTo>
                    <a:pt x="258628" y="24384"/>
                  </a:lnTo>
                  <a:lnTo>
                    <a:pt x="255616" y="27419"/>
                  </a:lnTo>
                  <a:lnTo>
                    <a:pt x="254876" y="29230"/>
                  </a:lnTo>
                  <a:lnTo>
                    <a:pt x="254876" y="75651"/>
                  </a:lnTo>
                  <a:lnTo>
                    <a:pt x="257543" y="82951"/>
                  </a:lnTo>
                  <a:lnTo>
                    <a:pt x="268211" y="93439"/>
                  </a:lnTo>
                  <a:lnTo>
                    <a:pt x="275523" y="96057"/>
                  </a:lnTo>
                  <a:lnTo>
                    <a:pt x="294095" y="96057"/>
                  </a:lnTo>
                  <a:lnTo>
                    <a:pt x="301419" y="93439"/>
                  </a:lnTo>
                  <a:lnTo>
                    <a:pt x="312099" y="82951"/>
                  </a:lnTo>
                  <a:lnTo>
                    <a:pt x="312706" y="81296"/>
                  </a:lnTo>
                  <a:lnTo>
                    <a:pt x="280141" y="81296"/>
                  </a:lnTo>
                  <a:lnTo>
                    <a:pt x="276581" y="80067"/>
                  </a:lnTo>
                  <a:lnTo>
                    <a:pt x="274106" y="77617"/>
                  </a:lnTo>
                  <a:lnTo>
                    <a:pt x="271653" y="75139"/>
                  </a:lnTo>
                  <a:lnTo>
                    <a:pt x="270427" y="71365"/>
                  </a:lnTo>
                  <a:lnTo>
                    <a:pt x="270418" y="29230"/>
                  </a:lnTo>
                  <a:lnTo>
                    <a:pt x="269676" y="27395"/>
                  </a:lnTo>
                  <a:lnTo>
                    <a:pt x="266831" y="24384"/>
                  </a:lnTo>
                  <a:lnTo>
                    <a:pt x="264962" y="23622"/>
                  </a:lnTo>
                  <a:close/>
                </a:path>
                <a:path w="559435" h="120650">
                  <a:moveTo>
                    <a:pt x="309311" y="23622"/>
                  </a:moveTo>
                  <a:lnTo>
                    <a:pt x="304836" y="23622"/>
                  </a:lnTo>
                  <a:lnTo>
                    <a:pt x="302989" y="24384"/>
                  </a:lnTo>
                  <a:lnTo>
                    <a:pt x="299968" y="27419"/>
                  </a:lnTo>
                  <a:lnTo>
                    <a:pt x="299228" y="29230"/>
                  </a:lnTo>
                  <a:lnTo>
                    <a:pt x="299228" y="71365"/>
                  </a:lnTo>
                  <a:lnTo>
                    <a:pt x="298012" y="75139"/>
                  </a:lnTo>
                  <a:lnTo>
                    <a:pt x="293168" y="80067"/>
                  </a:lnTo>
                  <a:lnTo>
                    <a:pt x="289560" y="81296"/>
                  </a:lnTo>
                  <a:lnTo>
                    <a:pt x="312706" y="81296"/>
                  </a:lnTo>
                  <a:lnTo>
                    <a:pt x="314776" y="75651"/>
                  </a:lnTo>
                  <a:lnTo>
                    <a:pt x="314766" y="29230"/>
                  </a:lnTo>
                  <a:lnTo>
                    <a:pt x="314027" y="27395"/>
                  </a:lnTo>
                  <a:lnTo>
                    <a:pt x="311182" y="24384"/>
                  </a:lnTo>
                  <a:lnTo>
                    <a:pt x="309311" y="23622"/>
                  </a:lnTo>
                  <a:close/>
                </a:path>
                <a:path w="559435" h="120650">
                  <a:moveTo>
                    <a:pt x="373035" y="249"/>
                  </a:moveTo>
                  <a:lnTo>
                    <a:pt x="335755" y="249"/>
                  </a:lnTo>
                  <a:lnTo>
                    <a:pt x="333923" y="999"/>
                  </a:lnTo>
                  <a:lnTo>
                    <a:pt x="330896" y="3986"/>
                  </a:lnTo>
                  <a:lnTo>
                    <a:pt x="330147" y="5833"/>
                  </a:lnTo>
                  <a:lnTo>
                    <a:pt x="330151" y="89272"/>
                  </a:lnTo>
                  <a:lnTo>
                    <a:pt x="330860" y="91129"/>
                  </a:lnTo>
                  <a:lnTo>
                    <a:pt x="332207" y="92689"/>
                  </a:lnTo>
                  <a:lnTo>
                    <a:pt x="333612" y="94250"/>
                  </a:lnTo>
                  <a:lnTo>
                    <a:pt x="335468" y="95036"/>
                  </a:lnTo>
                  <a:lnTo>
                    <a:pt x="340031" y="95036"/>
                  </a:lnTo>
                  <a:lnTo>
                    <a:pt x="341851" y="94250"/>
                  </a:lnTo>
                  <a:lnTo>
                    <a:pt x="344744" y="91104"/>
                  </a:lnTo>
                  <a:lnTo>
                    <a:pt x="345448" y="89272"/>
                  </a:lnTo>
                  <a:lnTo>
                    <a:pt x="345448" y="59112"/>
                  </a:lnTo>
                  <a:lnTo>
                    <a:pt x="373059" y="59112"/>
                  </a:lnTo>
                  <a:lnTo>
                    <a:pt x="377738" y="57793"/>
                  </a:lnTo>
                  <a:lnTo>
                    <a:pt x="386059" y="52504"/>
                  </a:lnTo>
                  <a:lnTo>
                    <a:pt x="389321" y="48935"/>
                  </a:lnTo>
                  <a:lnTo>
                    <a:pt x="391952" y="43970"/>
                  </a:lnTo>
                  <a:lnTo>
                    <a:pt x="345448" y="43970"/>
                  </a:lnTo>
                  <a:lnTo>
                    <a:pt x="345448" y="15383"/>
                  </a:lnTo>
                  <a:lnTo>
                    <a:pt x="392179" y="15383"/>
                  </a:lnTo>
                  <a:lnTo>
                    <a:pt x="389311" y="10094"/>
                  </a:lnTo>
                  <a:lnTo>
                    <a:pt x="386023" y="6620"/>
                  </a:lnTo>
                  <a:lnTo>
                    <a:pt x="377702" y="1524"/>
                  </a:lnTo>
                  <a:lnTo>
                    <a:pt x="373035" y="249"/>
                  </a:lnTo>
                  <a:close/>
                </a:path>
                <a:path w="559435" h="120650">
                  <a:moveTo>
                    <a:pt x="392179" y="15383"/>
                  </a:moveTo>
                  <a:lnTo>
                    <a:pt x="370106" y="15383"/>
                  </a:lnTo>
                  <a:lnTo>
                    <a:pt x="372093" y="16002"/>
                  </a:lnTo>
                  <a:lnTo>
                    <a:pt x="375547" y="18431"/>
                  </a:lnTo>
                  <a:lnTo>
                    <a:pt x="376952" y="20074"/>
                  </a:lnTo>
                  <a:lnTo>
                    <a:pt x="379107" y="24240"/>
                  </a:lnTo>
                  <a:lnTo>
                    <a:pt x="379655" y="26682"/>
                  </a:lnTo>
                  <a:lnTo>
                    <a:pt x="379655" y="32159"/>
                  </a:lnTo>
                  <a:lnTo>
                    <a:pt x="370106" y="43970"/>
                  </a:lnTo>
                  <a:lnTo>
                    <a:pt x="391952" y="43970"/>
                  </a:lnTo>
                  <a:lnTo>
                    <a:pt x="394097" y="39922"/>
                  </a:lnTo>
                  <a:lnTo>
                    <a:pt x="395285" y="34945"/>
                  </a:lnTo>
                  <a:lnTo>
                    <a:pt x="395285" y="23920"/>
                  </a:lnTo>
                  <a:lnTo>
                    <a:pt x="394097" y="18918"/>
                  </a:lnTo>
                  <a:lnTo>
                    <a:pt x="392179" y="15383"/>
                  </a:lnTo>
                  <a:close/>
                </a:path>
                <a:path w="559435" h="120650">
                  <a:moveTo>
                    <a:pt x="453079" y="249"/>
                  </a:moveTo>
                  <a:lnTo>
                    <a:pt x="412324" y="249"/>
                  </a:lnTo>
                  <a:lnTo>
                    <a:pt x="410480" y="999"/>
                  </a:lnTo>
                  <a:lnTo>
                    <a:pt x="407468" y="3986"/>
                  </a:lnTo>
                  <a:lnTo>
                    <a:pt x="406715" y="5833"/>
                  </a:lnTo>
                  <a:lnTo>
                    <a:pt x="406715" y="89297"/>
                  </a:lnTo>
                  <a:lnTo>
                    <a:pt x="407468" y="91165"/>
                  </a:lnTo>
                  <a:lnTo>
                    <a:pt x="410455" y="94262"/>
                  </a:lnTo>
                  <a:lnTo>
                    <a:pt x="412302" y="95036"/>
                  </a:lnTo>
                  <a:lnTo>
                    <a:pt x="455474" y="95036"/>
                  </a:lnTo>
                  <a:lnTo>
                    <a:pt x="462963" y="92857"/>
                  </a:lnTo>
                  <a:lnTo>
                    <a:pt x="474893" y="84140"/>
                  </a:lnTo>
                  <a:lnTo>
                    <a:pt x="478279" y="79772"/>
                  </a:lnTo>
                  <a:lnTo>
                    <a:pt x="422635" y="79772"/>
                  </a:lnTo>
                  <a:lnTo>
                    <a:pt x="422635" y="15383"/>
                  </a:lnTo>
                  <a:lnTo>
                    <a:pt x="477428" y="15383"/>
                  </a:lnTo>
                  <a:lnTo>
                    <a:pt x="473415" y="10073"/>
                  </a:lnTo>
                  <a:lnTo>
                    <a:pt x="469166" y="6571"/>
                  </a:lnTo>
                  <a:lnTo>
                    <a:pt x="458949" y="1511"/>
                  </a:lnTo>
                  <a:lnTo>
                    <a:pt x="453079" y="249"/>
                  </a:lnTo>
                  <a:close/>
                </a:path>
                <a:path w="559435" h="120650">
                  <a:moveTo>
                    <a:pt x="477428" y="15383"/>
                  </a:moveTo>
                  <a:lnTo>
                    <a:pt x="449686" y="15383"/>
                  </a:lnTo>
                  <a:lnTo>
                    <a:pt x="453508" y="16215"/>
                  </a:lnTo>
                  <a:lnTo>
                    <a:pt x="459818" y="19549"/>
                  </a:lnTo>
                  <a:lnTo>
                    <a:pt x="470510" y="43254"/>
                  </a:lnTo>
                  <a:lnTo>
                    <a:pt x="470510" y="53638"/>
                  </a:lnTo>
                  <a:lnTo>
                    <a:pt x="451140" y="79772"/>
                  </a:lnTo>
                  <a:lnTo>
                    <a:pt x="478279" y="79772"/>
                  </a:lnTo>
                  <a:lnTo>
                    <a:pt x="479364" y="78367"/>
                  </a:lnTo>
                  <a:lnTo>
                    <a:pt x="485333" y="64044"/>
                  </a:lnTo>
                  <a:lnTo>
                    <a:pt x="486835" y="56174"/>
                  </a:lnTo>
                  <a:lnTo>
                    <a:pt x="486835" y="41422"/>
                  </a:lnTo>
                  <a:lnTo>
                    <a:pt x="486000" y="35469"/>
                  </a:lnTo>
                  <a:lnTo>
                    <a:pt x="482666" y="24073"/>
                  </a:lnTo>
                  <a:lnTo>
                    <a:pt x="480154" y="18989"/>
                  </a:lnTo>
                  <a:lnTo>
                    <a:pt x="477428" y="15383"/>
                  </a:lnTo>
                  <a:close/>
                </a:path>
                <a:path w="559435" h="120650">
                  <a:moveTo>
                    <a:pt x="553282" y="249"/>
                  </a:moveTo>
                  <a:lnTo>
                    <a:pt x="504099" y="249"/>
                  </a:lnTo>
                  <a:lnTo>
                    <a:pt x="502252" y="999"/>
                  </a:lnTo>
                  <a:lnTo>
                    <a:pt x="499241" y="3986"/>
                  </a:lnTo>
                  <a:lnTo>
                    <a:pt x="498559" y="5666"/>
                  </a:lnTo>
                  <a:lnTo>
                    <a:pt x="498501" y="89321"/>
                  </a:lnTo>
                  <a:lnTo>
                    <a:pt x="499252" y="91177"/>
                  </a:lnTo>
                  <a:lnTo>
                    <a:pt x="502228" y="94262"/>
                  </a:lnTo>
                  <a:lnTo>
                    <a:pt x="504123" y="95036"/>
                  </a:lnTo>
                  <a:lnTo>
                    <a:pt x="508564" y="95036"/>
                  </a:lnTo>
                  <a:lnTo>
                    <a:pt x="510433" y="94262"/>
                  </a:lnTo>
                  <a:lnTo>
                    <a:pt x="513522" y="91165"/>
                  </a:lnTo>
                  <a:lnTo>
                    <a:pt x="514279" y="89321"/>
                  </a:lnTo>
                  <a:lnTo>
                    <a:pt x="514279" y="54245"/>
                  </a:lnTo>
                  <a:lnTo>
                    <a:pt x="547545" y="54245"/>
                  </a:lnTo>
                  <a:lnTo>
                    <a:pt x="549389" y="53507"/>
                  </a:lnTo>
                  <a:lnTo>
                    <a:pt x="552510" y="50541"/>
                  </a:lnTo>
                  <a:lnTo>
                    <a:pt x="553294" y="48792"/>
                  </a:lnTo>
                  <a:lnTo>
                    <a:pt x="553294" y="44528"/>
                  </a:lnTo>
                  <a:lnTo>
                    <a:pt x="552510" y="42672"/>
                  </a:lnTo>
                  <a:lnTo>
                    <a:pt x="549389" y="39718"/>
                  </a:lnTo>
                  <a:lnTo>
                    <a:pt x="547545" y="38980"/>
                  </a:lnTo>
                  <a:lnTo>
                    <a:pt x="514279" y="38980"/>
                  </a:lnTo>
                  <a:lnTo>
                    <a:pt x="514279" y="15383"/>
                  </a:lnTo>
                  <a:lnTo>
                    <a:pt x="553282" y="15383"/>
                  </a:lnTo>
                  <a:lnTo>
                    <a:pt x="555129" y="14666"/>
                  </a:lnTo>
                  <a:lnTo>
                    <a:pt x="558259" y="11798"/>
                  </a:lnTo>
                  <a:lnTo>
                    <a:pt x="559033" y="10012"/>
                  </a:lnTo>
                  <a:lnTo>
                    <a:pt x="559033" y="5666"/>
                  </a:lnTo>
                  <a:lnTo>
                    <a:pt x="558259" y="3834"/>
                  </a:lnTo>
                  <a:lnTo>
                    <a:pt x="555129" y="963"/>
                  </a:lnTo>
                  <a:lnTo>
                    <a:pt x="553282" y="249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948" y="1044333"/>
              <a:ext cx="228886" cy="947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4843" y="846355"/>
            <a:ext cx="2522855" cy="63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ts val="1200"/>
              </a:lnSpc>
              <a:spcBef>
                <a:spcPts val="105"/>
              </a:spcBef>
              <a:tabLst>
                <a:tab pos="1468120" algn="l"/>
              </a:tabLst>
            </a:pPr>
            <a:r>
              <a:rPr sz="1000" spc="-50" dirty="0">
                <a:solidFill>
                  <a:srgbClr val="B65341"/>
                </a:solidFill>
                <a:latin typeface="Verdana"/>
                <a:cs typeface="Verdana"/>
              </a:rPr>
              <a:t>An</a:t>
            </a:r>
            <a:r>
              <a:rPr sz="1000" spc="-45" dirty="0">
                <a:solidFill>
                  <a:srgbClr val="B65341"/>
                </a:solidFill>
                <a:latin typeface="Verdana"/>
                <a:cs typeface="Verdana"/>
              </a:rPr>
              <a:t> overview</a:t>
            </a:r>
            <a:r>
              <a:rPr sz="1000" spc="-4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of</a:t>
            </a:r>
            <a:r>
              <a:rPr sz="100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1000" spc="-40" dirty="0">
                <a:solidFill>
                  <a:srgbClr val="B65341"/>
                </a:solidFill>
                <a:latin typeface="Verdana"/>
                <a:cs typeface="Verdana"/>
              </a:rPr>
              <a:t>libraries</a:t>
            </a:r>
            <a:r>
              <a:rPr sz="1000" spc="-5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such</a:t>
            </a:r>
            <a:r>
              <a:rPr sz="1000" spc="-4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as</a:t>
            </a:r>
            <a:endParaRPr sz="1000">
              <a:latin typeface="Verdana"/>
              <a:cs typeface="Verdana"/>
            </a:endParaRPr>
          </a:p>
          <a:p>
            <a:pPr marL="678815">
              <a:lnSpc>
                <a:spcPct val="100000"/>
              </a:lnSpc>
              <a:tabLst>
                <a:tab pos="1442085" algn="l"/>
                <a:tab pos="1929130" algn="l"/>
              </a:tabLst>
            </a:pP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r>
              <a:rPr sz="100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for</a:t>
            </a:r>
            <a:r>
              <a:rPr sz="1000" dirty="0">
                <a:solidFill>
                  <a:srgbClr val="B65341"/>
                </a:solidFill>
                <a:latin typeface="Verdana"/>
                <a:cs typeface="Verdana"/>
              </a:rPr>
              <a:t>	</a:t>
            </a: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</a:rPr>
              <a:t>analysis.</a:t>
            </a:r>
            <a:endParaRPr sz="1000">
              <a:latin typeface="Verdana"/>
              <a:cs typeface="Verdana"/>
            </a:endParaRPr>
          </a:p>
          <a:p>
            <a:pPr marL="265430" marR="5080" indent="-266065">
              <a:lnSpc>
                <a:spcPct val="100000"/>
              </a:lnSpc>
              <a:spcBef>
                <a:spcPts val="20"/>
              </a:spcBef>
            </a:pPr>
            <a:r>
              <a:rPr sz="1000" spc="-55" dirty="0">
                <a:solidFill>
                  <a:srgbClr val="B65341"/>
                </a:solidFill>
                <a:latin typeface="Verdana"/>
                <a:cs typeface="Verdana"/>
              </a:rPr>
              <a:t>Discussing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50" dirty="0">
                <a:solidFill>
                  <a:srgbClr val="B65341"/>
                </a:solidFill>
                <a:latin typeface="Verdana"/>
                <a:cs typeface="Verdana"/>
              </a:rPr>
              <a:t>their</a:t>
            </a:r>
            <a:r>
              <a:rPr sz="10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B65341"/>
                </a:solidFill>
                <a:latin typeface="Verdana"/>
                <a:cs typeface="Verdana"/>
              </a:rPr>
              <a:t>capabilities</a:t>
            </a:r>
            <a:r>
              <a:rPr sz="10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and </a:t>
            </a:r>
            <a:r>
              <a:rPr sz="1000" spc="-30" dirty="0">
                <a:solidFill>
                  <a:srgbClr val="B65341"/>
                </a:solidFill>
                <a:latin typeface="Verdana"/>
                <a:cs typeface="Verdana"/>
              </a:rPr>
              <a:t>suitability </a:t>
            </a: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</a:rPr>
              <a:t>for</a:t>
            </a:r>
            <a:r>
              <a:rPr sz="1000" spc="-3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B65341"/>
                </a:solidFill>
                <a:latin typeface="Verdana"/>
                <a:cs typeface="Verdana"/>
              </a:rPr>
              <a:t>verifying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B65341"/>
                </a:solidFill>
                <a:latin typeface="Verdana"/>
                <a:cs typeface="Verdana"/>
              </a:rPr>
              <a:t>document</a:t>
            </a:r>
            <a:r>
              <a:rPr sz="100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B65341"/>
                </a:solidFill>
                <a:latin typeface="Verdana"/>
                <a:cs typeface="Verdana"/>
              </a:rPr>
              <a:t>similarity.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C615-19AF-DFEA-6341-8270105C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3" y="222138"/>
            <a:ext cx="5406953" cy="184666"/>
          </a:xfrm>
        </p:spPr>
        <p:txBody>
          <a:bodyPr/>
          <a:lstStyle/>
          <a:p>
            <a:r>
              <a:rPr lang="en-IN" dirty="0"/>
              <a:t>Program code: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BFCD0-A881-03F8-40F8-DA978D84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873" y="314471"/>
            <a:ext cx="5519576" cy="3354765"/>
          </a:xfrm>
        </p:spPr>
        <p:txBody>
          <a:bodyPr anchor="t"/>
          <a:lstStyle/>
          <a:p>
            <a:pPr algn="just"/>
            <a:r>
              <a:rPr lang="en-IN" dirty="0"/>
              <a:t>
</a:t>
            </a:r>
            <a:r>
              <a:rPr lang="en-IN" sz="800" dirty="0"/>
              <a:t>import </a:t>
            </a:r>
            <a:r>
              <a:rPr lang="en-IN" sz="800" dirty="0" err="1"/>
              <a:t>hashlib</a:t>
            </a:r>
            <a:r>
              <a:rPr lang="en-IN" sz="800" dirty="0"/>
              <a:t> 
from </a:t>
            </a:r>
            <a:r>
              <a:rPr lang="en-IN" sz="800" dirty="0" err="1"/>
              <a:t>difflib</a:t>
            </a:r>
            <a:r>
              <a:rPr lang="en-IN" sz="800" dirty="0"/>
              <a:t> import </a:t>
            </a:r>
            <a:r>
              <a:rPr lang="en-IN" sz="800" dirty="0" err="1"/>
              <a:t>SequenceMatcher</a:t>
            </a:r>
            <a:r>
              <a:rPr lang="en-IN" sz="800" dirty="0"/>
              <a:t> 
</a:t>
            </a:r>
            <a:r>
              <a:rPr lang="en-IN" sz="800" dirty="0" err="1"/>
              <a:t>def</a:t>
            </a:r>
            <a:r>
              <a:rPr lang="en-IN" sz="800" dirty="0"/>
              <a:t> </a:t>
            </a:r>
            <a:r>
              <a:rPr lang="en-IN" sz="800" dirty="0" err="1"/>
              <a:t>hash_file</a:t>
            </a:r>
            <a:r>
              <a:rPr lang="en-IN" sz="800" dirty="0"/>
              <a:t>(fileName1, fileName2): 
    # Use </a:t>
            </a:r>
            <a:r>
              <a:rPr lang="en-IN" sz="800" dirty="0" err="1"/>
              <a:t>hashlib</a:t>
            </a:r>
            <a:r>
              <a:rPr lang="en-IN" sz="800" dirty="0"/>
              <a:t> to store the hash of a file 
    h1 = hashlib.sha1() 
    h2 = hashlib.sha1() 
    with open(fileName1, “</a:t>
            </a:r>
            <a:r>
              <a:rPr lang="en-IN" sz="800" dirty="0" err="1"/>
              <a:t>rb</a:t>
            </a:r>
            <a:r>
              <a:rPr lang="en-IN" sz="800" dirty="0"/>
              <a:t>”) as file: 
    </a:t>
            </a:r>
            <a:endParaRPr lang="en-US" sz="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BD4C8DE-A24C-A22D-9D2B-DB8D1572E2C4}"/>
              </a:ext>
            </a:extLst>
          </p:cNvPr>
          <p:cNvSpPr txBox="1">
            <a:spLocks/>
          </p:cNvSpPr>
          <p:nvPr/>
        </p:nvSpPr>
        <p:spPr>
          <a:xfrm>
            <a:off x="3065864" y="-4596529"/>
            <a:ext cx="2021900" cy="5232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1000" b="0" i="0">
                <a:solidFill>
                  <a:srgbClr val="B6534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
</a:t>
            </a:r>
            <a:r>
              <a:rPr lang="en-IN" sz="800" dirty="0"/>
              <a:t>
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732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EC6A4-67C7-DBA5-2F1E-C146406B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846" y="124601"/>
            <a:ext cx="5640584" cy="3323987"/>
          </a:xfrm>
        </p:spPr>
        <p:txBody>
          <a:bodyPr/>
          <a:lstStyle/>
          <a:p>
            <a:r>
              <a:rPr lang="en-IN" sz="800" dirty="0"/>
              <a:t># Use </a:t>
            </a:r>
            <a:r>
              <a:rPr lang="en-IN" sz="800" dirty="0" err="1"/>
              <a:t>file.read</a:t>
            </a:r>
            <a:r>
              <a:rPr lang="en-IN" sz="800" dirty="0"/>
              <a:t>() to read the size of file 
        # and read the file in small chunks 
        # because we cannot read the large files. 
        Chunk = 0
        while chunk != b’’: 
            chunk = </a:t>
            </a:r>
            <a:r>
              <a:rPr lang="en-IN" sz="800" dirty="0" err="1"/>
              <a:t>file.read</a:t>
            </a:r>
            <a:r>
              <a:rPr lang="en-IN" sz="800" dirty="0"/>
              <a:t>(1024) 
            h1.update(chunk) 
    with open(fileName2, “</a:t>
            </a:r>
            <a:r>
              <a:rPr lang="en-IN" sz="800" dirty="0" err="1"/>
              <a:t>rb</a:t>
            </a:r>
            <a:r>
              <a:rPr lang="en-IN" sz="800" dirty="0"/>
              <a:t>”) as file: 
        # Use </a:t>
            </a:r>
            <a:r>
              <a:rPr lang="en-IN" sz="800" dirty="0" err="1"/>
              <a:t>file.read</a:t>
            </a:r>
            <a:r>
              <a:rPr lang="en-IN" sz="800" dirty="0"/>
              <a:t>() to read the size of file a 
        # and read the file in small chunks 
        # because we cannot read the large files. 
      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3735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58AAF-5914-E823-011A-C2CEEA793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83" y="112981"/>
            <a:ext cx="5254469" cy="3385542"/>
          </a:xfrm>
        </p:spPr>
        <p:txBody>
          <a:bodyPr/>
          <a:lstStyle/>
          <a:p>
            <a:r>
              <a:rPr lang="en-IN" dirty="0"/>
              <a:t>Chunk = 0
        while chunk != b’’: 
            chunk = </a:t>
            </a:r>
            <a:r>
              <a:rPr lang="en-IN" dirty="0" err="1"/>
              <a:t>file.read</a:t>
            </a:r>
            <a:r>
              <a:rPr lang="en-IN" dirty="0"/>
              <a:t>(1024) 
            h2.update(chunk) 
        # </a:t>
            </a:r>
            <a:r>
              <a:rPr lang="en-IN" dirty="0" err="1"/>
              <a:t>hexdigest</a:t>
            </a:r>
            <a:r>
              <a:rPr lang="en-IN" dirty="0"/>
              <a:t>() is of 160 bits 
        return h1.hexdigest(), h2.hexdigest() 
msg1, msg2 = </a:t>
            </a:r>
            <a:r>
              <a:rPr lang="en-IN" dirty="0" err="1"/>
              <a:t>hash_file</a:t>
            </a:r>
            <a:r>
              <a:rPr lang="en-IN" dirty="0"/>
              <a:t>(“pd1.pdf “, “pd1.pdf”) 
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8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9E5E-8594-B97E-1549-16A60C89D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31" y="118745"/>
            <a:ext cx="5611770" cy="1077218"/>
          </a:xfrm>
        </p:spPr>
        <p:txBody>
          <a:bodyPr/>
          <a:lstStyle/>
          <a:p>
            <a:r>
              <a:rPr lang="en-IN"/>
              <a:t>If(msg1 != msg2): 
    print(“These files are not identical”) 
else: 
    print(“These files are identical”)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" y="8"/>
              <a:ext cx="5845237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73" y="222138"/>
            <a:ext cx="2907665" cy="472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209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229"/>
              </a:spcBef>
            </a:pPr>
            <a:r>
              <a:rPr sz="1150" spc="95" dirty="0"/>
              <a:t>PREPROCESSING</a:t>
            </a:r>
            <a:r>
              <a:rPr sz="1150" spc="35" dirty="0"/>
              <a:t> </a:t>
            </a:r>
            <a:r>
              <a:rPr sz="1150" spc="65" dirty="0"/>
              <a:t>PDF</a:t>
            </a:r>
            <a:r>
              <a:rPr sz="1150" spc="40" dirty="0"/>
              <a:t> </a:t>
            </a:r>
            <a:r>
              <a:rPr sz="1150" spc="110" dirty="0"/>
              <a:t>DOCUMENTS</a:t>
            </a:r>
            <a:endParaRPr sz="1150"/>
          </a:p>
        </p:txBody>
      </p:sp>
      <p:grpSp>
        <p:nvGrpSpPr>
          <p:cNvPr id="6" name="object 6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7" name="object 7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2022" y="892110"/>
              <a:ext cx="228886" cy="947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240" y="1353348"/>
              <a:ext cx="866537" cy="9452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4716" y="1346691"/>
              <a:ext cx="493702" cy="1254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4750" y="1501963"/>
              <a:ext cx="809027" cy="10117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36245" marR="488315" indent="-254635">
              <a:lnSpc>
                <a:spcPct val="100000"/>
              </a:lnSpc>
              <a:spcBef>
                <a:spcPts val="615"/>
              </a:spcBef>
            </a:pPr>
            <a:r>
              <a:rPr dirty="0"/>
              <a:t>Step-by-step</a:t>
            </a:r>
            <a:r>
              <a:rPr spc="185" dirty="0"/>
              <a:t> </a:t>
            </a:r>
            <a:r>
              <a:rPr dirty="0"/>
              <a:t>guide</a:t>
            </a:r>
            <a:r>
              <a:rPr spc="185" dirty="0"/>
              <a:t> </a:t>
            </a:r>
            <a:r>
              <a:rPr dirty="0"/>
              <a:t>on</a:t>
            </a:r>
            <a:r>
              <a:rPr spc="185" dirty="0"/>
              <a:t> </a:t>
            </a:r>
            <a:r>
              <a:rPr spc="-10" dirty="0"/>
              <a:t>preprocessing </a:t>
            </a:r>
            <a:r>
              <a:rPr spc="20" dirty="0"/>
              <a:t>documents</a:t>
            </a:r>
            <a:r>
              <a:rPr spc="-5" dirty="0"/>
              <a:t> </a:t>
            </a:r>
            <a:r>
              <a:rPr spc="55" dirty="0"/>
              <a:t>for</a:t>
            </a:r>
            <a:r>
              <a:rPr dirty="0"/>
              <a:t> </a:t>
            </a:r>
            <a:r>
              <a:rPr spc="20" dirty="0"/>
              <a:t>e</a:t>
            </a:r>
            <a:r>
              <a:rPr spc="240" dirty="0"/>
              <a:t>  </a:t>
            </a:r>
            <a:r>
              <a:rPr spc="20" dirty="0"/>
              <a:t>cient</a:t>
            </a:r>
            <a:r>
              <a:rPr spc="5" dirty="0"/>
              <a:t> </a:t>
            </a:r>
            <a:r>
              <a:rPr spc="-10" dirty="0"/>
              <a:t>similarity</a:t>
            </a:r>
          </a:p>
          <a:p>
            <a:pPr marL="212725">
              <a:lnSpc>
                <a:spcPts val="1200"/>
              </a:lnSpc>
              <a:spcBef>
                <a:spcPts val="20"/>
              </a:spcBef>
            </a:pPr>
            <a:r>
              <a:rPr spc="10" dirty="0"/>
              <a:t>veriﬁcation.</a:t>
            </a:r>
            <a:r>
              <a:rPr spc="105" dirty="0"/>
              <a:t> </a:t>
            </a:r>
            <a:r>
              <a:rPr spc="10" dirty="0"/>
              <a:t>Covering</a:t>
            </a:r>
            <a:r>
              <a:rPr spc="105" dirty="0"/>
              <a:t> </a:t>
            </a:r>
            <a:r>
              <a:rPr spc="10" dirty="0"/>
              <a:t>techniques</a:t>
            </a:r>
            <a:r>
              <a:rPr spc="105" dirty="0"/>
              <a:t> </a:t>
            </a:r>
            <a:r>
              <a:rPr spc="10" dirty="0"/>
              <a:t>such</a:t>
            </a:r>
            <a:r>
              <a:rPr spc="105" dirty="0"/>
              <a:t> </a:t>
            </a:r>
            <a:r>
              <a:rPr spc="25" dirty="0"/>
              <a:t>as</a:t>
            </a:r>
          </a:p>
          <a:p>
            <a:pPr marL="812165" algn="ctr">
              <a:lnSpc>
                <a:spcPct val="100000"/>
              </a:lnSpc>
              <a:tabLst>
                <a:tab pos="1379220" algn="l"/>
              </a:tabLst>
            </a:pPr>
            <a:r>
              <a:rPr spc="-50" dirty="0"/>
              <a:t>,</a:t>
            </a:r>
            <a:r>
              <a:rPr dirty="0"/>
              <a:t>	</a:t>
            </a:r>
            <a:r>
              <a:rPr spc="-80" dirty="0"/>
              <a:t>,</a:t>
            </a:r>
            <a:r>
              <a:rPr spc="-40" dirty="0"/>
              <a:t> </a:t>
            </a:r>
            <a:r>
              <a:rPr spc="25" dirty="0"/>
              <a:t>and</a:t>
            </a:r>
          </a:p>
          <a:p>
            <a:pPr marL="762000" algn="ctr">
              <a:lnSpc>
                <a:spcPct val="100000"/>
              </a:lnSpc>
              <a:spcBef>
                <a:spcPts val="25"/>
              </a:spcBef>
            </a:pPr>
            <a:r>
              <a:rPr spc="-5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653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PowerPoint Presentation</vt:lpstr>
      <vt:lpstr>PYTHON LIBRARIES FOR PDF ANALYSIS</vt:lpstr>
      <vt:lpstr>Program code:</vt:lpstr>
      <vt:lpstr>PowerPoint Presentation</vt:lpstr>
      <vt:lpstr>PowerPoint Presentation</vt:lpstr>
      <vt:lpstr>PowerPoint Presentation</vt:lpstr>
      <vt:lpstr>PREPROCESSING PDF DOCUMENTS</vt:lpstr>
      <vt:lpstr>CALCULATING DOCUMENT SIMILARITY</vt:lpstr>
      <vt:lpstr>EFFICIENT VERIFICATION PROCESS</vt:lpstr>
      <vt:lpstr>REAL-WORLD APPLICATIONS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919361166894</cp:lastModifiedBy>
  <cp:revision>4</cp:revision>
  <dcterms:created xsi:type="dcterms:W3CDTF">2023-12-27T05:36:50Z</dcterms:created>
  <dcterms:modified xsi:type="dcterms:W3CDTF">2023-12-27T12:52:44Z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2023-12-27T00:00:00Z</vt:filetime>
  </property>
  <property fmtid="{D5CDD505-2E9C-101B-9397-08002B2CF9AE}" pid="3" name="LastSaved">
    <vt:filetime>2023-12-27T00:00:00Z</vt:filetime>
  </property>
  <property fmtid="{D5CDD505-2E9C-101B-9397-08002B2CF9AE}" pid="4" name="Producer">
    <vt:lpwstr>GPL Ghostscript 10.02.0</vt:lpwstr>
  </property>
</Properties>
</file>