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6"/>
  </p:notesMasterIdLst>
  <p:sldIdLst>
    <p:sldId id="256" r:id="rId2"/>
    <p:sldId id="274" r:id="rId3"/>
    <p:sldId id="262" r:id="rId4"/>
    <p:sldId id="263" r:id="rId5"/>
    <p:sldId id="264" r:id="rId6"/>
    <p:sldId id="265" r:id="rId7"/>
    <p:sldId id="266" r:id="rId8"/>
    <p:sldId id="267" r:id="rId9"/>
    <p:sldId id="268" r:id="rId10"/>
    <p:sldId id="269" r:id="rId11"/>
    <p:sldId id="270" r:id="rId12"/>
    <p:sldId id="271" r:id="rId13"/>
    <p:sldId id="272" r:id="rId14"/>
    <p:sldId id="273" r:id="rId15"/>
  </p:sldIdLst>
  <p:sldSz cx="9144000" cy="5143500" type="screen16x9"/>
  <p:notesSz cx="6858000" cy="9144000"/>
  <p:embeddedFontLst>
    <p:embeddedFont>
      <p:font typeface="Hanken Grotesk" panose="020B0604020202020204" charset="0"/>
      <p:regular r:id="rId17"/>
      <p:bold r:id="rId18"/>
      <p:italic r:id="rId19"/>
      <p:boldItalic r:id="rId20"/>
    </p:embeddedFont>
    <p:embeddedFont>
      <p:font typeface="Nunito Light" pitchFamily="2" charset="0"/>
      <p:regular r:id="rId21"/>
      <p:italic r:id="rId22"/>
    </p:embeddedFont>
    <p:embeddedFont>
      <p:font typeface="Raleway" pitchFamily="2" charset="0"/>
      <p:regular r:id="rId23"/>
      <p:bold r:id="rId24"/>
      <p:italic r:id="rId25"/>
      <p:boldItalic r:id="rId26"/>
    </p:embeddedFont>
    <p:embeddedFont>
      <p:font typeface="Raleway Black" pitchFamily="2" charset="0"/>
      <p:bold r:id="rId27"/>
      <p:boldItalic r:id="rId28"/>
    </p:embeddedFont>
    <p:embeddedFont>
      <p:font typeface="Raleway ExtraBold" pitchFamily="2" charset="0"/>
      <p:bold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F5F8AC6-2740-4F9A-B537-B8F2872CDC73}">
  <a:tblStyle styleId="{3F5F8AC6-2740-4F9A-B537-B8F2872CDC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2FFF7DE-A92E-4036-8A61-BA4054385AE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31" autoAdjust="0"/>
    <p:restoredTop sz="94660"/>
  </p:normalViewPr>
  <p:slideViewPr>
    <p:cSldViewPr snapToGrid="0">
      <p:cViewPr varScale="1">
        <p:scale>
          <a:sx n="62" d="100"/>
          <a:sy n="62" d="100"/>
        </p:scale>
        <p:origin x="1056" y="5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2576a45fa49_2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2576a45fa49_2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g172b1845856_1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172b1845856_1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216241d4a3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2" name="Google Shape;1142;g216241d4a3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g1869d044d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3" name="Google Shape;1183;g1869d044d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216241d4a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216241d4a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7" name="Google Shape;957;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15975" y="1999150"/>
            <a:ext cx="4384800" cy="1698900"/>
          </a:xfrm>
          <a:prstGeom prst="rect">
            <a:avLst/>
          </a:prstGeom>
          <a:noFill/>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3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115975" y="3719650"/>
            <a:ext cx="4384800" cy="3789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7612300" y="-540750"/>
            <a:ext cx="1111343" cy="1111343"/>
            <a:chOff x="8307725" y="278700"/>
            <a:chExt cx="1111343" cy="1111343"/>
          </a:xfrm>
        </p:grpSpPr>
        <p:sp>
          <p:nvSpPr>
            <p:cNvPr id="12" name="Google Shape;12;p2"/>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8208698" y="2109319"/>
            <a:ext cx="1160062" cy="247278"/>
            <a:chOff x="8208698" y="2109319"/>
            <a:chExt cx="1160062" cy="247278"/>
          </a:xfrm>
        </p:grpSpPr>
        <p:sp>
          <p:nvSpPr>
            <p:cNvPr id="15" name="Google Shape;15;p2"/>
            <p:cNvSpPr/>
            <p:nvPr/>
          </p:nvSpPr>
          <p:spPr>
            <a:xfrm rot="5400000">
              <a:off x="8424637" y="18933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8917458" y="19052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rot="5400000" flipH="1">
            <a:off x="6277862" y="5350755"/>
            <a:ext cx="4486819" cy="625122"/>
            <a:chOff x="-78438" y="4073905"/>
            <a:chExt cx="4486819" cy="625122"/>
          </a:xfrm>
        </p:grpSpPr>
        <p:cxnSp>
          <p:nvCxnSpPr>
            <p:cNvPr id="18" name="Google Shape;18;p2"/>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19" name="Google Shape;19;p2"/>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20" name="Google Shape;20;p2"/>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rot="-5400000">
            <a:off x="8388339" y="1273396"/>
            <a:ext cx="493321" cy="357312"/>
            <a:chOff x="1722354" y="229144"/>
            <a:chExt cx="1748744" cy="1266614"/>
          </a:xfrm>
        </p:grpSpPr>
        <p:sp>
          <p:nvSpPr>
            <p:cNvPr id="22" name="Google Shape;22;p2"/>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400"/>
        <p:cNvGrpSpPr/>
        <p:nvPr/>
      </p:nvGrpSpPr>
      <p:grpSpPr>
        <a:xfrm>
          <a:off x="0" y="0"/>
          <a:ext cx="0" cy="0"/>
          <a:chOff x="0" y="0"/>
          <a:chExt cx="0" cy="0"/>
        </a:xfrm>
      </p:grpSpPr>
      <p:sp>
        <p:nvSpPr>
          <p:cNvPr id="401" name="Google Shape;401;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2" name="Google Shape;402;p16"/>
          <p:cNvSpPr txBox="1">
            <a:spLocks noGrp="1"/>
          </p:cNvSpPr>
          <p:nvPr>
            <p:ph type="subTitle" idx="1"/>
          </p:nvPr>
        </p:nvSpPr>
        <p:spPr>
          <a:xfrm>
            <a:off x="1090025" y="2438273"/>
            <a:ext cx="22602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3" name="Google Shape;403;p16"/>
          <p:cNvSpPr txBox="1">
            <a:spLocks noGrp="1"/>
          </p:cNvSpPr>
          <p:nvPr>
            <p:ph type="subTitle" idx="2"/>
          </p:nvPr>
        </p:nvSpPr>
        <p:spPr>
          <a:xfrm>
            <a:off x="3501725" y="2438273"/>
            <a:ext cx="22602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4" name="Google Shape;404;p16"/>
          <p:cNvSpPr txBox="1">
            <a:spLocks noGrp="1"/>
          </p:cNvSpPr>
          <p:nvPr>
            <p:ph type="subTitle" idx="3"/>
          </p:nvPr>
        </p:nvSpPr>
        <p:spPr>
          <a:xfrm>
            <a:off x="5913431" y="2438273"/>
            <a:ext cx="22602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5" name="Google Shape;405;p16"/>
          <p:cNvSpPr txBox="1">
            <a:spLocks noGrp="1"/>
          </p:cNvSpPr>
          <p:nvPr>
            <p:ph type="subTitle" idx="4"/>
          </p:nvPr>
        </p:nvSpPr>
        <p:spPr>
          <a:xfrm>
            <a:off x="1090025" y="2029925"/>
            <a:ext cx="2260200" cy="480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06" name="Google Shape;406;p16"/>
          <p:cNvSpPr txBox="1">
            <a:spLocks noGrp="1"/>
          </p:cNvSpPr>
          <p:nvPr>
            <p:ph type="subTitle" idx="5"/>
          </p:nvPr>
        </p:nvSpPr>
        <p:spPr>
          <a:xfrm>
            <a:off x="3501728" y="2029925"/>
            <a:ext cx="2260200" cy="480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07" name="Google Shape;407;p16"/>
          <p:cNvSpPr txBox="1">
            <a:spLocks noGrp="1"/>
          </p:cNvSpPr>
          <p:nvPr>
            <p:ph type="subTitle" idx="6"/>
          </p:nvPr>
        </p:nvSpPr>
        <p:spPr>
          <a:xfrm>
            <a:off x="5913432" y="2029925"/>
            <a:ext cx="2260200" cy="480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408" name="Google Shape;408;p16"/>
          <p:cNvGrpSpPr/>
          <p:nvPr/>
        </p:nvGrpSpPr>
        <p:grpSpPr>
          <a:xfrm>
            <a:off x="188277" y="445029"/>
            <a:ext cx="8669349" cy="4596267"/>
            <a:chOff x="188277" y="445029"/>
            <a:chExt cx="8669349" cy="4596267"/>
          </a:xfrm>
        </p:grpSpPr>
        <p:sp>
          <p:nvSpPr>
            <p:cNvPr id="409" name="Google Shape;409;p16"/>
            <p:cNvSpPr/>
            <p:nvPr/>
          </p:nvSpPr>
          <p:spPr>
            <a:xfrm rot="10800000">
              <a:off x="8615635" y="6844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6"/>
            <p:cNvSpPr/>
            <p:nvPr/>
          </p:nvSpPr>
          <p:spPr>
            <a:xfrm rot="10800000">
              <a:off x="8814510" y="4450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1" name="Google Shape;411;p16"/>
            <p:cNvGrpSpPr/>
            <p:nvPr/>
          </p:nvGrpSpPr>
          <p:grpSpPr>
            <a:xfrm>
              <a:off x="188277" y="4275152"/>
              <a:ext cx="206891" cy="766144"/>
              <a:chOff x="8650702" y="3525402"/>
              <a:chExt cx="206891" cy="766144"/>
            </a:xfrm>
          </p:grpSpPr>
          <p:sp>
            <p:nvSpPr>
              <p:cNvPr id="412" name="Google Shape;412;p16"/>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6"/>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4" name="Google Shape;414;p16"/>
          <p:cNvGrpSpPr/>
          <p:nvPr/>
        </p:nvGrpSpPr>
        <p:grpSpPr>
          <a:xfrm>
            <a:off x="478250" y="1380581"/>
            <a:ext cx="8298985" cy="1930684"/>
            <a:chOff x="478250" y="1380581"/>
            <a:chExt cx="8298985" cy="1930684"/>
          </a:xfrm>
        </p:grpSpPr>
        <p:sp>
          <p:nvSpPr>
            <p:cNvPr id="415" name="Google Shape;415;p16"/>
            <p:cNvSpPr/>
            <p:nvPr/>
          </p:nvSpPr>
          <p:spPr>
            <a:xfrm rot="10800000">
              <a:off x="8737179" y="138058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6"/>
            <p:cNvSpPr/>
            <p:nvPr/>
          </p:nvSpPr>
          <p:spPr>
            <a:xfrm rot="10800000">
              <a:off x="478250" y="287038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16"/>
          <p:cNvGrpSpPr/>
          <p:nvPr/>
        </p:nvGrpSpPr>
        <p:grpSpPr>
          <a:xfrm>
            <a:off x="260198" y="-534009"/>
            <a:ext cx="8742927" cy="5946659"/>
            <a:chOff x="260198" y="-534009"/>
            <a:chExt cx="8742927" cy="5946659"/>
          </a:xfrm>
        </p:grpSpPr>
        <p:grpSp>
          <p:nvGrpSpPr>
            <p:cNvPr id="418" name="Google Shape;418;p16"/>
            <p:cNvGrpSpPr/>
            <p:nvPr/>
          </p:nvGrpSpPr>
          <p:grpSpPr>
            <a:xfrm rot="5400000" flipH="1">
              <a:off x="7247712" y="-188135"/>
              <a:ext cx="965258" cy="273510"/>
              <a:chOff x="-6675" y="2881558"/>
              <a:chExt cx="9140700" cy="2059567"/>
            </a:xfrm>
          </p:grpSpPr>
          <p:cxnSp>
            <p:nvCxnSpPr>
              <p:cNvPr id="419" name="Google Shape;419;p16"/>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0" name="Google Shape;420;p16"/>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1" name="Google Shape;421;p16"/>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2" name="Google Shape;422;p16"/>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3" name="Google Shape;423;p16"/>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424" name="Google Shape;424;p16"/>
            <p:cNvSpPr/>
            <p:nvPr/>
          </p:nvSpPr>
          <p:spPr>
            <a:xfrm>
              <a:off x="5746750" y="-57000"/>
              <a:ext cx="3256375" cy="488250"/>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grpSp>
          <p:nvGrpSpPr>
            <p:cNvPr id="425" name="Google Shape;425;p16"/>
            <p:cNvGrpSpPr/>
            <p:nvPr/>
          </p:nvGrpSpPr>
          <p:grpSpPr>
            <a:xfrm>
              <a:off x="260198" y="3089575"/>
              <a:ext cx="493321" cy="2323075"/>
              <a:chOff x="260198" y="3089575"/>
              <a:chExt cx="493321" cy="2323075"/>
            </a:xfrm>
          </p:grpSpPr>
          <p:grpSp>
            <p:nvGrpSpPr>
              <p:cNvPr id="426" name="Google Shape;426;p16"/>
              <p:cNvGrpSpPr/>
              <p:nvPr/>
            </p:nvGrpSpPr>
            <p:grpSpPr>
              <a:xfrm rot="10800000">
                <a:off x="260198" y="3645746"/>
                <a:ext cx="493321" cy="357312"/>
                <a:chOff x="1722354" y="229144"/>
                <a:chExt cx="1748744" cy="1266614"/>
              </a:xfrm>
            </p:grpSpPr>
            <p:sp>
              <p:nvSpPr>
                <p:cNvPr id="427" name="Google Shape;427;p16"/>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6"/>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9" name="Google Shape;429;p16"/>
              <p:cNvSpPr/>
              <p:nvPr/>
            </p:nvSpPr>
            <p:spPr>
              <a:xfrm>
                <a:off x="260200" y="3089575"/>
                <a:ext cx="476150" cy="2323075"/>
              </a:xfrm>
              <a:custGeom>
                <a:avLst/>
                <a:gdLst/>
                <a:ahLst/>
                <a:cxnLst/>
                <a:rect l="l" t="t" r="r" b="b"/>
                <a:pathLst>
                  <a:path w="19046" h="92923" extrusionOk="0">
                    <a:moveTo>
                      <a:pt x="0" y="0"/>
                    </a:moveTo>
                    <a:lnTo>
                      <a:pt x="0" y="36635"/>
                    </a:lnTo>
                    <a:lnTo>
                      <a:pt x="19046" y="55681"/>
                    </a:lnTo>
                    <a:lnTo>
                      <a:pt x="19046" y="92923"/>
                    </a:lnTo>
                  </a:path>
                </a:pathLst>
              </a:custGeom>
              <a:noFill/>
              <a:ln w="9525" cap="flat" cmpd="sng">
                <a:solidFill>
                  <a:schemeClr val="accent1"/>
                </a:solidFill>
                <a:prstDash val="solid"/>
                <a:round/>
                <a:headEnd type="none" w="med" len="med"/>
                <a:tailEnd type="none" w="med" len="med"/>
              </a:ln>
            </p:spPr>
          </p:sp>
        </p:grpSp>
      </p:grpSp>
      <p:sp>
        <p:nvSpPr>
          <p:cNvPr id="430" name="Google Shape;430;p16"/>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31"/>
        <p:cNvGrpSpPr/>
        <p:nvPr/>
      </p:nvGrpSpPr>
      <p:grpSpPr>
        <a:xfrm>
          <a:off x="0" y="0"/>
          <a:ext cx="0" cy="0"/>
          <a:chOff x="0" y="0"/>
          <a:chExt cx="0" cy="0"/>
        </a:xfrm>
      </p:grpSpPr>
      <p:sp>
        <p:nvSpPr>
          <p:cNvPr id="432" name="Google Shape;432;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Font typeface="Raleway Black"/>
              <a:buNone/>
              <a:defRPr b="0">
                <a:latin typeface="Raleway Black"/>
                <a:ea typeface="Raleway Black"/>
                <a:cs typeface="Raleway Black"/>
                <a:sym typeface="Raleway Black"/>
              </a:defRPr>
            </a:lvl2pPr>
            <a:lvl3pPr lvl="2" rtl="0">
              <a:spcBef>
                <a:spcPts val="0"/>
              </a:spcBef>
              <a:spcAft>
                <a:spcPts val="0"/>
              </a:spcAft>
              <a:buSzPts val="3000"/>
              <a:buFont typeface="Raleway Black"/>
              <a:buNone/>
              <a:defRPr b="0">
                <a:latin typeface="Raleway Black"/>
                <a:ea typeface="Raleway Black"/>
                <a:cs typeface="Raleway Black"/>
                <a:sym typeface="Raleway Black"/>
              </a:defRPr>
            </a:lvl3pPr>
            <a:lvl4pPr lvl="3" rtl="0">
              <a:spcBef>
                <a:spcPts val="0"/>
              </a:spcBef>
              <a:spcAft>
                <a:spcPts val="0"/>
              </a:spcAft>
              <a:buSzPts val="3000"/>
              <a:buFont typeface="Raleway Black"/>
              <a:buNone/>
              <a:defRPr b="0">
                <a:latin typeface="Raleway Black"/>
                <a:ea typeface="Raleway Black"/>
                <a:cs typeface="Raleway Black"/>
                <a:sym typeface="Raleway Black"/>
              </a:defRPr>
            </a:lvl4pPr>
            <a:lvl5pPr lvl="4" rtl="0">
              <a:spcBef>
                <a:spcPts val="0"/>
              </a:spcBef>
              <a:spcAft>
                <a:spcPts val="0"/>
              </a:spcAft>
              <a:buSzPts val="3000"/>
              <a:buFont typeface="Raleway Black"/>
              <a:buNone/>
              <a:defRPr b="0">
                <a:latin typeface="Raleway Black"/>
                <a:ea typeface="Raleway Black"/>
                <a:cs typeface="Raleway Black"/>
                <a:sym typeface="Raleway Black"/>
              </a:defRPr>
            </a:lvl5pPr>
            <a:lvl6pPr lvl="5" rtl="0">
              <a:spcBef>
                <a:spcPts val="0"/>
              </a:spcBef>
              <a:spcAft>
                <a:spcPts val="0"/>
              </a:spcAft>
              <a:buSzPts val="3000"/>
              <a:buFont typeface="Raleway Black"/>
              <a:buNone/>
              <a:defRPr b="0">
                <a:latin typeface="Raleway Black"/>
                <a:ea typeface="Raleway Black"/>
                <a:cs typeface="Raleway Black"/>
                <a:sym typeface="Raleway Black"/>
              </a:defRPr>
            </a:lvl6pPr>
            <a:lvl7pPr lvl="6" rtl="0">
              <a:spcBef>
                <a:spcPts val="0"/>
              </a:spcBef>
              <a:spcAft>
                <a:spcPts val="0"/>
              </a:spcAft>
              <a:buSzPts val="3000"/>
              <a:buFont typeface="Raleway Black"/>
              <a:buNone/>
              <a:defRPr b="0">
                <a:latin typeface="Raleway Black"/>
                <a:ea typeface="Raleway Black"/>
                <a:cs typeface="Raleway Black"/>
                <a:sym typeface="Raleway Black"/>
              </a:defRPr>
            </a:lvl7pPr>
            <a:lvl8pPr lvl="7" rtl="0">
              <a:spcBef>
                <a:spcPts val="0"/>
              </a:spcBef>
              <a:spcAft>
                <a:spcPts val="0"/>
              </a:spcAft>
              <a:buSzPts val="3000"/>
              <a:buFont typeface="Raleway Black"/>
              <a:buNone/>
              <a:defRPr b="0">
                <a:latin typeface="Raleway Black"/>
                <a:ea typeface="Raleway Black"/>
                <a:cs typeface="Raleway Black"/>
                <a:sym typeface="Raleway Black"/>
              </a:defRPr>
            </a:lvl8pPr>
            <a:lvl9pPr lvl="8" rtl="0">
              <a:spcBef>
                <a:spcPts val="0"/>
              </a:spcBef>
              <a:spcAft>
                <a:spcPts val="0"/>
              </a:spcAft>
              <a:buSzPts val="3000"/>
              <a:buFont typeface="Raleway Black"/>
              <a:buNone/>
              <a:defRPr b="0">
                <a:latin typeface="Raleway Black"/>
                <a:ea typeface="Raleway Black"/>
                <a:cs typeface="Raleway Black"/>
                <a:sym typeface="Raleway Black"/>
              </a:defRPr>
            </a:lvl9pPr>
          </a:lstStyle>
          <a:p>
            <a:endParaRPr/>
          </a:p>
        </p:txBody>
      </p:sp>
      <p:sp>
        <p:nvSpPr>
          <p:cNvPr id="433" name="Google Shape;433;p17"/>
          <p:cNvSpPr txBox="1">
            <a:spLocks noGrp="1"/>
          </p:cNvSpPr>
          <p:nvPr>
            <p:ph type="subTitle" idx="1"/>
          </p:nvPr>
        </p:nvSpPr>
        <p:spPr>
          <a:xfrm>
            <a:off x="1253224" y="17701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4" name="Google Shape;434;p17"/>
          <p:cNvSpPr txBox="1">
            <a:spLocks noGrp="1"/>
          </p:cNvSpPr>
          <p:nvPr>
            <p:ph type="subTitle" idx="2"/>
          </p:nvPr>
        </p:nvSpPr>
        <p:spPr>
          <a:xfrm>
            <a:off x="5079776" y="17701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5" name="Google Shape;435;p17"/>
          <p:cNvSpPr txBox="1">
            <a:spLocks noGrp="1"/>
          </p:cNvSpPr>
          <p:nvPr>
            <p:ph type="subTitle" idx="3"/>
          </p:nvPr>
        </p:nvSpPr>
        <p:spPr>
          <a:xfrm>
            <a:off x="1253224" y="32817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6" name="Google Shape;436;p17"/>
          <p:cNvSpPr txBox="1">
            <a:spLocks noGrp="1"/>
          </p:cNvSpPr>
          <p:nvPr>
            <p:ph type="subTitle" idx="4"/>
          </p:nvPr>
        </p:nvSpPr>
        <p:spPr>
          <a:xfrm>
            <a:off x="5079776" y="32817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7" name="Google Shape;437;p17"/>
          <p:cNvSpPr txBox="1">
            <a:spLocks noGrp="1"/>
          </p:cNvSpPr>
          <p:nvPr>
            <p:ph type="subTitle" idx="5"/>
          </p:nvPr>
        </p:nvSpPr>
        <p:spPr>
          <a:xfrm>
            <a:off x="1253225" y="1316050"/>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38" name="Google Shape;438;p17"/>
          <p:cNvSpPr txBox="1">
            <a:spLocks noGrp="1"/>
          </p:cNvSpPr>
          <p:nvPr>
            <p:ph type="subTitle" idx="6"/>
          </p:nvPr>
        </p:nvSpPr>
        <p:spPr>
          <a:xfrm>
            <a:off x="1253225" y="2827725"/>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39" name="Google Shape;439;p17"/>
          <p:cNvSpPr txBox="1">
            <a:spLocks noGrp="1"/>
          </p:cNvSpPr>
          <p:nvPr>
            <p:ph type="subTitle" idx="7"/>
          </p:nvPr>
        </p:nvSpPr>
        <p:spPr>
          <a:xfrm>
            <a:off x="5079750" y="1316050"/>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40" name="Google Shape;440;p17"/>
          <p:cNvSpPr txBox="1">
            <a:spLocks noGrp="1"/>
          </p:cNvSpPr>
          <p:nvPr>
            <p:ph type="subTitle" idx="8"/>
          </p:nvPr>
        </p:nvSpPr>
        <p:spPr>
          <a:xfrm>
            <a:off x="5079750" y="2827725"/>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441" name="Google Shape;441;p17"/>
          <p:cNvGrpSpPr/>
          <p:nvPr/>
        </p:nvGrpSpPr>
        <p:grpSpPr>
          <a:xfrm>
            <a:off x="487075" y="3743425"/>
            <a:ext cx="8733034" cy="1098995"/>
            <a:chOff x="487075" y="3743425"/>
            <a:chExt cx="8733034" cy="1098995"/>
          </a:xfrm>
        </p:grpSpPr>
        <p:sp>
          <p:nvSpPr>
            <p:cNvPr id="442" name="Google Shape;442;p17"/>
            <p:cNvSpPr/>
            <p:nvPr/>
          </p:nvSpPr>
          <p:spPr>
            <a:xfrm rot="5400000">
              <a:off x="8961054" y="3726360"/>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7"/>
            <p:cNvSpPr/>
            <p:nvPr/>
          </p:nvSpPr>
          <p:spPr>
            <a:xfrm rot="5400000">
              <a:off x="8721654" y="3527485"/>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4" name="Google Shape;444;p17"/>
            <p:cNvGrpSpPr/>
            <p:nvPr/>
          </p:nvGrpSpPr>
          <p:grpSpPr>
            <a:xfrm rot="5400000">
              <a:off x="766702" y="4355902"/>
              <a:ext cx="206891" cy="766144"/>
              <a:chOff x="8650702" y="3525402"/>
              <a:chExt cx="206891" cy="766144"/>
            </a:xfrm>
          </p:grpSpPr>
          <p:sp>
            <p:nvSpPr>
              <p:cNvPr id="445" name="Google Shape;445;p17"/>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7"/>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7" name="Google Shape;447;p17"/>
          <p:cNvGrpSpPr/>
          <p:nvPr/>
        </p:nvGrpSpPr>
        <p:grpSpPr>
          <a:xfrm>
            <a:off x="197650" y="1003129"/>
            <a:ext cx="8689509" cy="2910487"/>
            <a:chOff x="197650" y="1003129"/>
            <a:chExt cx="8689509" cy="2910487"/>
          </a:xfrm>
        </p:grpSpPr>
        <p:sp>
          <p:nvSpPr>
            <p:cNvPr id="448" name="Google Shape;448;p17"/>
            <p:cNvSpPr/>
            <p:nvPr/>
          </p:nvSpPr>
          <p:spPr>
            <a:xfrm>
              <a:off x="8847104" y="1003129"/>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7"/>
            <p:cNvSpPr/>
            <p:nvPr/>
          </p:nvSpPr>
          <p:spPr>
            <a:xfrm rot="10800000">
              <a:off x="197650" y="34727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17"/>
          <p:cNvGrpSpPr/>
          <p:nvPr/>
        </p:nvGrpSpPr>
        <p:grpSpPr>
          <a:xfrm>
            <a:off x="-30950" y="-166792"/>
            <a:ext cx="9501942" cy="5231667"/>
            <a:chOff x="-30950" y="-166792"/>
            <a:chExt cx="9501942" cy="5231667"/>
          </a:xfrm>
        </p:grpSpPr>
        <p:grpSp>
          <p:nvGrpSpPr>
            <p:cNvPr id="451" name="Google Shape;451;p17"/>
            <p:cNvGrpSpPr/>
            <p:nvPr/>
          </p:nvGrpSpPr>
          <p:grpSpPr>
            <a:xfrm rot="-5400000">
              <a:off x="8362773" y="2998996"/>
              <a:ext cx="493321" cy="357312"/>
              <a:chOff x="1722354" y="229144"/>
              <a:chExt cx="1748744" cy="1266614"/>
            </a:xfrm>
          </p:grpSpPr>
          <p:sp>
            <p:nvSpPr>
              <p:cNvPr id="452" name="Google Shape;452;p17"/>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7"/>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 name="Google Shape;454;p17"/>
            <p:cNvGrpSpPr/>
            <p:nvPr/>
          </p:nvGrpSpPr>
          <p:grpSpPr>
            <a:xfrm rot="10800000" flipH="1">
              <a:off x="8505734" y="1680044"/>
              <a:ext cx="965258" cy="273510"/>
              <a:chOff x="-6675" y="2881558"/>
              <a:chExt cx="9140700" cy="2059567"/>
            </a:xfrm>
          </p:grpSpPr>
          <p:cxnSp>
            <p:nvCxnSpPr>
              <p:cNvPr id="455" name="Google Shape;455;p17"/>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6" name="Google Shape;456;p17"/>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7" name="Google Shape;457;p17"/>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8" name="Google Shape;458;p17"/>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9" name="Google Shape;459;p17"/>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460" name="Google Shape;460;p17"/>
            <p:cNvSpPr/>
            <p:nvPr/>
          </p:nvSpPr>
          <p:spPr>
            <a:xfrm rot="5400000">
              <a:off x="7121670" y="1217270"/>
              <a:ext cx="3256375" cy="488250"/>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sp>
          <p:nvSpPr>
            <p:cNvPr id="461" name="Google Shape;461;p17"/>
            <p:cNvSpPr/>
            <p:nvPr/>
          </p:nvSpPr>
          <p:spPr>
            <a:xfrm>
              <a:off x="-30950" y="2650075"/>
              <a:ext cx="581550" cy="2414800"/>
            </a:xfrm>
            <a:custGeom>
              <a:avLst/>
              <a:gdLst/>
              <a:ahLst/>
              <a:cxnLst/>
              <a:rect l="l" t="t" r="r" b="b"/>
              <a:pathLst>
                <a:path w="23262" h="96592" extrusionOk="0">
                  <a:moveTo>
                    <a:pt x="0" y="0"/>
                  </a:moveTo>
                  <a:lnTo>
                    <a:pt x="18318" y="18318"/>
                  </a:lnTo>
                  <a:lnTo>
                    <a:pt x="18318" y="58471"/>
                  </a:lnTo>
                  <a:lnTo>
                    <a:pt x="10373" y="66417"/>
                  </a:lnTo>
                  <a:lnTo>
                    <a:pt x="10373" y="83703"/>
                  </a:lnTo>
                  <a:lnTo>
                    <a:pt x="23262" y="96592"/>
                  </a:lnTo>
                </a:path>
              </a:pathLst>
            </a:custGeom>
            <a:noFill/>
            <a:ln w="9525" cap="flat" cmpd="sng">
              <a:solidFill>
                <a:schemeClr val="accent1"/>
              </a:solidFill>
              <a:prstDash val="solid"/>
              <a:round/>
              <a:headEnd type="none" w="med" len="med"/>
              <a:tailEnd type="none" w="med" len="med"/>
            </a:ln>
          </p:spPr>
        </p:sp>
      </p:grpSp>
      <p:sp>
        <p:nvSpPr>
          <p:cNvPr id="462" name="Google Shape;462;p17"/>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463"/>
        <p:cNvGrpSpPr/>
        <p:nvPr/>
      </p:nvGrpSpPr>
      <p:grpSpPr>
        <a:xfrm>
          <a:off x="0" y="0"/>
          <a:ext cx="0" cy="0"/>
          <a:chOff x="0" y="0"/>
          <a:chExt cx="0" cy="0"/>
        </a:xfrm>
      </p:grpSpPr>
      <p:sp>
        <p:nvSpPr>
          <p:cNvPr id="464" name="Google Shape;464;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Font typeface="Raleway Black"/>
              <a:buNone/>
              <a:defRPr b="0">
                <a:latin typeface="Raleway Black"/>
                <a:ea typeface="Raleway Black"/>
                <a:cs typeface="Raleway Black"/>
                <a:sym typeface="Raleway Black"/>
              </a:defRPr>
            </a:lvl2pPr>
            <a:lvl3pPr lvl="2" rtl="0">
              <a:spcBef>
                <a:spcPts val="0"/>
              </a:spcBef>
              <a:spcAft>
                <a:spcPts val="0"/>
              </a:spcAft>
              <a:buSzPts val="3000"/>
              <a:buFont typeface="Raleway Black"/>
              <a:buNone/>
              <a:defRPr b="0">
                <a:latin typeface="Raleway Black"/>
                <a:ea typeface="Raleway Black"/>
                <a:cs typeface="Raleway Black"/>
                <a:sym typeface="Raleway Black"/>
              </a:defRPr>
            </a:lvl3pPr>
            <a:lvl4pPr lvl="3" rtl="0">
              <a:spcBef>
                <a:spcPts val="0"/>
              </a:spcBef>
              <a:spcAft>
                <a:spcPts val="0"/>
              </a:spcAft>
              <a:buSzPts val="3000"/>
              <a:buFont typeface="Raleway Black"/>
              <a:buNone/>
              <a:defRPr b="0">
                <a:latin typeface="Raleway Black"/>
                <a:ea typeface="Raleway Black"/>
                <a:cs typeface="Raleway Black"/>
                <a:sym typeface="Raleway Black"/>
              </a:defRPr>
            </a:lvl4pPr>
            <a:lvl5pPr lvl="4" rtl="0">
              <a:spcBef>
                <a:spcPts val="0"/>
              </a:spcBef>
              <a:spcAft>
                <a:spcPts val="0"/>
              </a:spcAft>
              <a:buSzPts val="3000"/>
              <a:buFont typeface="Raleway Black"/>
              <a:buNone/>
              <a:defRPr b="0">
                <a:latin typeface="Raleway Black"/>
                <a:ea typeface="Raleway Black"/>
                <a:cs typeface="Raleway Black"/>
                <a:sym typeface="Raleway Black"/>
              </a:defRPr>
            </a:lvl5pPr>
            <a:lvl6pPr lvl="5" rtl="0">
              <a:spcBef>
                <a:spcPts val="0"/>
              </a:spcBef>
              <a:spcAft>
                <a:spcPts val="0"/>
              </a:spcAft>
              <a:buSzPts val="3000"/>
              <a:buFont typeface="Raleway Black"/>
              <a:buNone/>
              <a:defRPr b="0">
                <a:latin typeface="Raleway Black"/>
                <a:ea typeface="Raleway Black"/>
                <a:cs typeface="Raleway Black"/>
                <a:sym typeface="Raleway Black"/>
              </a:defRPr>
            </a:lvl6pPr>
            <a:lvl7pPr lvl="6" rtl="0">
              <a:spcBef>
                <a:spcPts val="0"/>
              </a:spcBef>
              <a:spcAft>
                <a:spcPts val="0"/>
              </a:spcAft>
              <a:buSzPts val="3000"/>
              <a:buFont typeface="Raleway Black"/>
              <a:buNone/>
              <a:defRPr b="0">
                <a:latin typeface="Raleway Black"/>
                <a:ea typeface="Raleway Black"/>
                <a:cs typeface="Raleway Black"/>
                <a:sym typeface="Raleway Black"/>
              </a:defRPr>
            </a:lvl7pPr>
            <a:lvl8pPr lvl="7" rtl="0">
              <a:spcBef>
                <a:spcPts val="0"/>
              </a:spcBef>
              <a:spcAft>
                <a:spcPts val="0"/>
              </a:spcAft>
              <a:buSzPts val="3000"/>
              <a:buFont typeface="Raleway Black"/>
              <a:buNone/>
              <a:defRPr b="0">
                <a:latin typeface="Raleway Black"/>
                <a:ea typeface="Raleway Black"/>
                <a:cs typeface="Raleway Black"/>
                <a:sym typeface="Raleway Black"/>
              </a:defRPr>
            </a:lvl8pPr>
            <a:lvl9pPr lvl="8" rtl="0">
              <a:spcBef>
                <a:spcPts val="0"/>
              </a:spcBef>
              <a:spcAft>
                <a:spcPts val="0"/>
              </a:spcAft>
              <a:buSzPts val="3000"/>
              <a:buFont typeface="Raleway Black"/>
              <a:buNone/>
              <a:defRPr b="0">
                <a:latin typeface="Raleway Black"/>
                <a:ea typeface="Raleway Black"/>
                <a:cs typeface="Raleway Black"/>
                <a:sym typeface="Raleway Black"/>
              </a:defRPr>
            </a:lvl9pPr>
          </a:lstStyle>
          <a:p>
            <a:endParaRPr/>
          </a:p>
        </p:txBody>
      </p:sp>
      <p:sp>
        <p:nvSpPr>
          <p:cNvPr id="465" name="Google Shape;465;p18"/>
          <p:cNvSpPr txBox="1">
            <a:spLocks noGrp="1"/>
          </p:cNvSpPr>
          <p:nvPr>
            <p:ph type="subTitle" idx="1"/>
          </p:nvPr>
        </p:nvSpPr>
        <p:spPr>
          <a:xfrm>
            <a:off x="1182950" y="1729925"/>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6" name="Google Shape;466;p18"/>
          <p:cNvSpPr txBox="1">
            <a:spLocks noGrp="1"/>
          </p:cNvSpPr>
          <p:nvPr>
            <p:ph type="subTitle" idx="2"/>
          </p:nvPr>
        </p:nvSpPr>
        <p:spPr>
          <a:xfrm>
            <a:off x="3580856" y="1729934"/>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7" name="Google Shape;467;p18"/>
          <p:cNvSpPr txBox="1">
            <a:spLocks noGrp="1"/>
          </p:cNvSpPr>
          <p:nvPr>
            <p:ph type="subTitle" idx="3"/>
          </p:nvPr>
        </p:nvSpPr>
        <p:spPr>
          <a:xfrm>
            <a:off x="1182950" y="3419050"/>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8" name="Google Shape;468;p18"/>
          <p:cNvSpPr txBox="1">
            <a:spLocks noGrp="1"/>
          </p:cNvSpPr>
          <p:nvPr>
            <p:ph type="subTitle" idx="4"/>
          </p:nvPr>
        </p:nvSpPr>
        <p:spPr>
          <a:xfrm>
            <a:off x="3579000" y="3419050"/>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9" name="Google Shape;469;p18"/>
          <p:cNvSpPr txBox="1">
            <a:spLocks noGrp="1"/>
          </p:cNvSpPr>
          <p:nvPr>
            <p:ph type="subTitle" idx="5"/>
          </p:nvPr>
        </p:nvSpPr>
        <p:spPr>
          <a:xfrm>
            <a:off x="5975050" y="1729934"/>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0" name="Google Shape;470;p18"/>
          <p:cNvSpPr txBox="1">
            <a:spLocks noGrp="1"/>
          </p:cNvSpPr>
          <p:nvPr>
            <p:ph type="subTitle" idx="6"/>
          </p:nvPr>
        </p:nvSpPr>
        <p:spPr>
          <a:xfrm>
            <a:off x="5975050" y="3419050"/>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1" name="Google Shape;471;p18"/>
          <p:cNvSpPr txBox="1">
            <a:spLocks noGrp="1"/>
          </p:cNvSpPr>
          <p:nvPr>
            <p:ph type="subTitle" idx="7"/>
          </p:nvPr>
        </p:nvSpPr>
        <p:spPr>
          <a:xfrm>
            <a:off x="1190750" y="1396451"/>
            <a:ext cx="1978200" cy="465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2" name="Google Shape;472;p18"/>
          <p:cNvSpPr txBox="1">
            <a:spLocks noGrp="1"/>
          </p:cNvSpPr>
          <p:nvPr>
            <p:ph type="subTitle" idx="8"/>
          </p:nvPr>
        </p:nvSpPr>
        <p:spPr>
          <a:xfrm>
            <a:off x="3584756" y="1396458"/>
            <a:ext cx="1978200" cy="465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3" name="Google Shape;473;p18"/>
          <p:cNvSpPr txBox="1">
            <a:spLocks noGrp="1"/>
          </p:cNvSpPr>
          <p:nvPr>
            <p:ph type="subTitle" idx="9"/>
          </p:nvPr>
        </p:nvSpPr>
        <p:spPr>
          <a:xfrm>
            <a:off x="5978950" y="1396458"/>
            <a:ext cx="1978200" cy="465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4" name="Google Shape;474;p18"/>
          <p:cNvSpPr txBox="1">
            <a:spLocks noGrp="1"/>
          </p:cNvSpPr>
          <p:nvPr>
            <p:ph type="subTitle" idx="13"/>
          </p:nvPr>
        </p:nvSpPr>
        <p:spPr>
          <a:xfrm>
            <a:off x="1182950" y="3082550"/>
            <a:ext cx="1986000" cy="46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5" name="Google Shape;475;p18"/>
          <p:cNvSpPr txBox="1">
            <a:spLocks noGrp="1"/>
          </p:cNvSpPr>
          <p:nvPr>
            <p:ph type="subTitle" idx="14"/>
          </p:nvPr>
        </p:nvSpPr>
        <p:spPr>
          <a:xfrm>
            <a:off x="3584758" y="3082550"/>
            <a:ext cx="1978200" cy="46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6" name="Google Shape;476;p18"/>
          <p:cNvSpPr txBox="1">
            <a:spLocks noGrp="1"/>
          </p:cNvSpPr>
          <p:nvPr>
            <p:ph type="subTitle" idx="15"/>
          </p:nvPr>
        </p:nvSpPr>
        <p:spPr>
          <a:xfrm>
            <a:off x="5978948" y="3082550"/>
            <a:ext cx="1978200" cy="46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477" name="Google Shape;477;p18"/>
          <p:cNvGrpSpPr/>
          <p:nvPr/>
        </p:nvGrpSpPr>
        <p:grpSpPr>
          <a:xfrm>
            <a:off x="-173589" y="2054902"/>
            <a:ext cx="8977956" cy="875138"/>
            <a:chOff x="-173589" y="2054902"/>
            <a:chExt cx="8977956" cy="875138"/>
          </a:xfrm>
        </p:grpSpPr>
        <p:sp>
          <p:nvSpPr>
            <p:cNvPr id="478" name="Google Shape;478;p18"/>
            <p:cNvSpPr/>
            <p:nvPr/>
          </p:nvSpPr>
          <p:spPr>
            <a:xfrm rot="-5400000" flipH="1">
              <a:off x="157300" y="2670985"/>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8"/>
            <p:cNvSpPr/>
            <p:nvPr/>
          </p:nvSpPr>
          <p:spPr>
            <a:xfrm rot="-5400000" flipH="1">
              <a:off x="42350" y="2423585"/>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0" name="Google Shape;480;p18"/>
            <p:cNvGrpSpPr/>
            <p:nvPr/>
          </p:nvGrpSpPr>
          <p:grpSpPr>
            <a:xfrm rot="10800000" flipH="1">
              <a:off x="8597477" y="2054902"/>
              <a:ext cx="206891" cy="766144"/>
              <a:chOff x="8650702" y="3525402"/>
              <a:chExt cx="206891" cy="766144"/>
            </a:xfrm>
          </p:grpSpPr>
          <p:sp>
            <p:nvSpPr>
              <p:cNvPr id="481" name="Google Shape;481;p18"/>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8"/>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3" name="Google Shape;483;p18"/>
          <p:cNvGrpSpPr/>
          <p:nvPr/>
        </p:nvGrpSpPr>
        <p:grpSpPr>
          <a:xfrm>
            <a:off x="756786" y="700836"/>
            <a:ext cx="8183234" cy="4589198"/>
            <a:chOff x="756786" y="700836"/>
            <a:chExt cx="8183234" cy="4589198"/>
          </a:xfrm>
        </p:grpSpPr>
        <p:sp>
          <p:nvSpPr>
            <p:cNvPr id="484" name="Google Shape;484;p18"/>
            <p:cNvSpPr/>
            <p:nvPr/>
          </p:nvSpPr>
          <p:spPr>
            <a:xfrm flipH="1">
              <a:off x="756786" y="4849154"/>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8"/>
            <p:cNvSpPr/>
            <p:nvPr/>
          </p:nvSpPr>
          <p:spPr>
            <a:xfrm rot="10800000" flipH="1">
              <a:off x="8899964" y="7008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18"/>
          <p:cNvGrpSpPr/>
          <p:nvPr/>
        </p:nvGrpSpPr>
        <p:grpSpPr>
          <a:xfrm>
            <a:off x="-418722" y="-549400"/>
            <a:ext cx="9906875" cy="5811597"/>
            <a:chOff x="-418722" y="-549400"/>
            <a:chExt cx="9906875" cy="5811597"/>
          </a:xfrm>
        </p:grpSpPr>
        <p:grpSp>
          <p:nvGrpSpPr>
            <p:cNvPr id="487" name="Google Shape;487;p18"/>
            <p:cNvGrpSpPr/>
            <p:nvPr/>
          </p:nvGrpSpPr>
          <p:grpSpPr>
            <a:xfrm rot="10800000" flipH="1">
              <a:off x="8269288" y="182196"/>
              <a:ext cx="493321" cy="357312"/>
              <a:chOff x="1722354" y="229144"/>
              <a:chExt cx="1748744" cy="1266614"/>
            </a:xfrm>
          </p:grpSpPr>
          <p:sp>
            <p:nvSpPr>
              <p:cNvPr id="488" name="Google Shape;488;p18"/>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8"/>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18"/>
            <p:cNvGrpSpPr/>
            <p:nvPr/>
          </p:nvGrpSpPr>
          <p:grpSpPr>
            <a:xfrm rot="10800000">
              <a:off x="-418722" y="3973294"/>
              <a:ext cx="965258" cy="273510"/>
              <a:chOff x="-6675" y="2881558"/>
              <a:chExt cx="9140700" cy="2059567"/>
            </a:xfrm>
          </p:grpSpPr>
          <p:cxnSp>
            <p:nvCxnSpPr>
              <p:cNvPr id="491" name="Google Shape;491;p1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2" name="Google Shape;492;p1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3" name="Google Shape;493;p1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4" name="Google Shape;494;p1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5" name="Google Shape;495;p1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496" name="Google Shape;496;p18"/>
            <p:cNvSpPr/>
            <p:nvPr/>
          </p:nvSpPr>
          <p:spPr>
            <a:xfrm rot="-5400000" flipH="1">
              <a:off x="-642564" y="4073091"/>
              <a:ext cx="2068124" cy="310088"/>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sp>
          <p:nvSpPr>
            <p:cNvPr id="497" name="Google Shape;497;p18"/>
            <p:cNvSpPr/>
            <p:nvPr/>
          </p:nvSpPr>
          <p:spPr>
            <a:xfrm flipH="1">
              <a:off x="8573201" y="-549400"/>
              <a:ext cx="914953" cy="3799205"/>
            </a:xfrm>
            <a:custGeom>
              <a:avLst/>
              <a:gdLst/>
              <a:ahLst/>
              <a:cxnLst/>
              <a:rect l="l" t="t" r="r" b="b"/>
              <a:pathLst>
                <a:path w="23262" h="96592" extrusionOk="0">
                  <a:moveTo>
                    <a:pt x="0" y="0"/>
                  </a:moveTo>
                  <a:lnTo>
                    <a:pt x="18318" y="18318"/>
                  </a:lnTo>
                  <a:lnTo>
                    <a:pt x="18318" y="58471"/>
                  </a:lnTo>
                  <a:lnTo>
                    <a:pt x="10373" y="66417"/>
                  </a:lnTo>
                  <a:lnTo>
                    <a:pt x="10373" y="83703"/>
                  </a:lnTo>
                  <a:lnTo>
                    <a:pt x="23262" y="96592"/>
                  </a:lnTo>
                </a:path>
              </a:pathLst>
            </a:custGeom>
            <a:noFill/>
            <a:ln w="9525" cap="flat" cmpd="sng">
              <a:solidFill>
                <a:schemeClr val="accent1"/>
              </a:solidFill>
              <a:prstDash val="solid"/>
              <a:round/>
              <a:headEnd type="none" w="med" len="med"/>
              <a:tailEnd type="none" w="med" len="med"/>
            </a:ln>
          </p:spPr>
        </p:sp>
      </p:grpSp>
      <p:sp>
        <p:nvSpPr>
          <p:cNvPr id="498" name="Google Shape;498;p18"/>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499"/>
        <p:cNvGrpSpPr/>
        <p:nvPr/>
      </p:nvGrpSpPr>
      <p:grpSpPr>
        <a:xfrm>
          <a:off x="0" y="0"/>
          <a:ext cx="0" cy="0"/>
          <a:chOff x="0" y="0"/>
          <a:chExt cx="0" cy="0"/>
        </a:xfrm>
      </p:grpSpPr>
      <p:sp>
        <p:nvSpPr>
          <p:cNvPr id="500" name="Google Shape;500;p19"/>
          <p:cNvSpPr txBox="1">
            <a:spLocks noGrp="1"/>
          </p:cNvSpPr>
          <p:nvPr>
            <p:ph type="title" hasCustomPrompt="1"/>
          </p:nvPr>
        </p:nvSpPr>
        <p:spPr>
          <a:xfrm>
            <a:off x="1022225" y="2965495"/>
            <a:ext cx="3382500" cy="7689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Font typeface="Raleway ExtraBold"/>
              <a:buNone/>
              <a:defRPr sz="4100">
                <a:solidFill>
                  <a:schemeClr val="lt1"/>
                </a:solidFill>
                <a:latin typeface="Raleway ExtraBold"/>
                <a:ea typeface="Raleway ExtraBold"/>
                <a:cs typeface="Raleway ExtraBold"/>
                <a:sym typeface="Raleway ExtraBold"/>
              </a:defRPr>
            </a:lvl1pPr>
            <a:lvl2pPr lvl="1"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2pPr>
            <a:lvl3pPr lvl="2"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3pPr>
            <a:lvl4pPr lvl="3"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4pPr>
            <a:lvl5pPr lvl="4"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5pPr>
            <a:lvl6pPr lvl="5"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6pPr>
            <a:lvl7pPr lvl="6"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7pPr>
            <a:lvl8pPr lvl="7"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8pPr>
            <a:lvl9pPr lvl="8"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9pPr>
          </a:lstStyle>
          <a:p>
            <a:r>
              <a:t>xx%</a:t>
            </a:r>
          </a:p>
        </p:txBody>
      </p:sp>
      <p:sp>
        <p:nvSpPr>
          <p:cNvPr id="501" name="Google Shape;501;p19"/>
          <p:cNvSpPr txBox="1">
            <a:spLocks noGrp="1"/>
          </p:cNvSpPr>
          <p:nvPr>
            <p:ph type="subTitle" idx="1"/>
          </p:nvPr>
        </p:nvSpPr>
        <p:spPr>
          <a:xfrm>
            <a:off x="1022225" y="3740150"/>
            <a:ext cx="3382500" cy="382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502" name="Google Shape;502;p19"/>
          <p:cNvSpPr txBox="1">
            <a:spLocks noGrp="1"/>
          </p:cNvSpPr>
          <p:nvPr>
            <p:ph type="title" idx="2" hasCustomPrompt="1"/>
          </p:nvPr>
        </p:nvSpPr>
        <p:spPr>
          <a:xfrm>
            <a:off x="3035252" y="1320175"/>
            <a:ext cx="3382500" cy="7689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Font typeface="Raleway ExtraBold"/>
              <a:buNone/>
              <a:defRPr sz="4100">
                <a:solidFill>
                  <a:schemeClr val="lt1"/>
                </a:solidFill>
                <a:latin typeface="Raleway ExtraBold"/>
                <a:ea typeface="Raleway ExtraBold"/>
                <a:cs typeface="Raleway ExtraBold"/>
                <a:sym typeface="Raleway ExtraBold"/>
              </a:defRPr>
            </a:lvl1pPr>
            <a:lvl2pPr lvl="1"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2pPr>
            <a:lvl3pPr lvl="2"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3pPr>
            <a:lvl4pPr lvl="3"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4pPr>
            <a:lvl5pPr lvl="4"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5pPr>
            <a:lvl6pPr lvl="5"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6pPr>
            <a:lvl7pPr lvl="6"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7pPr>
            <a:lvl8pPr lvl="7"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8pPr>
            <a:lvl9pPr lvl="8"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9pPr>
          </a:lstStyle>
          <a:p>
            <a:r>
              <a:t>xx%</a:t>
            </a:r>
          </a:p>
        </p:txBody>
      </p:sp>
      <p:sp>
        <p:nvSpPr>
          <p:cNvPr id="503" name="Google Shape;503;p19"/>
          <p:cNvSpPr txBox="1">
            <a:spLocks noGrp="1"/>
          </p:cNvSpPr>
          <p:nvPr>
            <p:ph type="subTitle" idx="3"/>
          </p:nvPr>
        </p:nvSpPr>
        <p:spPr>
          <a:xfrm>
            <a:off x="3035252" y="2095118"/>
            <a:ext cx="3382500" cy="382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504" name="Google Shape;504;p19"/>
          <p:cNvSpPr txBox="1">
            <a:spLocks noGrp="1"/>
          </p:cNvSpPr>
          <p:nvPr>
            <p:ph type="title" idx="4" hasCustomPrompt="1"/>
          </p:nvPr>
        </p:nvSpPr>
        <p:spPr>
          <a:xfrm>
            <a:off x="5048280" y="2965495"/>
            <a:ext cx="3382500" cy="7689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Font typeface="Raleway ExtraBold"/>
              <a:buNone/>
              <a:defRPr sz="4100">
                <a:solidFill>
                  <a:schemeClr val="lt1"/>
                </a:solidFill>
                <a:latin typeface="Raleway ExtraBold"/>
                <a:ea typeface="Raleway ExtraBold"/>
                <a:cs typeface="Raleway ExtraBold"/>
                <a:sym typeface="Raleway ExtraBold"/>
              </a:defRPr>
            </a:lvl1pPr>
            <a:lvl2pPr lvl="1"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2pPr>
            <a:lvl3pPr lvl="2"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3pPr>
            <a:lvl4pPr lvl="3"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4pPr>
            <a:lvl5pPr lvl="4"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5pPr>
            <a:lvl6pPr lvl="5"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6pPr>
            <a:lvl7pPr lvl="6"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7pPr>
            <a:lvl8pPr lvl="7"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8pPr>
            <a:lvl9pPr lvl="8"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9pPr>
          </a:lstStyle>
          <a:p>
            <a:r>
              <a:t>xx%</a:t>
            </a:r>
          </a:p>
        </p:txBody>
      </p:sp>
      <p:sp>
        <p:nvSpPr>
          <p:cNvPr id="505" name="Google Shape;505;p19"/>
          <p:cNvSpPr txBox="1">
            <a:spLocks noGrp="1"/>
          </p:cNvSpPr>
          <p:nvPr>
            <p:ph type="subTitle" idx="5"/>
          </p:nvPr>
        </p:nvSpPr>
        <p:spPr>
          <a:xfrm>
            <a:off x="5048280" y="3740150"/>
            <a:ext cx="3382500" cy="382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506" name="Google Shape;506;p19"/>
          <p:cNvSpPr/>
          <p:nvPr/>
        </p:nvSpPr>
        <p:spPr>
          <a:xfrm rot="5400000">
            <a:off x="9120511" y="697073"/>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7" name="Google Shape;507;p19"/>
          <p:cNvGrpSpPr/>
          <p:nvPr/>
        </p:nvGrpSpPr>
        <p:grpSpPr>
          <a:xfrm>
            <a:off x="-739800" y="415860"/>
            <a:ext cx="10142602" cy="2150259"/>
            <a:chOff x="-739800" y="415860"/>
            <a:chExt cx="10142602" cy="2150259"/>
          </a:xfrm>
        </p:grpSpPr>
        <p:grpSp>
          <p:nvGrpSpPr>
            <p:cNvPr id="508" name="Google Shape;508;p19"/>
            <p:cNvGrpSpPr/>
            <p:nvPr/>
          </p:nvGrpSpPr>
          <p:grpSpPr>
            <a:xfrm rot="5400000">
              <a:off x="8699132" y="-40532"/>
              <a:ext cx="247278" cy="1160062"/>
              <a:chOff x="1463894" y="1434556"/>
              <a:chExt cx="247278" cy="1160062"/>
            </a:xfrm>
          </p:grpSpPr>
          <p:sp>
            <p:nvSpPr>
              <p:cNvPr id="509" name="Google Shape;509;p19"/>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a:off x="-739800" y="1454775"/>
              <a:ext cx="1111343" cy="1111343"/>
              <a:chOff x="8307725" y="278700"/>
              <a:chExt cx="1111343" cy="1111343"/>
            </a:xfrm>
          </p:grpSpPr>
          <p:sp>
            <p:nvSpPr>
              <p:cNvPr id="512" name="Google Shape;512;p19"/>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4" name="Google Shape;514;p19"/>
          <p:cNvGrpSpPr/>
          <p:nvPr/>
        </p:nvGrpSpPr>
        <p:grpSpPr>
          <a:xfrm>
            <a:off x="-1340979" y="-3183303"/>
            <a:ext cx="10223939" cy="12189165"/>
            <a:chOff x="-1340979" y="-3183303"/>
            <a:chExt cx="10223939" cy="12189165"/>
          </a:xfrm>
        </p:grpSpPr>
        <p:grpSp>
          <p:nvGrpSpPr>
            <p:cNvPr id="515" name="Google Shape;515;p19"/>
            <p:cNvGrpSpPr/>
            <p:nvPr/>
          </p:nvGrpSpPr>
          <p:grpSpPr>
            <a:xfrm>
              <a:off x="3772273" y="2152995"/>
              <a:ext cx="5110686" cy="6852868"/>
              <a:chOff x="3772273" y="2152995"/>
              <a:chExt cx="5110686" cy="6852868"/>
            </a:xfrm>
          </p:grpSpPr>
          <p:grpSp>
            <p:nvGrpSpPr>
              <p:cNvPr id="516" name="Google Shape;516;p19"/>
              <p:cNvGrpSpPr/>
              <p:nvPr/>
            </p:nvGrpSpPr>
            <p:grpSpPr>
              <a:xfrm rot="10800000">
                <a:off x="8201743" y="2152995"/>
                <a:ext cx="681217" cy="3360485"/>
                <a:chOff x="1337800" y="-2525590"/>
                <a:chExt cx="1498167" cy="7390555"/>
              </a:xfrm>
            </p:grpSpPr>
            <p:cxnSp>
              <p:nvCxnSpPr>
                <p:cNvPr id="517" name="Google Shape;517;p19"/>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518" name="Google Shape;518;p19"/>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519" name="Google Shape;519;p1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 name="Google Shape;520;p19"/>
              <p:cNvGrpSpPr/>
              <p:nvPr/>
            </p:nvGrpSpPr>
            <p:grpSpPr>
              <a:xfrm rot="5400000" flipH="1">
                <a:off x="1841424" y="6449892"/>
                <a:ext cx="4486819" cy="625122"/>
                <a:chOff x="-78438" y="4073905"/>
                <a:chExt cx="4486819" cy="625122"/>
              </a:xfrm>
            </p:grpSpPr>
            <p:cxnSp>
              <p:nvCxnSpPr>
                <p:cNvPr id="521" name="Google Shape;521;p19"/>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522" name="Google Shape;522;p19"/>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523" name="Google Shape;523;p19"/>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24" name="Google Shape;524;p19"/>
            <p:cNvSpPr/>
            <p:nvPr/>
          </p:nvSpPr>
          <p:spPr>
            <a:xfrm rot="-5400000" flipH="1">
              <a:off x="229850" y="-2095662"/>
              <a:ext cx="1197198" cy="4338856"/>
            </a:xfrm>
            <a:custGeom>
              <a:avLst/>
              <a:gdLst/>
              <a:ahLst/>
              <a:cxnLst/>
              <a:rect l="l" t="t" r="r" b="b"/>
              <a:pathLst>
                <a:path w="18075" h="65507" extrusionOk="0">
                  <a:moveTo>
                    <a:pt x="0" y="65507"/>
                  </a:moveTo>
                  <a:lnTo>
                    <a:pt x="18075" y="47432"/>
                  </a:lnTo>
                  <a:lnTo>
                    <a:pt x="18075" y="0"/>
                  </a:lnTo>
                </a:path>
              </a:pathLst>
            </a:custGeom>
            <a:noFill/>
            <a:ln w="9525" cap="flat" cmpd="sng">
              <a:solidFill>
                <a:schemeClr val="accent1"/>
              </a:solidFill>
              <a:prstDash val="solid"/>
              <a:round/>
              <a:headEnd type="none" w="med" len="med"/>
              <a:tailEnd type="none" w="med" len="med"/>
            </a:ln>
          </p:spPr>
        </p:sp>
        <p:grpSp>
          <p:nvGrpSpPr>
            <p:cNvPr id="525" name="Google Shape;525;p19"/>
            <p:cNvGrpSpPr/>
            <p:nvPr/>
          </p:nvGrpSpPr>
          <p:grpSpPr>
            <a:xfrm rot="-5400000">
              <a:off x="1113139" y="743908"/>
              <a:ext cx="493321" cy="357312"/>
              <a:chOff x="1722354" y="229144"/>
              <a:chExt cx="1748744" cy="1266614"/>
            </a:xfrm>
          </p:grpSpPr>
          <p:sp>
            <p:nvSpPr>
              <p:cNvPr id="526" name="Google Shape;526;p19"/>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9"/>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19"/>
            <p:cNvGrpSpPr/>
            <p:nvPr/>
          </p:nvGrpSpPr>
          <p:grpSpPr>
            <a:xfrm rot="5400000">
              <a:off x="-1009100" y="-1561400"/>
              <a:ext cx="3859204" cy="615399"/>
              <a:chOff x="-6675" y="307100"/>
              <a:chExt cx="9140700" cy="4634025"/>
            </a:xfrm>
          </p:grpSpPr>
          <p:cxnSp>
            <p:nvCxnSpPr>
              <p:cNvPr id="529" name="Google Shape;529;p19"/>
              <p:cNvCxnSpPr/>
              <p:nvPr/>
            </p:nvCxnSpPr>
            <p:spPr>
              <a:xfrm>
                <a:off x="-6675" y="307100"/>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0" name="Google Shape;530;p19"/>
              <p:cNvCxnSpPr/>
              <p:nvPr/>
            </p:nvCxnSpPr>
            <p:spPr>
              <a:xfrm>
                <a:off x="-6675" y="1336883"/>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1" name="Google Shape;531;p19"/>
              <p:cNvCxnSpPr/>
              <p:nvPr/>
            </p:nvCxnSpPr>
            <p:spPr>
              <a:xfrm>
                <a:off x="-6675" y="821992"/>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2" name="Google Shape;532;p19"/>
              <p:cNvCxnSpPr/>
              <p:nvPr/>
            </p:nvCxnSpPr>
            <p:spPr>
              <a:xfrm>
                <a:off x="-6675" y="1851775"/>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3" name="Google Shape;533;p19"/>
              <p:cNvCxnSpPr/>
              <p:nvPr/>
            </p:nvCxnSpPr>
            <p:spPr>
              <a:xfrm>
                <a:off x="-6675" y="2366667"/>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4" name="Google Shape;534;p19"/>
              <p:cNvCxnSpPr/>
              <p:nvPr/>
            </p:nvCxnSpPr>
            <p:spPr>
              <a:xfrm>
                <a:off x="-6675" y="2881558"/>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5" name="Google Shape;535;p19"/>
              <p:cNvCxnSpPr/>
              <p:nvPr/>
            </p:nvCxnSpPr>
            <p:spPr>
              <a:xfrm>
                <a:off x="-6675" y="3396450"/>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6" name="Google Shape;536;p19"/>
              <p:cNvCxnSpPr/>
              <p:nvPr/>
            </p:nvCxnSpPr>
            <p:spPr>
              <a:xfrm>
                <a:off x="-6675" y="3911342"/>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7" name="Google Shape;537;p19"/>
              <p:cNvCxnSpPr/>
              <p:nvPr/>
            </p:nvCxnSpPr>
            <p:spPr>
              <a:xfrm>
                <a:off x="-6675" y="4426233"/>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8" name="Google Shape;538;p19"/>
              <p:cNvCxnSpPr/>
              <p:nvPr/>
            </p:nvCxnSpPr>
            <p:spPr>
              <a:xfrm>
                <a:off x="-6675" y="4941125"/>
                <a:ext cx="9140700" cy="0"/>
              </a:xfrm>
              <a:prstGeom prst="straightConnector1">
                <a:avLst/>
              </a:prstGeom>
              <a:noFill/>
              <a:ln w="9525" cap="flat" cmpd="sng">
                <a:solidFill>
                  <a:schemeClr val="accent2"/>
                </a:solidFill>
                <a:prstDash val="solid"/>
                <a:round/>
                <a:headEnd type="none" w="med" len="med"/>
                <a:tailEnd type="none" w="med" len="med"/>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03"/>
        <p:cNvGrpSpPr/>
        <p:nvPr/>
      </p:nvGrpSpPr>
      <p:grpSpPr>
        <a:xfrm>
          <a:off x="0" y="0"/>
          <a:ext cx="0" cy="0"/>
          <a:chOff x="0" y="0"/>
          <a:chExt cx="0" cy="0"/>
        </a:xfrm>
      </p:grpSpPr>
      <p:grpSp>
        <p:nvGrpSpPr>
          <p:cNvPr id="604" name="Google Shape;604;p23"/>
          <p:cNvGrpSpPr/>
          <p:nvPr/>
        </p:nvGrpSpPr>
        <p:grpSpPr>
          <a:xfrm>
            <a:off x="247028" y="2099252"/>
            <a:ext cx="8667366" cy="1707744"/>
            <a:chOff x="247028" y="2099252"/>
            <a:chExt cx="8667366" cy="1707744"/>
          </a:xfrm>
        </p:grpSpPr>
        <p:sp>
          <p:nvSpPr>
            <p:cNvPr id="605" name="Google Shape;605;p23"/>
            <p:cNvSpPr/>
            <p:nvPr/>
          </p:nvSpPr>
          <p:spPr>
            <a:xfrm rot="10800000" flipH="1">
              <a:off x="410803" y="20992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3"/>
            <p:cNvSpPr/>
            <p:nvPr/>
          </p:nvSpPr>
          <p:spPr>
            <a:xfrm rot="10800000" flipH="1">
              <a:off x="247028" y="2390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7" name="Google Shape;607;p23"/>
            <p:cNvGrpSpPr/>
            <p:nvPr/>
          </p:nvGrpSpPr>
          <p:grpSpPr>
            <a:xfrm flipH="1">
              <a:off x="8707503" y="3040852"/>
              <a:ext cx="206891" cy="766144"/>
              <a:chOff x="8650702" y="3525402"/>
              <a:chExt cx="206891" cy="766144"/>
            </a:xfrm>
          </p:grpSpPr>
          <p:sp>
            <p:nvSpPr>
              <p:cNvPr id="608" name="Google Shape;608;p23"/>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0" name="Google Shape;610;p23"/>
          <p:cNvGrpSpPr/>
          <p:nvPr/>
        </p:nvGrpSpPr>
        <p:grpSpPr>
          <a:xfrm>
            <a:off x="-796767" y="-1090158"/>
            <a:ext cx="11445399" cy="6549695"/>
            <a:chOff x="-796767" y="-1090158"/>
            <a:chExt cx="11445399" cy="6549695"/>
          </a:xfrm>
        </p:grpSpPr>
        <p:sp>
          <p:nvSpPr>
            <p:cNvPr id="611" name="Google Shape;611;p23"/>
            <p:cNvSpPr/>
            <p:nvPr/>
          </p:nvSpPr>
          <p:spPr>
            <a:xfrm rot="5400000" flipH="1">
              <a:off x="-365574" y="-1521350"/>
              <a:ext cx="1470082" cy="2332467"/>
            </a:xfrm>
            <a:custGeom>
              <a:avLst/>
              <a:gdLst/>
              <a:ahLst/>
              <a:cxnLst/>
              <a:rect l="l" t="t" r="r" b="b"/>
              <a:pathLst>
                <a:path w="83338" h="132226" extrusionOk="0">
                  <a:moveTo>
                    <a:pt x="0" y="0"/>
                  </a:moveTo>
                  <a:lnTo>
                    <a:pt x="0" y="30327"/>
                  </a:lnTo>
                  <a:lnTo>
                    <a:pt x="43914" y="74240"/>
                  </a:lnTo>
                  <a:lnTo>
                    <a:pt x="43914" y="105053"/>
                  </a:lnTo>
                  <a:lnTo>
                    <a:pt x="83338" y="127814"/>
                  </a:lnTo>
                  <a:lnTo>
                    <a:pt x="80791" y="132226"/>
                  </a:lnTo>
                </a:path>
              </a:pathLst>
            </a:custGeom>
            <a:noFill/>
            <a:ln w="9525" cap="flat" cmpd="sng">
              <a:solidFill>
                <a:schemeClr val="accent1"/>
              </a:solidFill>
              <a:prstDash val="solid"/>
              <a:round/>
              <a:headEnd type="none" w="med" len="med"/>
              <a:tailEnd type="none" w="med" len="med"/>
            </a:ln>
          </p:spPr>
        </p:sp>
        <p:grpSp>
          <p:nvGrpSpPr>
            <p:cNvPr id="612" name="Google Shape;612;p23"/>
            <p:cNvGrpSpPr/>
            <p:nvPr/>
          </p:nvGrpSpPr>
          <p:grpSpPr>
            <a:xfrm rot="10800000">
              <a:off x="11" y="108546"/>
              <a:ext cx="493321" cy="357312"/>
              <a:chOff x="1722354" y="229144"/>
              <a:chExt cx="1748744" cy="1266614"/>
            </a:xfrm>
          </p:grpSpPr>
          <p:sp>
            <p:nvSpPr>
              <p:cNvPr id="613" name="Google Shape;613;p2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23"/>
            <p:cNvSpPr/>
            <p:nvPr/>
          </p:nvSpPr>
          <p:spPr>
            <a:xfrm rot="-5400000" flipH="1">
              <a:off x="8788045" y="3598950"/>
              <a:ext cx="870400" cy="2850775"/>
            </a:xfrm>
            <a:custGeom>
              <a:avLst/>
              <a:gdLst/>
              <a:ahLst/>
              <a:cxnLst/>
              <a:rect l="l" t="t" r="r" b="b"/>
              <a:pathLst>
                <a:path w="34816" h="114031" extrusionOk="0">
                  <a:moveTo>
                    <a:pt x="18318" y="0"/>
                  </a:moveTo>
                  <a:lnTo>
                    <a:pt x="18318" y="9948"/>
                  </a:lnTo>
                  <a:lnTo>
                    <a:pt x="0" y="28265"/>
                  </a:lnTo>
                  <a:lnTo>
                    <a:pt x="0" y="48039"/>
                  </a:lnTo>
                  <a:lnTo>
                    <a:pt x="10736" y="58775"/>
                  </a:lnTo>
                  <a:lnTo>
                    <a:pt x="34816" y="58775"/>
                  </a:lnTo>
                  <a:lnTo>
                    <a:pt x="34816" y="114031"/>
                  </a:lnTo>
                </a:path>
              </a:pathLst>
            </a:custGeom>
            <a:noFill/>
            <a:ln w="9525" cap="flat" cmpd="sng">
              <a:solidFill>
                <a:schemeClr val="accent1"/>
              </a:solidFill>
              <a:prstDash val="solid"/>
              <a:round/>
              <a:headEnd type="none" w="med" len="med"/>
              <a:tailEnd type="none" w="med" len="med"/>
            </a:ln>
          </p:spPr>
        </p:sp>
        <p:grpSp>
          <p:nvGrpSpPr>
            <p:cNvPr id="616" name="Google Shape;616;p23"/>
            <p:cNvGrpSpPr/>
            <p:nvPr/>
          </p:nvGrpSpPr>
          <p:grpSpPr>
            <a:xfrm rot="-5400000" flipH="1">
              <a:off x="8489086" y="4163846"/>
              <a:ext cx="493321" cy="357312"/>
              <a:chOff x="1722354" y="229144"/>
              <a:chExt cx="1748744" cy="1266614"/>
            </a:xfrm>
          </p:grpSpPr>
          <p:sp>
            <p:nvSpPr>
              <p:cNvPr id="617" name="Google Shape;617;p2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23"/>
            <p:cNvGrpSpPr/>
            <p:nvPr/>
          </p:nvGrpSpPr>
          <p:grpSpPr>
            <a:xfrm rot="5400000" flipH="1">
              <a:off x="765337" y="-239460"/>
              <a:ext cx="965258" cy="273510"/>
              <a:chOff x="-6675" y="2881558"/>
              <a:chExt cx="9140700" cy="2059567"/>
            </a:xfrm>
          </p:grpSpPr>
          <p:cxnSp>
            <p:nvCxnSpPr>
              <p:cNvPr id="620" name="Google Shape;620;p23"/>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1" name="Google Shape;621;p23"/>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2" name="Google Shape;622;p23"/>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3" name="Google Shape;623;p23"/>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4" name="Google Shape;624;p23"/>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625" name="Google Shape;625;p23"/>
          <p:cNvGrpSpPr/>
          <p:nvPr/>
        </p:nvGrpSpPr>
        <p:grpSpPr>
          <a:xfrm>
            <a:off x="248565" y="1658361"/>
            <a:ext cx="8665831" cy="946305"/>
            <a:chOff x="248565" y="1658361"/>
            <a:chExt cx="8665831" cy="946305"/>
          </a:xfrm>
        </p:grpSpPr>
        <p:sp>
          <p:nvSpPr>
            <p:cNvPr id="626" name="Google Shape;626;p23"/>
            <p:cNvSpPr/>
            <p:nvPr/>
          </p:nvSpPr>
          <p:spPr>
            <a:xfrm rot="10800000" flipH="1">
              <a:off x="248565" y="16583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flipH="1">
              <a:off x="8874340" y="216378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23"/>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29"/>
        <p:cNvGrpSpPr/>
        <p:nvPr/>
      </p:nvGrpSpPr>
      <p:grpSpPr>
        <a:xfrm>
          <a:off x="0" y="0"/>
          <a:ext cx="0" cy="0"/>
          <a:chOff x="0" y="0"/>
          <a:chExt cx="0" cy="0"/>
        </a:xfrm>
      </p:grpSpPr>
      <p:grpSp>
        <p:nvGrpSpPr>
          <p:cNvPr id="630" name="Google Shape;630;p24"/>
          <p:cNvGrpSpPr/>
          <p:nvPr/>
        </p:nvGrpSpPr>
        <p:grpSpPr>
          <a:xfrm>
            <a:off x="248752" y="491529"/>
            <a:ext cx="8669349" cy="4596267"/>
            <a:chOff x="188277" y="445029"/>
            <a:chExt cx="8669349" cy="4596267"/>
          </a:xfrm>
        </p:grpSpPr>
        <p:sp>
          <p:nvSpPr>
            <p:cNvPr id="631" name="Google Shape;631;p24"/>
            <p:cNvSpPr/>
            <p:nvPr/>
          </p:nvSpPr>
          <p:spPr>
            <a:xfrm rot="10800000">
              <a:off x="8615635" y="6844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4"/>
            <p:cNvSpPr/>
            <p:nvPr/>
          </p:nvSpPr>
          <p:spPr>
            <a:xfrm rot="10800000">
              <a:off x="8814510" y="4450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24"/>
            <p:cNvGrpSpPr/>
            <p:nvPr/>
          </p:nvGrpSpPr>
          <p:grpSpPr>
            <a:xfrm>
              <a:off x="188277" y="4275152"/>
              <a:ext cx="206891" cy="766144"/>
              <a:chOff x="8650702" y="3525402"/>
              <a:chExt cx="206891" cy="766144"/>
            </a:xfrm>
          </p:grpSpPr>
          <p:sp>
            <p:nvSpPr>
              <p:cNvPr id="634" name="Google Shape;634;p24"/>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6" name="Google Shape;636;p24"/>
          <p:cNvGrpSpPr/>
          <p:nvPr/>
        </p:nvGrpSpPr>
        <p:grpSpPr>
          <a:xfrm>
            <a:off x="315625" y="1279781"/>
            <a:ext cx="8602485" cy="1562434"/>
            <a:chOff x="174750" y="1380581"/>
            <a:chExt cx="8602485" cy="1562434"/>
          </a:xfrm>
        </p:grpSpPr>
        <p:sp>
          <p:nvSpPr>
            <p:cNvPr id="637" name="Google Shape;637;p24"/>
            <p:cNvSpPr/>
            <p:nvPr/>
          </p:nvSpPr>
          <p:spPr>
            <a:xfrm rot="10800000">
              <a:off x="8737179" y="138058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rot="10800000">
              <a:off x="174750" y="25021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24"/>
          <p:cNvGrpSpPr/>
          <p:nvPr/>
        </p:nvGrpSpPr>
        <p:grpSpPr>
          <a:xfrm>
            <a:off x="355673" y="-567309"/>
            <a:ext cx="8751502" cy="5946659"/>
            <a:chOff x="251623" y="-534009"/>
            <a:chExt cx="8751502" cy="5946659"/>
          </a:xfrm>
        </p:grpSpPr>
        <p:grpSp>
          <p:nvGrpSpPr>
            <p:cNvPr id="640" name="Google Shape;640;p24"/>
            <p:cNvGrpSpPr/>
            <p:nvPr/>
          </p:nvGrpSpPr>
          <p:grpSpPr>
            <a:xfrm rot="10800000">
              <a:off x="251623" y="3645746"/>
              <a:ext cx="493321" cy="357312"/>
              <a:chOff x="1722354" y="229144"/>
              <a:chExt cx="1748744" cy="1266614"/>
            </a:xfrm>
          </p:grpSpPr>
          <p:sp>
            <p:nvSpPr>
              <p:cNvPr id="641" name="Google Shape;641;p24"/>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24"/>
            <p:cNvGrpSpPr/>
            <p:nvPr/>
          </p:nvGrpSpPr>
          <p:grpSpPr>
            <a:xfrm rot="5400000" flipH="1">
              <a:off x="7247712" y="-188135"/>
              <a:ext cx="965258" cy="273510"/>
              <a:chOff x="-6675" y="2881558"/>
              <a:chExt cx="9140700" cy="2059567"/>
            </a:xfrm>
          </p:grpSpPr>
          <p:cxnSp>
            <p:nvCxnSpPr>
              <p:cNvPr id="644" name="Google Shape;644;p24"/>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5" name="Google Shape;645;p24"/>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6" name="Google Shape;646;p24"/>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7" name="Google Shape;647;p24"/>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8" name="Google Shape;648;p24"/>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49" name="Google Shape;649;p24"/>
            <p:cNvSpPr/>
            <p:nvPr/>
          </p:nvSpPr>
          <p:spPr>
            <a:xfrm>
              <a:off x="5746750" y="-57000"/>
              <a:ext cx="3256375" cy="488250"/>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sp>
          <p:nvSpPr>
            <p:cNvPr id="650" name="Google Shape;650;p24"/>
            <p:cNvSpPr/>
            <p:nvPr/>
          </p:nvSpPr>
          <p:spPr>
            <a:xfrm>
              <a:off x="260200" y="3089575"/>
              <a:ext cx="476150" cy="2323075"/>
            </a:xfrm>
            <a:custGeom>
              <a:avLst/>
              <a:gdLst/>
              <a:ahLst/>
              <a:cxnLst/>
              <a:rect l="l" t="t" r="r" b="b"/>
              <a:pathLst>
                <a:path w="19046" h="92923" extrusionOk="0">
                  <a:moveTo>
                    <a:pt x="0" y="0"/>
                  </a:moveTo>
                  <a:lnTo>
                    <a:pt x="0" y="36635"/>
                  </a:lnTo>
                  <a:lnTo>
                    <a:pt x="19046" y="55681"/>
                  </a:lnTo>
                  <a:lnTo>
                    <a:pt x="19046" y="92923"/>
                  </a:lnTo>
                </a:path>
              </a:pathLst>
            </a:custGeom>
            <a:noFill/>
            <a:ln w="9525" cap="flat" cmpd="sng">
              <a:solidFill>
                <a:schemeClr val="accent1"/>
              </a:solidFill>
              <a:prstDash val="solid"/>
              <a:round/>
              <a:headEnd type="none" w="med" len="med"/>
              <a:tailEnd type="none" w="med" len="med"/>
            </a:ln>
          </p:spPr>
        </p:sp>
      </p:grpSp>
      <p:sp>
        <p:nvSpPr>
          <p:cNvPr id="651" name="Google Shape;651;p24"/>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9"/>
        <p:cNvGrpSpPr/>
        <p:nvPr/>
      </p:nvGrpSpPr>
      <p:grpSpPr>
        <a:xfrm>
          <a:off x="0" y="0"/>
          <a:ext cx="0" cy="0"/>
          <a:chOff x="0" y="0"/>
          <a:chExt cx="0" cy="0"/>
        </a:xfrm>
      </p:grpSpPr>
      <p:sp>
        <p:nvSpPr>
          <p:cNvPr id="80" name="Google Shape;8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3000"/>
              <a:buFont typeface="Raleway Black"/>
              <a:buNone/>
              <a:defRPr b="0">
                <a:latin typeface="Raleway Black"/>
                <a:ea typeface="Raleway Black"/>
                <a:cs typeface="Raleway Black"/>
                <a:sym typeface="Raleway Black"/>
              </a:defRPr>
            </a:lvl2pPr>
            <a:lvl3pPr lvl="2" rtl="0">
              <a:spcBef>
                <a:spcPts val="0"/>
              </a:spcBef>
              <a:spcAft>
                <a:spcPts val="0"/>
              </a:spcAft>
              <a:buSzPts val="3000"/>
              <a:buFont typeface="Raleway Black"/>
              <a:buNone/>
              <a:defRPr b="0">
                <a:latin typeface="Raleway Black"/>
                <a:ea typeface="Raleway Black"/>
                <a:cs typeface="Raleway Black"/>
                <a:sym typeface="Raleway Black"/>
              </a:defRPr>
            </a:lvl3pPr>
            <a:lvl4pPr lvl="3" rtl="0">
              <a:spcBef>
                <a:spcPts val="0"/>
              </a:spcBef>
              <a:spcAft>
                <a:spcPts val="0"/>
              </a:spcAft>
              <a:buSzPts val="3000"/>
              <a:buFont typeface="Raleway Black"/>
              <a:buNone/>
              <a:defRPr b="0">
                <a:latin typeface="Raleway Black"/>
                <a:ea typeface="Raleway Black"/>
                <a:cs typeface="Raleway Black"/>
                <a:sym typeface="Raleway Black"/>
              </a:defRPr>
            </a:lvl4pPr>
            <a:lvl5pPr lvl="4" rtl="0">
              <a:spcBef>
                <a:spcPts val="0"/>
              </a:spcBef>
              <a:spcAft>
                <a:spcPts val="0"/>
              </a:spcAft>
              <a:buSzPts val="3000"/>
              <a:buFont typeface="Raleway Black"/>
              <a:buNone/>
              <a:defRPr b="0">
                <a:latin typeface="Raleway Black"/>
                <a:ea typeface="Raleway Black"/>
                <a:cs typeface="Raleway Black"/>
                <a:sym typeface="Raleway Black"/>
              </a:defRPr>
            </a:lvl5pPr>
            <a:lvl6pPr lvl="5" rtl="0">
              <a:spcBef>
                <a:spcPts val="0"/>
              </a:spcBef>
              <a:spcAft>
                <a:spcPts val="0"/>
              </a:spcAft>
              <a:buSzPts val="3000"/>
              <a:buFont typeface="Raleway Black"/>
              <a:buNone/>
              <a:defRPr b="0">
                <a:latin typeface="Raleway Black"/>
                <a:ea typeface="Raleway Black"/>
                <a:cs typeface="Raleway Black"/>
                <a:sym typeface="Raleway Black"/>
              </a:defRPr>
            </a:lvl6pPr>
            <a:lvl7pPr lvl="6" rtl="0">
              <a:spcBef>
                <a:spcPts val="0"/>
              </a:spcBef>
              <a:spcAft>
                <a:spcPts val="0"/>
              </a:spcAft>
              <a:buSzPts val="3000"/>
              <a:buFont typeface="Raleway Black"/>
              <a:buNone/>
              <a:defRPr b="0">
                <a:latin typeface="Raleway Black"/>
                <a:ea typeface="Raleway Black"/>
                <a:cs typeface="Raleway Black"/>
                <a:sym typeface="Raleway Black"/>
              </a:defRPr>
            </a:lvl7pPr>
            <a:lvl8pPr lvl="7" rtl="0">
              <a:spcBef>
                <a:spcPts val="0"/>
              </a:spcBef>
              <a:spcAft>
                <a:spcPts val="0"/>
              </a:spcAft>
              <a:buSzPts val="3000"/>
              <a:buFont typeface="Raleway Black"/>
              <a:buNone/>
              <a:defRPr b="0">
                <a:latin typeface="Raleway Black"/>
                <a:ea typeface="Raleway Black"/>
                <a:cs typeface="Raleway Black"/>
                <a:sym typeface="Raleway Black"/>
              </a:defRPr>
            </a:lvl8pPr>
            <a:lvl9pPr lvl="8" rtl="0">
              <a:spcBef>
                <a:spcPts val="0"/>
              </a:spcBef>
              <a:spcAft>
                <a:spcPts val="0"/>
              </a:spcAft>
              <a:buSzPts val="3000"/>
              <a:buFont typeface="Raleway Black"/>
              <a:buNone/>
              <a:defRPr b="0">
                <a:latin typeface="Raleway Black"/>
                <a:ea typeface="Raleway Black"/>
                <a:cs typeface="Raleway Black"/>
                <a:sym typeface="Raleway Black"/>
              </a:defRPr>
            </a:lvl9pPr>
          </a:lstStyle>
          <a:p>
            <a:endParaRPr/>
          </a:p>
        </p:txBody>
      </p:sp>
      <p:sp>
        <p:nvSpPr>
          <p:cNvPr id="81" name="Google Shape;81;p5"/>
          <p:cNvSpPr txBox="1">
            <a:spLocks noGrp="1"/>
          </p:cNvSpPr>
          <p:nvPr>
            <p:ph type="subTitle" idx="1"/>
          </p:nvPr>
        </p:nvSpPr>
        <p:spPr>
          <a:xfrm>
            <a:off x="4861824" y="2438075"/>
            <a:ext cx="2610900" cy="14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2" name="Google Shape;82;p5"/>
          <p:cNvSpPr txBox="1">
            <a:spLocks noGrp="1"/>
          </p:cNvSpPr>
          <p:nvPr>
            <p:ph type="subTitle" idx="2"/>
          </p:nvPr>
        </p:nvSpPr>
        <p:spPr>
          <a:xfrm>
            <a:off x="1671269" y="2438075"/>
            <a:ext cx="2610900" cy="14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3" name="Google Shape;83;p5"/>
          <p:cNvSpPr txBox="1">
            <a:spLocks noGrp="1"/>
          </p:cNvSpPr>
          <p:nvPr>
            <p:ph type="subTitle" idx="3"/>
          </p:nvPr>
        </p:nvSpPr>
        <p:spPr>
          <a:xfrm>
            <a:off x="1671269" y="2041650"/>
            <a:ext cx="2610900" cy="483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84" name="Google Shape;84;p5"/>
          <p:cNvSpPr txBox="1">
            <a:spLocks noGrp="1"/>
          </p:cNvSpPr>
          <p:nvPr>
            <p:ph type="subTitle" idx="4"/>
          </p:nvPr>
        </p:nvSpPr>
        <p:spPr>
          <a:xfrm>
            <a:off x="4861831" y="2041650"/>
            <a:ext cx="2610900" cy="483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85" name="Google Shape;85;p5"/>
          <p:cNvGrpSpPr/>
          <p:nvPr/>
        </p:nvGrpSpPr>
        <p:grpSpPr>
          <a:xfrm>
            <a:off x="188277" y="2438079"/>
            <a:ext cx="8669349" cy="1311292"/>
            <a:chOff x="188277" y="2438079"/>
            <a:chExt cx="8669349" cy="1311292"/>
          </a:xfrm>
        </p:grpSpPr>
        <p:sp>
          <p:nvSpPr>
            <p:cNvPr id="86" name="Google Shape;86;p5"/>
            <p:cNvSpPr/>
            <p:nvPr/>
          </p:nvSpPr>
          <p:spPr>
            <a:xfrm rot="10800000">
              <a:off x="8615635" y="29832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rot="10800000">
              <a:off x="8814510" y="24380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188277" y="2983227"/>
              <a:ext cx="206891" cy="766144"/>
              <a:chOff x="8650702" y="3525402"/>
              <a:chExt cx="206891" cy="766144"/>
            </a:xfrm>
          </p:grpSpPr>
          <p:sp>
            <p:nvSpPr>
              <p:cNvPr id="89" name="Google Shape;89;p5"/>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1" name="Google Shape;91;p5"/>
          <p:cNvGrpSpPr/>
          <p:nvPr/>
        </p:nvGrpSpPr>
        <p:grpSpPr>
          <a:xfrm>
            <a:off x="-2835749" y="5"/>
            <a:ext cx="12294866" cy="7634520"/>
            <a:chOff x="-2835749" y="5"/>
            <a:chExt cx="12294866" cy="7634520"/>
          </a:xfrm>
        </p:grpSpPr>
        <p:sp>
          <p:nvSpPr>
            <p:cNvPr id="92" name="Google Shape;92;p5"/>
            <p:cNvSpPr/>
            <p:nvPr/>
          </p:nvSpPr>
          <p:spPr>
            <a:xfrm flipH="1">
              <a:off x="-2835749" y="5"/>
              <a:ext cx="3174344" cy="5036488"/>
            </a:xfrm>
            <a:custGeom>
              <a:avLst/>
              <a:gdLst/>
              <a:ahLst/>
              <a:cxnLst/>
              <a:rect l="l" t="t" r="r" b="b"/>
              <a:pathLst>
                <a:path w="83338" h="132226" extrusionOk="0">
                  <a:moveTo>
                    <a:pt x="0" y="0"/>
                  </a:moveTo>
                  <a:lnTo>
                    <a:pt x="0" y="30327"/>
                  </a:lnTo>
                  <a:lnTo>
                    <a:pt x="43914" y="74240"/>
                  </a:lnTo>
                  <a:lnTo>
                    <a:pt x="43914" y="105053"/>
                  </a:lnTo>
                  <a:lnTo>
                    <a:pt x="83338" y="127814"/>
                  </a:lnTo>
                  <a:lnTo>
                    <a:pt x="80791" y="132226"/>
                  </a:lnTo>
                </a:path>
              </a:pathLst>
            </a:custGeom>
            <a:noFill/>
            <a:ln w="9525" cap="flat" cmpd="sng">
              <a:solidFill>
                <a:schemeClr val="accent1"/>
              </a:solidFill>
              <a:prstDash val="solid"/>
              <a:round/>
              <a:headEnd type="none" w="med" len="med"/>
              <a:tailEnd type="none" w="med" len="med"/>
            </a:ln>
          </p:spPr>
        </p:sp>
        <p:grpSp>
          <p:nvGrpSpPr>
            <p:cNvPr id="93" name="Google Shape;93;p5"/>
            <p:cNvGrpSpPr/>
            <p:nvPr/>
          </p:nvGrpSpPr>
          <p:grpSpPr>
            <a:xfrm rot="10800000">
              <a:off x="29436" y="1468071"/>
              <a:ext cx="493321" cy="357312"/>
              <a:chOff x="2199401" y="229144"/>
              <a:chExt cx="1748744" cy="1266614"/>
            </a:xfrm>
          </p:grpSpPr>
          <p:sp>
            <p:nvSpPr>
              <p:cNvPr id="94" name="Google Shape;94;p5"/>
              <p:cNvSpPr/>
              <p:nvPr/>
            </p:nvSpPr>
            <p:spPr>
              <a:xfrm rot="10800000">
                <a:off x="2716154"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rot="10800000">
                <a:off x="2199401"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5"/>
            <p:cNvSpPr/>
            <p:nvPr/>
          </p:nvSpPr>
          <p:spPr>
            <a:xfrm>
              <a:off x="8212964" y="3553070"/>
              <a:ext cx="1246152" cy="4081455"/>
            </a:xfrm>
            <a:custGeom>
              <a:avLst/>
              <a:gdLst/>
              <a:ahLst/>
              <a:cxnLst/>
              <a:rect l="l" t="t" r="r" b="b"/>
              <a:pathLst>
                <a:path w="34816" h="114031" extrusionOk="0">
                  <a:moveTo>
                    <a:pt x="18318" y="0"/>
                  </a:moveTo>
                  <a:lnTo>
                    <a:pt x="18318" y="9948"/>
                  </a:lnTo>
                  <a:lnTo>
                    <a:pt x="0" y="28265"/>
                  </a:lnTo>
                  <a:lnTo>
                    <a:pt x="0" y="48039"/>
                  </a:lnTo>
                  <a:lnTo>
                    <a:pt x="10736" y="58775"/>
                  </a:lnTo>
                  <a:lnTo>
                    <a:pt x="34816" y="58775"/>
                  </a:lnTo>
                  <a:lnTo>
                    <a:pt x="34816" y="114031"/>
                  </a:lnTo>
                </a:path>
              </a:pathLst>
            </a:custGeom>
            <a:noFill/>
            <a:ln w="9525" cap="flat" cmpd="sng">
              <a:solidFill>
                <a:schemeClr val="accent1"/>
              </a:solidFill>
              <a:prstDash val="solid"/>
              <a:round/>
              <a:headEnd type="none" w="med" len="med"/>
              <a:tailEnd type="none" w="med" len="med"/>
            </a:ln>
          </p:spPr>
        </p:sp>
        <p:grpSp>
          <p:nvGrpSpPr>
            <p:cNvPr id="97" name="Google Shape;97;p5"/>
            <p:cNvGrpSpPr/>
            <p:nvPr/>
          </p:nvGrpSpPr>
          <p:grpSpPr>
            <a:xfrm flipH="1">
              <a:off x="8212963" y="4702315"/>
              <a:ext cx="965258" cy="273510"/>
              <a:chOff x="-6675" y="2881558"/>
              <a:chExt cx="9140700" cy="2059567"/>
            </a:xfrm>
          </p:grpSpPr>
          <p:cxnSp>
            <p:nvCxnSpPr>
              <p:cNvPr id="98" name="Google Shape;98;p5"/>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9" name="Google Shape;99;p5"/>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00" name="Google Shape;100;p5"/>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01" name="Google Shape;101;p5"/>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02" name="Google Shape;102;p5"/>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03" name="Google Shape;103;p5"/>
          <p:cNvGrpSpPr/>
          <p:nvPr/>
        </p:nvGrpSpPr>
        <p:grpSpPr>
          <a:xfrm>
            <a:off x="342875" y="2524661"/>
            <a:ext cx="8713622" cy="1947138"/>
            <a:chOff x="342875" y="2524661"/>
            <a:chExt cx="8713622" cy="1947138"/>
          </a:xfrm>
        </p:grpSpPr>
        <p:sp>
          <p:nvSpPr>
            <p:cNvPr id="104" name="Google Shape;104;p5"/>
            <p:cNvSpPr/>
            <p:nvPr/>
          </p:nvSpPr>
          <p:spPr>
            <a:xfrm rot="5400000">
              <a:off x="8816029" y="423133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rot="10800000">
              <a:off x="342875" y="25246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5"/>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7"/>
        <p:cNvGrpSpPr/>
        <p:nvPr/>
      </p:nvGrpSpPr>
      <p:grpSpPr>
        <a:xfrm>
          <a:off x="0" y="0"/>
          <a:ext cx="0" cy="0"/>
          <a:chOff x="0" y="0"/>
          <a:chExt cx="0" cy="0"/>
        </a:xfrm>
      </p:grpSpPr>
      <p:sp>
        <p:nvSpPr>
          <p:cNvPr id="108" name="Google Shape;10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09" name="Google Shape;109;p6"/>
          <p:cNvGrpSpPr/>
          <p:nvPr/>
        </p:nvGrpSpPr>
        <p:grpSpPr>
          <a:xfrm>
            <a:off x="713236" y="-1192757"/>
            <a:ext cx="8217269" cy="9624966"/>
            <a:chOff x="713236" y="-1192757"/>
            <a:chExt cx="8217269" cy="9624966"/>
          </a:xfrm>
        </p:grpSpPr>
        <p:grpSp>
          <p:nvGrpSpPr>
            <p:cNvPr id="110" name="Google Shape;110;p6"/>
            <p:cNvGrpSpPr/>
            <p:nvPr/>
          </p:nvGrpSpPr>
          <p:grpSpPr>
            <a:xfrm rot="5400000" flipH="1">
              <a:off x="-917001" y="6234248"/>
              <a:ext cx="3828199" cy="567724"/>
              <a:chOff x="-1181972" y="3591337"/>
              <a:chExt cx="3497989" cy="518706"/>
            </a:xfrm>
          </p:grpSpPr>
          <p:cxnSp>
            <p:nvCxnSpPr>
              <p:cNvPr id="111" name="Google Shape;111;p6"/>
              <p:cNvCxnSpPr/>
              <p:nvPr/>
            </p:nvCxnSpPr>
            <p:spPr>
              <a:xfrm>
                <a:off x="308728" y="2619343"/>
                <a:ext cx="0" cy="2981400"/>
              </a:xfrm>
              <a:prstGeom prst="straightConnector1">
                <a:avLst/>
              </a:prstGeom>
              <a:noFill/>
              <a:ln w="9525" cap="flat" cmpd="sng">
                <a:solidFill>
                  <a:schemeClr val="accent1"/>
                </a:solidFill>
                <a:prstDash val="solid"/>
                <a:round/>
                <a:headEnd type="none" w="med" len="med"/>
                <a:tailEnd type="none" w="med" len="med"/>
              </a:ln>
            </p:spPr>
          </p:cxnSp>
          <p:cxnSp>
            <p:nvCxnSpPr>
              <p:cNvPr id="112" name="Google Shape;112;p6"/>
              <p:cNvCxnSpPr/>
              <p:nvPr/>
            </p:nvCxnSpPr>
            <p:spPr>
              <a:xfrm rot="-5400000">
                <a:off x="1795201" y="3757993"/>
                <a:ext cx="357300" cy="346800"/>
              </a:xfrm>
              <a:prstGeom prst="straightConnector1">
                <a:avLst/>
              </a:prstGeom>
              <a:noFill/>
              <a:ln w="9525" cap="flat" cmpd="sng">
                <a:solidFill>
                  <a:schemeClr val="accent1"/>
                </a:solidFill>
                <a:prstDash val="solid"/>
                <a:round/>
                <a:headEnd type="none" w="med" len="med"/>
                <a:tailEnd type="none" w="med" len="med"/>
              </a:ln>
            </p:spPr>
          </p:cxnSp>
          <p:sp>
            <p:nvSpPr>
              <p:cNvPr id="113" name="Google Shape;113;p6"/>
              <p:cNvSpPr/>
              <p:nvPr/>
            </p:nvSpPr>
            <p:spPr>
              <a:xfrm>
                <a:off x="2122592" y="3591337"/>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6"/>
            <p:cNvGrpSpPr/>
            <p:nvPr/>
          </p:nvGrpSpPr>
          <p:grpSpPr>
            <a:xfrm>
              <a:off x="6549025" y="-95200"/>
              <a:ext cx="2381480" cy="750487"/>
              <a:chOff x="6549025" y="-95200"/>
              <a:chExt cx="2381480" cy="750487"/>
            </a:xfrm>
          </p:grpSpPr>
          <p:grpSp>
            <p:nvGrpSpPr>
              <p:cNvPr id="115" name="Google Shape;115;p6"/>
              <p:cNvGrpSpPr/>
              <p:nvPr/>
            </p:nvGrpSpPr>
            <p:grpSpPr>
              <a:xfrm rot="-5400000">
                <a:off x="8505189" y="229971"/>
                <a:ext cx="493321" cy="357312"/>
                <a:chOff x="1722354" y="229144"/>
                <a:chExt cx="1748744" cy="1266614"/>
              </a:xfrm>
            </p:grpSpPr>
            <p:sp>
              <p:nvSpPr>
                <p:cNvPr id="116" name="Google Shape;116;p6"/>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6"/>
              <p:cNvSpPr/>
              <p:nvPr/>
            </p:nvSpPr>
            <p:spPr>
              <a:xfrm>
                <a:off x="6549025" y="-95200"/>
                <a:ext cx="2381475" cy="429625"/>
              </a:xfrm>
              <a:custGeom>
                <a:avLst/>
                <a:gdLst/>
                <a:ahLst/>
                <a:cxnLst/>
                <a:rect l="l" t="t" r="r" b="b"/>
                <a:pathLst>
                  <a:path w="95259" h="17185" extrusionOk="0">
                    <a:moveTo>
                      <a:pt x="0" y="2455"/>
                    </a:moveTo>
                    <a:lnTo>
                      <a:pt x="14731" y="17185"/>
                    </a:lnTo>
                    <a:lnTo>
                      <a:pt x="65552" y="17185"/>
                    </a:lnTo>
                    <a:lnTo>
                      <a:pt x="72303" y="10434"/>
                    </a:lnTo>
                    <a:lnTo>
                      <a:pt x="95259" y="10434"/>
                    </a:lnTo>
                    <a:lnTo>
                      <a:pt x="95259" y="0"/>
                    </a:lnTo>
                  </a:path>
                </a:pathLst>
              </a:custGeom>
              <a:noFill/>
              <a:ln w="9525" cap="flat" cmpd="sng">
                <a:solidFill>
                  <a:schemeClr val="accent1"/>
                </a:solidFill>
                <a:prstDash val="solid"/>
                <a:round/>
                <a:headEnd type="none" w="med" len="med"/>
                <a:tailEnd type="none" w="med" len="med"/>
              </a:ln>
            </p:spPr>
          </p:sp>
        </p:grpSp>
        <p:grpSp>
          <p:nvGrpSpPr>
            <p:cNvPr id="119" name="Google Shape;119;p6"/>
            <p:cNvGrpSpPr/>
            <p:nvPr/>
          </p:nvGrpSpPr>
          <p:grpSpPr>
            <a:xfrm rot="5400000">
              <a:off x="6896426" y="-564435"/>
              <a:ext cx="1530153" cy="273510"/>
              <a:chOff x="-6675" y="2881558"/>
              <a:chExt cx="9140700" cy="2059567"/>
            </a:xfrm>
          </p:grpSpPr>
          <p:cxnSp>
            <p:nvCxnSpPr>
              <p:cNvPr id="120" name="Google Shape;120;p6"/>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1" name="Google Shape;121;p6"/>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2" name="Google Shape;122;p6"/>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3" name="Google Shape;123;p6"/>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4" name="Google Shape;124;p6"/>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25" name="Google Shape;125;p6"/>
          <p:cNvGrpSpPr/>
          <p:nvPr/>
        </p:nvGrpSpPr>
        <p:grpSpPr>
          <a:xfrm>
            <a:off x="302564" y="1262596"/>
            <a:ext cx="9110252" cy="3563617"/>
            <a:chOff x="302564" y="1262596"/>
            <a:chExt cx="9110252" cy="3563617"/>
          </a:xfrm>
        </p:grpSpPr>
        <p:grpSp>
          <p:nvGrpSpPr>
            <p:cNvPr id="126" name="Google Shape;126;p6"/>
            <p:cNvGrpSpPr/>
            <p:nvPr/>
          </p:nvGrpSpPr>
          <p:grpSpPr>
            <a:xfrm rot="5400000">
              <a:off x="-153827" y="4122544"/>
              <a:ext cx="1160062" cy="247278"/>
              <a:chOff x="8000023" y="2164544"/>
              <a:chExt cx="1160062" cy="247278"/>
            </a:xfrm>
          </p:grpSpPr>
          <p:sp>
            <p:nvSpPr>
              <p:cNvPr id="127" name="Google Shape;127;p6"/>
              <p:cNvSpPr/>
              <p:nvPr/>
            </p:nvSpPr>
            <p:spPr>
              <a:xfrm rot="5400000">
                <a:off x="8215962" y="1948604"/>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rot="-5400000">
                <a:off x="8708783" y="19605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6"/>
            <p:cNvGrpSpPr/>
            <p:nvPr/>
          </p:nvGrpSpPr>
          <p:grpSpPr>
            <a:xfrm>
              <a:off x="8578108" y="1262596"/>
              <a:ext cx="834709" cy="226938"/>
              <a:chOff x="8541258" y="2281496"/>
              <a:chExt cx="834709" cy="226938"/>
            </a:xfrm>
          </p:grpSpPr>
          <p:sp>
            <p:nvSpPr>
              <p:cNvPr id="130" name="Google Shape;130;p6"/>
              <p:cNvSpPr/>
              <p:nvPr/>
            </p:nvSpPr>
            <p:spPr>
              <a:xfrm rot="5400000">
                <a:off x="9116912" y="22493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rot="-5400000">
                <a:off x="8917458" y="19052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2" name="Google Shape;132;p6"/>
          <p:cNvGrpSpPr/>
          <p:nvPr/>
        </p:nvGrpSpPr>
        <p:grpSpPr>
          <a:xfrm>
            <a:off x="597187" y="977673"/>
            <a:ext cx="8723593" cy="3964768"/>
            <a:chOff x="597187" y="977673"/>
            <a:chExt cx="8723593" cy="3964768"/>
          </a:xfrm>
        </p:grpSpPr>
        <p:sp>
          <p:nvSpPr>
            <p:cNvPr id="133" name="Google Shape;133;p6"/>
            <p:cNvSpPr/>
            <p:nvPr/>
          </p:nvSpPr>
          <p:spPr>
            <a:xfrm rot="5400000">
              <a:off x="9080312" y="7772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rot="10800000">
              <a:off x="597187" y="45015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 name="Google Shape;135;p6"/>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5"/>
        <p:cNvGrpSpPr/>
        <p:nvPr/>
      </p:nvGrpSpPr>
      <p:grpSpPr>
        <a:xfrm>
          <a:off x="0" y="0"/>
          <a:ext cx="0" cy="0"/>
          <a:chOff x="0" y="0"/>
          <a:chExt cx="0" cy="0"/>
        </a:xfrm>
      </p:grpSpPr>
      <p:sp>
        <p:nvSpPr>
          <p:cNvPr id="166" name="Google Shape;166;p8"/>
          <p:cNvSpPr txBox="1">
            <a:spLocks noGrp="1"/>
          </p:cNvSpPr>
          <p:nvPr>
            <p:ph type="title"/>
          </p:nvPr>
        </p:nvSpPr>
        <p:spPr>
          <a:xfrm>
            <a:off x="2317950" y="1307100"/>
            <a:ext cx="4508100" cy="18831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67" name="Google Shape;167;p8"/>
          <p:cNvGrpSpPr/>
          <p:nvPr/>
        </p:nvGrpSpPr>
        <p:grpSpPr>
          <a:xfrm rot="10800000">
            <a:off x="7395131" y="4086605"/>
            <a:ext cx="4791669" cy="923822"/>
            <a:chOff x="-78438" y="3775205"/>
            <a:chExt cx="4791669" cy="923822"/>
          </a:xfrm>
        </p:grpSpPr>
        <p:cxnSp>
          <p:nvCxnSpPr>
            <p:cNvPr id="168" name="Google Shape;168;p8"/>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169" name="Google Shape;169;p8"/>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170" name="Google Shape;170;p8"/>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8"/>
          <p:cNvGrpSpPr/>
          <p:nvPr/>
        </p:nvGrpSpPr>
        <p:grpSpPr>
          <a:xfrm>
            <a:off x="527082" y="3400311"/>
            <a:ext cx="8344568" cy="1243755"/>
            <a:chOff x="527082" y="3400311"/>
            <a:chExt cx="8344568" cy="1243755"/>
          </a:xfrm>
        </p:grpSpPr>
        <p:sp>
          <p:nvSpPr>
            <p:cNvPr id="172" name="Google Shape;172;p8"/>
            <p:cNvSpPr/>
            <p:nvPr/>
          </p:nvSpPr>
          <p:spPr>
            <a:xfrm flipH="1">
              <a:off x="527082" y="34003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rot="5400000" flipH="1">
              <a:off x="8631182" y="440359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8"/>
          <p:cNvGrpSpPr/>
          <p:nvPr/>
        </p:nvGrpSpPr>
        <p:grpSpPr>
          <a:xfrm>
            <a:off x="-3151463" y="-3408103"/>
            <a:ext cx="11831666" cy="9065208"/>
            <a:chOff x="-3151463" y="-3408103"/>
            <a:chExt cx="11831666" cy="9065208"/>
          </a:xfrm>
        </p:grpSpPr>
        <p:grpSp>
          <p:nvGrpSpPr>
            <p:cNvPr id="175" name="Google Shape;175;p8"/>
            <p:cNvGrpSpPr/>
            <p:nvPr/>
          </p:nvGrpSpPr>
          <p:grpSpPr>
            <a:xfrm rot="10800000" flipH="1">
              <a:off x="309699" y="2296620"/>
              <a:ext cx="681217" cy="3360485"/>
              <a:chOff x="1337800" y="-2525590"/>
              <a:chExt cx="1498167" cy="7390555"/>
            </a:xfrm>
          </p:grpSpPr>
          <p:cxnSp>
            <p:nvCxnSpPr>
              <p:cNvPr id="176" name="Google Shape;176;p8"/>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177" name="Google Shape;177;p8"/>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178" name="Google Shape;178;p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8"/>
            <p:cNvGrpSpPr/>
            <p:nvPr/>
          </p:nvGrpSpPr>
          <p:grpSpPr>
            <a:xfrm flipH="1">
              <a:off x="7998987" y="-1945430"/>
              <a:ext cx="681217" cy="3360485"/>
              <a:chOff x="1337800" y="-2525590"/>
              <a:chExt cx="1498167" cy="7390555"/>
            </a:xfrm>
          </p:grpSpPr>
          <p:cxnSp>
            <p:nvCxnSpPr>
              <p:cNvPr id="180" name="Google Shape;180;p8"/>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181" name="Google Shape;181;p8"/>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182" name="Google Shape;182;p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8"/>
            <p:cNvGrpSpPr/>
            <p:nvPr/>
          </p:nvGrpSpPr>
          <p:grpSpPr>
            <a:xfrm rot="-5400000" flipH="1">
              <a:off x="-12066" y="-1786200"/>
              <a:ext cx="3859204" cy="615399"/>
              <a:chOff x="-6675" y="307100"/>
              <a:chExt cx="9140700" cy="4634025"/>
            </a:xfrm>
          </p:grpSpPr>
          <p:cxnSp>
            <p:nvCxnSpPr>
              <p:cNvPr id="184" name="Google Shape;184;p8"/>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5" name="Google Shape;185;p8"/>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6" name="Google Shape;186;p8"/>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7" name="Google Shape;187;p8"/>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8" name="Google Shape;188;p8"/>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9" name="Google Shape;189;p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0" name="Google Shape;190;p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1" name="Google Shape;191;p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2" name="Google Shape;192;p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3" name="Google Shape;193;p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194" name="Google Shape;194;p8"/>
            <p:cNvSpPr/>
            <p:nvPr/>
          </p:nvSpPr>
          <p:spPr>
            <a:xfrm flipH="1">
              <a:off x="-3151463" y="45110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grpSp>
        <p:nvGrpSpPr>
          <p:cNvPr id="195" name="Google Shape;195;p8"/>
          <p:cNvGrpSpPr/>
          <p:nvPr/>
        </p:nvGrpSpPr>
        <p:grpSpPr>
          <a:xfrm>
            <a:off x="547096" y="974375"/>
            <a:ext cx="9244448" cy="3848385"/>
            <a:chOff x="547096" y="974375"/>
            <a:chExt cx="9244448" cy="3848385"/>
          </a:xfrm>
        </p:grpSpPr>
        <p:grpSp>
          <p:nvGrpSpPr>
            <p:cNvPr id="196" name="Google Shape;196;p8"/>
            <p:cNvGrpSpPr/>
            <p:nvPr/>
          </p:nvGrpSpPr>
          <p:grpSpPr>
            <a:xfrm>
              <a:off x="547096" y="3571493"/>
              <a:ext cx="9010768" cy="1251268"/>
              <a:chOff x="547096" y="3571493"/>
              <a:chExt cx="9010768" cy="1251268"/>
            </a:xfrm>
          </p:grpSpPr>
          <p:grpSp>
            <p:nvGrpSpPr>
              <p:cNvPr id="197" name="Google Shape;197;p8"/>
              <p:cNvGrpSpPr/>
              <p:nvPr/>
            </p:nvGrpSpPr>
            <p:grpSpPr>
              <a:xfrm>
                <a:off x="547096" y="3613321"/>
                <a:ext cx="269696" cy="1209440"/>
                <a:chOff x="803996" y="3613321"/>
                <a:chExt cx="269696" cy="1209440"/>
              </a:xfrm>
            </p:grpSpPr>
            <p:sp>
              <p:nvSpPr>
                <p:cNvPr id="198" name="Google Shape;198;p8"/>
                <p:cNvSpPr/>
                <p:nvPr/>
              </p:nvSpPr>
              <p:spPr>
                <a:xfrm rot="10800000" flipH="1">
                  <a:off x="803996"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rot="10800000" flipH="1">
                  <a:off x="998591"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8"/>
              <p:cNvGrpSpPr/>
              <p:nvPr/>
            </p:nvGrpSpPr>
            <p:grpSpPr>
              <a:xfrm rot="5400000">
                <a:off x="8818296" y="3101621"/>
                <a:ext cx="269696" cy="1209440"/>
                <a:chOff x="803996" y="3613321"/>
                <a:chExt cx="269696" cy="1209440"/>
              </a:xfrm>
            </p:grpSpPr>
            <p:sp>
              <p:nvSpPr>
                <p:cNvPr id="201" name="Google Shape;201;p8"/>
                <p:cNvSpPr/>
                <p:nvPr/>
              </p:nvSpPr>
              <p:spPr>
                <a:xfrm rot="10800000" flipH="1">
                  <a:off x="803996"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rot="10800000" flipH="1">
                  <a:off x="998591"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3" name="Google Shape;203;p8"/>
            <p:cNvGrpSpPr/>
            <p:nvPr/>
          </p:nvGrpSpPr>
          <p:grpSpPr>
            <a:xfrm>
              <a:off x="8680200" y="974375"/>
              <a:ext cx="1111343" cy="1111343"/>
              <a:chOff x="8307725" y="278700"/>
              <a:chExt cx="1111343" cy="1111343"/>
            </a:xfrm>
          </p:grpSpPr>
          <p:sp>
            <p:nvSpPr>
              <p:cNvPr id="204" name="Google Shape;204;p8"/>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6"/>
        <p:cNvGrpSpPr/>
        <p:nvPr/>
      </p:nvGrpSpPr>
      <p:grpSpPr>
        <a:xfrm>
          <a:off x="0" y="0"/>
          <a:ext cx="0" cy="0"/>
          <a:chOff x="0" y="0"/>
          <a:chExt cx="0" cy="0"/>
        </a:xfrm>
      </p:grpSpPr>
      <p:sp>
        <p:nvSpPr>
          <p:cNvPr id="207" name="Google Shape;207;p9"/>
          <p:cNvSpPr txBox="1">
            <a:spLocks noGrp="1"/>
          </p:cNvSpPr>
          <p:nvPr>
            <p:ph type="title"/>
          </p:nvPr>
        </p:nvSpPr>
        <p:spPr>
          <a:xfrm>
            <a:off x="2135550" y="1857350"/>
            <a:ext cx="4872900" cy="124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7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08" name="Google Shape;208;p9"/>
          <p:cNvSpPr txBox="1">
            <a:spLocks noGrp="1"/>
          </p:cNvSpPr>
          <p:nvPr>
            <p:ph type="subTitle" idx="1"/>
          </p:nvPr>
        </p:nvSpPr>
        <p:spPr>
          <a:xfrm>
            <a:off x="2135550" y="3106975"/>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2pPr>
            <a:lvl3pPr lvl="2"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3pPr>
            <a:lvl4pPr lvl="3"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4pPr>
            <a:lvl5pPr lvl="4"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5pPr>
            <a:lvl6pPr lvl="5"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6pPr>
            <a:lvl7pPr lvl="6"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7pPr>
            <a:lvl8pPr lvl="7"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8pPr>
            <a:lvl9pPr lvl="8"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9pPr>
          </a:lstStyle>
          <a:p>
            <a:endParaRPr/>
          </a:p>
        </p:txBody>
      </p:sp>
      <p:sp>
        <p:nvSpPr>
          <p:cNvPr id="209" name="Google Shape;209;p9"/>
          <p:cNvSpPr/>
          <p:nvPr/>
        </p:nvSpPr>
        <p:spPr>
          <a:xfrm>
            <a:off x="9336712" y="7135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9"/>
          <p:cNvGrpSpPr/>
          <p:nvPr/>
        </p:nvGrpSpPr>
        <p:grpSpPr>
          <a:xfrm>
            <a:off x="-2757425" y="-2776080"/>
            <a:ext cx="12134200" cy="9442910"/>
            <a:chOff x="-2757425" y="-2776080"/>
            <a:chExt cx="12134200" cy="9442910"/>
          </a:xfrm>
        </p:grpSpPr>
        <p:grpSp>
          <p:nvGrpSpPr>
            <p:cNvPr id="211" name="Google Shape;211;p9"/>
            <p:cNvGrpSpPr/>
            <p:nvPr/>
          </p:nvGrpSpPr>
          <p:grpSpPr>
            <a:xfrm rot="-5400000" flipH="1">
              <a:off x="-1755963" y="657655"/>
              <a:ext cx="4791669" cy="923822"/>
              <a:chOff x="-78438" y="3775205"/>
              <a:chExt cx="4791669" cy="923822"/>
            </a:xfrm>
          </p:grpSpPr>
          <p:cxnSp>
            <p:nvCxnSpPr>
              <p:cNvPr id="212" name="Google Shape;212;p9"/>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213" name="Google Shape;213;p9"/>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214" name="Google Shape;214;p9"/>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9"/>
            <p:cNvGrpSpPr/>
            <p:nvPr/>
          </p:nvGrpSpPr>
          <p:grpSpPr>
            <a:xfrm rot="10800000">
              <a:off x="8695559" y="3306345"/>
              <a:ext cx="681217" cy="3360485"/>
              <a:chOff x="1337800" y="-2525590"/>
              <a:chExt cx="1498167" cy="7390555"/>
            </a:xfrm>
          </p:grpSpPr>
          <p:cxnSp>
            <p:nvCxnSpPr>
              <p:cNvPr id="216" name="Google Shape;216;p9"/>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217" name="Google Shape;217;p9"/>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218" name="Google Shape;218;p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9"/>
            <p:cNvGrpSpPr/>
            <p:nvPr/>
          </p:nvGrpSpPr>
          <p:grpSpPr>
            <a:xfrm>
              <a:off x="146409" y="-2776080"/>
              <a:ext cx="681217" cy="3360485"/>
              <a:chOff x="1337800" y="-2525590"/>
              <a:chExt cx="1498167" cy="7390555"/>
            </a:xfrm>
          </p:grpSpPr>
          <p:cxnSp>
            <p:nvCxnSpPr>
              <p:cNvPr id="220" name="Google Shape;220;p9"/>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221" name="Google Shape;221;p9"/>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222" name="Google Shape;222;p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9"/>
            <p:cNvGrpSpPr/>
            <p:nvPr/>
          </p:nvGrpSpPr>
          <p:grpSpPr>
            <a:xfrm>
              <a:off x="-2757425" y="811862"/>
              <a:ext cx="3859204" cy="615399"/>
              <a:chOff x="-6675" y="307100"/>
              <a:chExt cx="9140700" cy="4634025"/>
            </a:xfrm>
          </p:grpSpPr>
          <p:cxnSp>
            <p:nvCxnSpPr>
              <p:cNvPr id="224" name="Google Shape;224;p9"/>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5" name="Google Shape;225;p9"/>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6" name="Google Shape;226;p9"/>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7" name="Google Shape;227;p9"/>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8" name="Google Shape;228;p9"/>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9" name="Google Shape;229;p9"/>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0" name="Google Shape;230;p9"/>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1" name="Google Shape;231;p9"/>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2" name="Google Shape;232;p9"/>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3" name="Google Shape;233;p9"/>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234" name="Google Shape;234;p9"/>
            <p:cNvSpPr/>
            <p:nvPr/>
          </p:nvSpPr>
          <p:spPr>
            <a:xfrm rot="5400000">
              <a:off x="5637675" y="298670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grpSp>
        <p:nvGrpSpPr>
          <p:cNvPr id="235" name="Google Shape;235;p9"/>
          <p:cNvGrpSpPr/>
          <p:nvPr/>
        </p:nvGrpSpPr>
        <p:grpSpPr>
          <a:xfrm>
            <a:off x="-157525" y="1684573"/>
            <a:ext cx="8689055" cy="440880"/>
            <a:chOff x="-157525" y="1684573"/>
            <a:chExt cx="8689055" cy="440880"/>
          </a:xfrm>
        </p:grpSpPr>
        <p:sp>
          <p:nvSpPr>
            <p:cNvPr id="236" name="Google Shape;236;p9"/>
            <p:cNvSpPr/>
            <p:nvPr/>
          </p:nvSpPr>
          <p:spPr>
            <a:xfrm>
              <a:off x="8491475" y="1684573"/>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rot="-5400000">
              <a:off x="42887" y="17249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9"/>
          <p:cNvGrpSpPr/>
          <p:nvPr/>
        </p:nvGrpSpPr>
        <p:grpSpPr>
          <a:xfrm>
            <a:off x="-350826" y="649496"/>
            <a:ext cx="9280380" cy="5170923"/>
            <a:chOff x="-350826" y="649496"/>
            <a:chExt cx="9280380" cy="5170923"/>
          </a:xfrm>
        </p:grpSpPr>
        <p:grpSp>
          <p:nvGrpSpPr>
            <p:cNvPr id="239" name="Google Shape;239;p9"/>
            <p:cNvGrpSpPr/>
            <p:nvPr/>
          </p:nvGrpSpPr>
          <p:grpSpPr>
            <a:xfrm>
              <a:off x="-350826" y="649496"/>
              <a:ext cx="9280380" cy="1759405"/>
              <a:chOff x="-350826" y="649496"/>
              <a:chExt cx="9280380" cy="1759405"/>
            </a:xfrm>
          </p:grpSpPr>
          <p:sp>
            <p:nvSpPr>
              <p:cNvPr id="240" name="Google Shape;240;p9"/>
              <p:cNvSpPr/>
              <p:nvPr/>
            </p:nvSpPr>
            <p:spPr>
              <a:xfrm rot="10800000">
                <a:off x="8886438" y="1209591"/>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rot="10800000">
                <a:off x="8695083" y="6494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rot="5400000">
                <a:off x="425209" y="1958491"/>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rot="5400000">
                <a:off x="25375" y="1957600"/>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9"/>
            <p:cNvGrpSpPr/>
            <p:nvPr/>
          </p:nvGrpSpPr>
          <p:grpSpPr>
            <a:xfrm>
              <a:off x="7280000" y="4709075"/>
              <a:ext cx="1111343" cy="1111343"/>
              <a:chOff x="8307725" y="278700"/>
              <a:chExt cx="1111343" cy="1111343"/>
            </a:xfrm>
          </p:grpSpPr>
          <p:sp>
            <p:nvSpPr>
              <p:cNvPr id="245" name="Google Shape;245;p9"/>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47"/>
        <p:cNvGrpSpPr/>
        <p:nvPr/>
      </p:nvGrpSpPr>
      <p:grpSpPr>
        <a:xfrm>
          <a:off x="0" y="0"/>
          <a:ext cx="0" cy="0"/>
          <a:chOff x="0" y="0"/>
          <a:chExt cx="0" cy="0"/>
        </a:xfrm>
      </p:grpSpPr>
      <p:sp>
        <p:nvSpPr>
          <p:cNvPr id="248" name="Google Shape;248;p10"/>
          <p:cNvSpPr txBox="1">
            <a:spLocks noGrp="1"/>
          </p:cNvSpPr>
          <p:nvPr>
            <p:ph type="title"/>
          </p:nvPr>
        </p:nvSpPr>
        <p:spPr>
          <a:xfrm>
            <a:off x="720000" y="4014450"/>
            <a:ext cx="7704000" cy="5727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249" name="Google Shape;249;p10"/>
          <p:cNvGrpSpPr/>
          <p:nvPr/>
        </p:nvGrpSpPr>
        <p:grpSpPr>
          <a:xfrm>
            <a:off x="-2466243" y="-2869459"/>
            <a:ext cx="11395878" cy="4597207"/>
            <a:chOff x="-2466243" y="-2869459"/>
            <a:chExt cx="11395878" cy="4597207"/>
          </a:xfrm>
        </p:grpSpPr>
        <p:grpSp>
          <p:nvGrpSpPr>
            <p:cNvPr id="250" name="Google Shape;250;p10"/>
            <p:cNvGrpSpPr/>
            <p:nvPr/>
          </p:nvGrpSpPr>
          <p:grpSpPr>
            <a:xfrm>
              <a:off x="-2466243" y="364624"/>
              <a:ext cx="4486819" cy="625122"/>
              <a:chOff x="-78438" y="4073905"/>
              <a:chExt cx="4486819" cy="625122"/>
            </a:xfrm>
          </p:grpSpPr>
          <p:cxnSp>
            <p:nvCxnSpPr>
              <p:cNvPr id="251" name="Google Shape;251;p10"/>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252" name="Google Shape;252;p10"/>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253" name="Google Shape;253;p10"/>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0"/>
            <p:cNvGrpSpPr/>
            <p:nvPr/>
          </p:nvGrpSpPr>
          <p:grpSpPr>
            <a:xfrm rot="5400000" flipH="1">
              <a:off x="-1083007" y="-1247557"/>
              <a:ext cx="3859204" cy="615399"/>
              <a:chOff x="-6675" y="307100"/>
              <a:chExt cx="9140700" cy="4634025"/>
            </a:xfrm>
          </p:grpSpPr>
          <p:cxnSp>
            <p:nvCxnSpPr>
              <p:cNvPr id="255" name="Google Shape;255;p10"/>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6" name="Google Shape;256;p10"/>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7" name="Google Shape;257;p10"/>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8" name="Google Shape;258;p10"/>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9" name="Google Shape;259;p10"/>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0" name="Google Shape;260;p10"/>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1" name="Google Shape;261;p10"/>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2" name="Google Shape;262;p10"/>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3" name="Google Shape;263;p10"/>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4" name="Google Shape;264;p10"/>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nvGrpSpPr>
            <p:cNvPr id="265" name="Google Shape;265;p10"/>
            <p:cNvGrpSpPr/>
            <p:nvPr/>
          </p:nvGrpSpPr>
          <p:grpSpPr>
            <a:xfrm>
              <a:off x="8248398" y="-1632737"/>
              <a:ext cx="681237" cy="3360485"/>
              <a:chOff x="8248398" y="-1632737"/>
              <a:chExt cx="681237" cy="3360485"/>
            </a:xfrm>
          </p:grpSpPr>
          <p:grpSp>
            <p:nvGrpSpPr>
              <p:cNvPr id="266" name="Google Shape;266;p10"/>
              <p:cNvGrpSpPr/>
              <p:nvPr/>
            </p:nvGrpSpPr>
            <p:grpSpPr>
              <a:xfrm flipH="1">
                <a:off x="8248398" y="-1632737"/>
                <a:ext cx="681217" cy="3360485"/>
                <a:chOff x="1337800" y="-2525590"/>
                <a:chExt cx="1498167" cy="7390555"/>
              </a:xfrm>
            </p:grpSpPr>
            <p:cxnSp>
              <p:nvCxnSpPr>
                <p:cNvPr id="267" name="Google Shape;267;p10"/>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268" name="Google Shape;268;p10"/>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269" name="Google Shape;269;p10"/>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10"/>
              <p:cNvGrpSpPr/>
              <p:nvPr/>
            </p:nvGrpSpPr>
            <p:grpSpPr>
              <a:xfrm>
                <a:off x="8436314" y="360846"/>
                <a:ext cx="493321" cy="357312"/>
                <a:chOff x="1722354" y="229144"/>
                <a:chExt cx="1748744" cy="1266614"/>
              </a:xfrm>
            </p:grpSpPr>
            <p:sp>
              <p:nvSpPr>
                <p:cNvPr id="271" name="Google Shape;271;p10"/>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0"/>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73" name="Google Shape;273;p10"/>
          <p:cNvGrpSpPr/>
          <p:nvPr/>
        </p:nvGrpSpPr>
        <p:grpSpPr>
          <a:xfrm>
            <a:off x="-150883" y="1137478"/>
            <a:ext cx="9080518" cy="813868"/>
            <a:chOff x="-150883" y="1137478"/>
            <a:chExt cx="9080518" cy="813868"/>
          </a:xfrm>
        </p:grpSpPr>
        <p:sp>
          <p:nvSpPr>
            <p:cNvPr id="274" name="Google Shape;274;p10"/>
            <p:cNvSpPr/>
            <p:nvPr/>
          </p:nvSpPr>
          <p:spPr>
            <a:xfrm rot="5400000" flipH="1">
              <a:off x="49529" y="93706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0"/>
            <p:cNvSpPr/>
            <p:nvPr/>
          </p:nvSpPr>
          <p:spPr>
            <a:xfrm flipH="1">
              <a:off x="8889579" y="151046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10"/>
          <p:cNvGrpSpPr/>
          <p:nvPr/>
        </p:nvGrpSpPr>
        <p:grpSpPr>
          <a:xfrm>
            <a:off x="-201760" y="1366772"/>
            <a:ext cx="9923304" cy="3117922"/>
            <a:chOff x="-201760" y="1366772"/>
            <a:chExt cx="9923304" cy="3117922"/>
          </a:xfrm>
        </p:grpSpPr>
        <p:grpSp>
          <p:nvGrpSpPr>
            <p:cNvPr id="277" name="Google Shape;277;p10"/>
            <p:cNvGrpSpPr/>
            <p:nvPr/>
          </p:nvGrpSpPr>
          <p:grpSpPr>
            <a:xfrm>
              <a:off x="8610200" y="3373350"/>
              <a:ext cx="1111343" cy="1111343"/>
              <a:chOff x="8307725" y="278700"/>
              <a:chExt cx="1111343" cy="1111343"/>
            </a:xfrm>
          </p:grpSpPr>
          <p:sp>
            <p:nvSpPr>
              <p:cNvPr id="278" name="Google Shape;278;p10"/>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0"/>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0"/>
            <p:cNvGrpSpPr/>
            <p:nvPr/>
          </p:nvGrpSpPr>
          <p:grpSpPr>
            <a:xfrm flipH="1">
              <a:off x="8674231" y="1727755"/>
              <a:ext cx="247278" cy="1160062"/>
              <a:chOff x="1463894" y="1434556"/>
              <a:chExt cx="247278" cy="1160062"/>
            </a:xfrm>
          </p:grpSpPr>
          <p:sp>
            <p:nvSpPr>
              <p:cNvPr id="281" name="Google Shape;281;p10"/>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0"/>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0"/>
            <p:cNvGrpSpPr/>
            <p:nvPr/>
          </p:nvGrpSpPr>
          <p:grpSpPr>
            <a:xfrm rot="5400000" flipH="1">
              <a:off x="254631" y="910380"/>
              <a:ext cx="247278" cy="1160062"/>
              <a:chOff x="1463894" y="1434556"/>
              <a:chExt cx="247278" cy="1160062"/>
            </a:xfrm>
          </p:grpSpPr>
          <p:sp>
            <p:nvSpPr>
              <p:cNvPr id="284" name="Google Shape;284;p10"/>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0"/>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86"/>
        <p:cNvGrpSpPr/>
        <p:nvPr/>
      </p:nvGrpSpPr>
      <p:grpSpPr>
        <a:xfrm>
          <a:off x="0" y="0"/>
          <a:ext cx="0" cy="0"/>
          <a:chOff x="0" y="0"/>
          <a:chExt cx="0" cy="0"/>
        </a:xfrm>
      </p:grpSpPr>
      <p:sp>
        <p:nvSpPr>
          <p:cNvPr id="287" name="Google Shape;287;p11"/>
          <p:cNvSpPr txBox="1">
            <a:spLocks noGrp="1"/>
          </p:cNvSpPr>
          <p:nvPr>
            <p:ph type="title" hasCustomPrompt="1"/>
          </p:nvPr>
        </p:nvSpPr>
        <p:spPr>
          <a:xfrm>
            <a:off x="2405125" y="2040775"/>
            <a:ext cx="5307000" cy="998100"/>
          </a:xfrm>
          <a:prstGeom prst="rect">
            <a:avLst/>
          </a:prstGeom>
          <a:solidFill>
            <a:srgbClr val="FFFFFF">
              <a:alpha val="7500"/>
            </a:srgbClr>
          </a:solidFill>
        </p:spPr>
        <p:txBody>
          <a:bodyPr spcFirstLastPara="1" wrap="square" lIns="91425" tIns="91425" rIns="91425" bIns="91425" anchor="ctr" anchorCtr="0">
            <a:noAutofit/>
          </a:bodyPr>
          <a:lstStyle>
            <a:lvl1pPr lvl="0">
              <a:spcBef>
                <a:spcPts val="0"/>
              </a:spcBef>
              <a:spcAft>
                <a:spcPts val="0"/>
              </a:spcAft>
              <a:buSzPts val="9600"/>
              <a:buFont typeface="Raleway ExtraBold"/>
              <a:buNone/>
              <a:defRPr sz="5500">
                <a:solidFill>
                  <a:schemeClr val="lt1"/>
                </a:solidFill>
                <a:latin typeface="Raleway ExtraBold"/>
                <a:ea typeface="Raleway ExtraBold"/>
                <a:cs typeface="Raleway ExtraBold"/>
                <a:sym typeface="Raleway ExtraBold"/>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88" name="Google Shape;288;p11"/>
          <p:cNvSpPr txBox="1">
            <a:spLocks noGrp="1"/>
          </p:cNvSpPr>
          <p:nvPr>
            <p:ph type="subTitle" idx="1"/>
          </p:nvPr>
        </p:nvSpPr>
        <p:spPr>
          <a:xfrm>
            <a:off x="2405125" y="3038875"/>
            <a:ext cx="5307000" cy="49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289" name="Google Shape;289;p11"/>
          <p:cNvGrpSpPr/>
          <p:nvPr/>
        </p:nvGrpSpPr>
        <p:grpSpPr>
          <a:xfrm>
            <a:off x="320869" y="892488"/>
            <a:ext cx="5247943" cy="4005530"/>
            <a:chOff x="320869" y="892488"/>
            <a:chExt cx="5247943" cy="4005530"/>
          </a:xfrm>
        </p:grpSpPr>
        <p:sp>
          <p:nvSpPr>
            <p:cNvPr id="290" name="Google Shape;290;p11"/>
            <p:cNvSpPr/>
            <p:nvPr/>
          </p:nvSpPr>
          <p:spPr>
            <a:xfrm rot="10800000">
              <a:off x="320869" y="89248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rot="5400000">
              <a:off x="5328344" y="4657550"/>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11"/>
          <p:cNvGrpSpPr/>
          <p:nvPr/>
        </p:nvGrpSpPr>
        <p:grpSpPr>
          <a:xfrm>
            <a:off x="1123153" y="-134519"/>
            <a:ext cx="5670106" cy="5849863"/>
            <a:chOff x="1123153" y="-134519"/>
            <a:chExt cx="5670106" cy="5849863"/>
          </a:xfrm>
        </p:grpSpPr>
        <p:grpSp>
          <p:nvGrpSpPr>
            <p:cNvPr id="293" name="Google Shape;293;p11"/>
            <p:cNvGrpSpPr/>
            <p:nvPr/>
          </p:nvGrpSpPr>
          <p:grpSpPr>
            <a:xfrm>
              <a:off x="1123153" y="-134519"/>
              <a:ext cx="5670106" cy="5032541"/>
              <a:chOff x="1123153" y="-134519"/>
              <a:chExt cx="5670106" cy="5032541"/>
            </a:xfrm>
          </p:grpSpPr>
          <p:sp>
            <p:nvSpPr>
              <p:cNvPr id="294" name="Google Shape;294;p11"/>
              <p:cNvSpPr/>
              <p:nvPr/>
            </p:nvSpPr>
            <p:spPr>
              <a:xfrm>
                <a:off x="1123153" y="-134519"/>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5" name="Google Shape;295;p11"/>
              <p:cNvGrpSpPr/>
              <p:nvPr/>
            </p:nvGrpSpPr>
            <p:grpSpPr>
              <a:xfrm>
                <a:off x="5633198" y="4650744"/>
                <a:ext cx="1160062" cy="247278"/>
                <a:chOff x="8208698" y="2109319"/>
                <a:chExt cx="1160062" cy="247278"/>
              </a:xfrm>
            </p:grpSpPr>
            <p:sp>
              <p:nvSpPr>
                <p:cNvPr id="296" name="Google Shape;296;p11"/>
                <p:cNvSpPr/>
                <p:nvPr/>
              </p:nvSpPr>
              <p:spPr>
                <a:xfrm rot="5400000">
                  <a:off x="8424637" y="18933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rot="-5400000">
                  <a:off x="8917458" y="19052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8" name="Google Shape;298;p11"/>
            <p:cNvGrpSpPr/>
            <p:nvPr/>
          </p:nvGrpSpPr>
          <p:grpSpPr>
            <a:xfrm>
              <a:off x="3220925" y="4604000"/>
              <a:ext cx="1111343" cy="1111343"/>
              <a:chOff x="8307725" y="278700"/>
              <a:chExt cx="1111343" cy="1111343"/>
            </a:xfrm>
          </p:grpSpPr>
          <p:sp>
            <p:nvSpPr>
              <p:cNvPr id="299" name="Google Shape;299;p11"/>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1"/>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1" name="Google Shape;301;p11"/>
          <p:cNvGrpSpPr/>
          <p:nvPr/>
        </p:nvGrpSpPr>
        <p:grpSpPr>
          <a:xfrm>
            <a:off x="575287" y="-1805003"/>
            <a:ext cx="8258546" cy="9711728"/>
            <a:chOff x="575287" y="-1805003"/>
            <a:chExt cx="8258546" cy="9711728"/>
          </a:xfrm>
        </p:grpSpPr>
        <p:grpSp>
          <p:nvGrpSpPr>
            <p:cNvPr id="302" name="Google Shape;302;p11"/>
            <p:cNvGrpSpPr/>
            <p:nvPr/>
          </p:nvGrpSpPr>
          <p:grpSpPr>
            <a:xfrm>
              <a:off x="575287" y="-1805003"/>
              <a:ext cx="8258546" cy="9711728"/>
              <a:chOff x="575287" y="-1805003"/>
              <a:chExt cx="8258546" cy="9711728"/>
            </a:xfrm>
          </p:grpSpPr>
          <p:grpSp>
            <p:nvGrpSpPr>
              <p:cNvPr id="303" name="Google Shape;303;p11"/>
              <p:cNvGrpSpPr/>
              <p:nvPr/>
            </p:nvGrpSpPr>
            <p:grpSpPr>
              <a:xfrm>
                <a:off x="575287" y="-1805003"/>
                <a:ext cx="681217" cy="3360485"/>
                <a:chOff x="1121833" y="-3524490"/>
                <a:chExt cx="1498167" cy="7390555"/>
              </a:xfrm>
            </p:grpSpPr>
            <p:cxnSp>
              <p:nvCxnSpPr>
                <p:cNvPr id="304" name="Google Shape;304;p11"/>
                <p:cNvCxnSpPr/>
                <p:nvPr/>
              </p:nvCxnSpPr>
              <p:spPr>
                <a:xfrm rot="10800000">
                  <a:off x="1121833" y="-35244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305" name="Google Shape;305;p11"/>
                <p:cNvCxnSpPr/>
                <p:nvPr/>
              </p:nvCxnSpPr>
              <p:spPr>
                <a:xfrm>
                  <a:off x="1121833" y="23482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306" name="Google Shape;306;p11"/>
                <p:cNvSpPr/>
                <p:nvPr/>
              </p:nvSpPr>
              <p:spPr>
                <a:xfrm rot="5400000">
                  <a:off x="2196889" y="3442953"/>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 name="Google Shape;307;p11"/>
              <p:cNvGrpSpPr/>
              <p:nvPr/>
            </p:nvGrpSpPr>
            <p:grpSpPr>
              <a:xfrm rot="5400000" flipH="1">
                <a:off x="6277862" y="5350755"/>
                <a:ext cx="4486819" cy="625122"/>
                <a:chOff x="-78438" y="4073905"/>
                <a:chExt cx="4486819" cy="625122"/>
              </a:xfrm>
            </p:grpSpPr>
            <p:cxnSp>
              <p:nvCxnSpPr>
                <p:cNvPr id="308" name="Google Shape;308;p11"/>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309" name="Google Shape;309;p11"/>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310" name="Google Shape;310;p11"/>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311;p11"/>
              <p:cNvGrpSpPr/>
              <p:nvPr/>
            </p:nvGrpSpPr>
            <p:grpSpPr>
              <a:xfrm rot="-5400000">
                <a:off x="8362764" y="67996"/>
                <a:ext cx="493321" cy="357312"/>
                <a:chOff x="1722354" y="229144"/>
                <a:chExt cx="1748744" cy="1266614"/>
              </a:xfrm>
            </p:grpSpPr>
            <p:sp>
              <p:nvSpPr>
                <p:cNvPr id="312" name="Google Shape;312;p11"/>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1"/>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4" name="Google Shape;314;p11"/>
            <p:cNvGrpSpPr/>
            <p:nvPr/>
          </p:nvGrpSpPr>
          <p:grpSpPr>
            <a:xfrm rot="10800000">
              <a:off x="7090737" y="4224472"/>
              <a:ext cx="681217" cy="3360485"/>
              <a:chOff x="1337800" y="-2525590"/>
              <a:chExt cx="1498167" cy="7390555"/>
            </a:xfrm>
          </p:grpSpPr>
          <p:cxnSp>
            <p:nvCxnSpPr>
              <p:cNvPr id="315" name="Google Shape;315;p11"/>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316" name="Google Shape;316;p11"/>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317" name="Google Shape;317;p11"/>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31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12_1">
    <p:spTree>
      <p:nvGrpSpPr>
        <p:cNvPr id="1" name="Shape 389"/>
        <p:cNvGrpSpPr/>
        <p:nvPr/>
      </p:nvGrpSpPr>
      <p:grpSpPr>
        <a:xfrm>
          <a:off x="0" y="0"/>
          <a:ext cx="0" cy="0"/>
          <a:chOff x="0" y="0"/>
          <a:chExt cx="0" cy="0"/>
        </a:xfrm>
      </p:grpSpPr>
      <p:sp>
        <p:nvSpPr>
          <p:cNvPr id="390" name="Google Shape;390;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1" name="Google Shape;391;p15"/>
          <p:cNvSpPr txBox="1">
            <a:spLocks noGrp="1"/>
          </p:cNvSpPr>
          <p:nvPr>
            <p:ph type="subTitle" idx="1"/>
          </p:nvPr>
        </p:nvSpPr>
        <p:spPr>
          <a:xfrm>
            <a:off x="720000" y="1150950"/>
            <a:ext cx="7704000" cy="29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Char char="●"/>
              <a:defRPr/>
            </a:lvl1pPr>
            <a:lvl2pPr lvl="1" algn="ctr" rtl="0">
              <a:lnSpc>
                <a:spcPct val="100000"/>
              </a:lnSpc>
              <a:spcBef>
                <a:spcPts val="0"/>
              </a:spcBef>
              <a:spcAft>
                <a:spcPts val="0"/>
              </a:spcAft>
              <a:buSzPts val="1200"/>
              <a:buFont typeface="Nunito Light"/>
              <a:buChar char="○"/>
              <a:defRPr/>
            </a:lvl2pPr>
            <a:lvl3pPr lvl="2" algn="ctr" rtl="0">
              <a:lnSpc>
                <a:spcPct val="100000"/>
              </a:lnSpc>
              <a:spcBef>
                <a:spcPts val="0"/>
              </a:spcBef>
              <a:spcAft>
                <a:spcPts val="0"/>
              </a:spcAft>
              <a:buSzPts val="1200"/>
              <a:buFont typeface="Nunito Light"/>
              <a:buChar char="■"/>
              <a:defRPr/>
            </a:lvl3pPr>
            <a:lvl4pPr lvl="3" algn="ctr" rtl="0">
              <a:lnSpc>
                <a:spcPct val="100000"/>
              </a:lnSpc>
              <a:spcBef>
                <a:spcPts val="0"/>
              </a:spcBef>
              <a:spcAft>
                <a:spcPts val="0"/>
              </a:spcAft>
              <a:buSzPts val="1200"/>
              <a:buFont typeface="Nunito Light"/>
              <a:buChar char="●"/>
              <a:defRPr/>
            </a:lvl4pPr>
            <a:lvl5pPr lvl="4" algn="ctr" rtl="0">
              <a:lnSpc>
                <a:spcPct val="100000"/>
              </a:lnSpc>
              <a:spcBef>
                <a:spcPts val="0"/>
              </a:spcBef>
              <a:spcAft>
                <a:spcPts val="0"/>
              </a:spcAft>
              <a:buSzPts val="1200"/>
              <a:buFont typeface="Nunito Light"/>
              <a:buChar char="○"/>
              <a:defRPr/>
            </a:lvl5pPr>
            <a:lvl6pPr lvl="5" algn="ctr" rtl="0">
              <a:lnSpc>
                <a:spcPct val="100000"/>
              </a:lnSpc>
              <a:spcBef>
                <a:spcPts val="0"/>
              </a:spcBef>
              <a:spcAft>
                <a:spcPts val="0"/>
              </a:spcAft>
              <a:buSzPts val="1200"/>
              <a:buFont typeface="Nunito Light"/>
              <a:buChar char="■"/>
              <a:defRPr/>
            </a:lvl6pPr>
            <a:lvl7pPr lvl="6" algn="ctr" rtl="0">
              <a:lnSpc>
                <a:spcPct val="100000"/>
              </a:lnSpc>
              <a:spcBef>
                <a:spcPts val="0"/>
              </a:spcBef>
              <a:spcAft>
                <a:spcPts val="0"/>
              </a:spcAft>
              <a:buSzPts val="1200"/>
              <a:buFont typeface="Nunito Light"/>
              <a:buChar char="●"/>
              <a:defRPr/>
            </a:lvl7pPr>
            <a:lvl8pPr lvl="7" algn="ctr" rtl="0">
              <a:lnSpc>
                <a:spcPct val="100000"/>
              </a:lnSpc>
              <a:spcBef>
                <a:spcPts val="0"/>
              </a:spcBef>
              <a:spcAft>
                <a:spcPts val="0"/>
              </a:spcAft>
              <a:buSzPts val="1200"/>
              <a:buFont typeface="Nunito Light"/>
              <a:buChar char="○"/>
              <a:defRPr/>
            </a:lvl8pPr>
            <a:lvl9pPr lvl="8" algn="ctr" rtl="0">
              <a:lnSpc>
                <a:spcPct val="100000"/>
              </a:lnSpc>
              <a:spcBef>
                <a:spcPts val="0"/>
              </a:spcBef>
              <a:spcAft>
                <a:spcPts val="0"/>
              </a:spcAft>
              <a:buSzPts val="1200"/>
              <a:buFont typeface="Nunito Light"/>
              <a:buChar char="■"/>
              <a:defRPr/>
            </a:lvl9pPr>
          </a:lstStyle>
          <a:p>
            <a:endParaRPr/>
          </a:p>
        </p:txBody>
      </p:sp>
      <p:grpSp>
        <p:nvGrpSpPr>
          <p:cNvPr id="392" name="Google Shape;392;p15"/>
          <p:cNvGrpSpPr/>
          <p:nvPr/>
        </p:nvGrpSpPr>
        <p:grpSpPr>
          <a:xfrm>
            <a:off x="8393651" y="-1627766"/>
            <a:ext cx="614899" cy="2881846"/>
            <a:chOff x="1337784" y="-2525559"/>
            <a:chExt cx="1352318" cy="6337907"/>
          </a:xfrm>
        </p:grpSpPr>
        <p:cxnSp>
          <p:nvCxnSpPr>
            <p:cNvPr id="393" name="Google Shape;393;p15"/>
            <p:cNvCxnSpPr/>
            <p:nvPr/>
          </p:nvCxnSpPr>
          <p:spPr>
            <a:xfrm rot="10800000">
              <a:off x="1337784" y="-2525559"/>
              <a:ext cx="0" cy="4990500"/>
            </a:xfrm>
            <a:prstGeom prst="straightConnector1">
              <a:avLst/>
            </a:prstGeom>
            <a:noFill/>
            <a:ln w="9525" cap="flat" cmpd="sng">
              <a:solidFill>
                <a:schemeClr val="accent2"/>
              </a:solidFill>
              <a:prstDash val="solid"/>
              <a:round/>
              <a:headEnd type="none" w="med" len="med"/>
              <a:tailEnd type="none" w="med" len="med"/>
            </a:ln>
          </p:spPr>
        </p:cxnSp>
        <p:cxnSp>
          <p:nvCxnSpPr>
            <p:cNvPr id="394" name="Google Shape;394;p15"/>
            <p:cNvCxnSpPr/>
            <p:nvPr/>
          </p:nvCxnSpPr>
          <p:spPr>
            <a:xfrm>
              <a:off x="1337784" y="2466654"/>
              <a:ext cx="984900" cy="970200"/>
            </a:xfrm>
            <a:prstGeom prst="straightConnector1">
              <a:avLst/>
            </a:prstGeom>
            <a:noFill/>
            <a:ln w="9525" cap="flat" cmpd="sng">
              <a:solidFill>
                <a:schemeClr val="accent2"/>
              </a:solidFill>
              <a:prstDash val="solid"/>
              <a:round/>
              <a:headEnd type="none" w="med" len="med"/>
              <a:tailEnd type="none" w="med" len="med"/>
            </a:ln>
          </p:spPr>
        </p:cxnSp>
        <p:sp>
          <p:nvSpPr>
            <p:cNvPr id="395" name="Google Shape;395;p15"/>
            <p:cNvSpPr/>
            <p:nvPr/>
          </p:nvSpPr>
          <p:spPr>
            <a:xfrm rot="5400000">
              <a:off x="2266990" y="3389237"/>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15"/>
          <p:cNvGrpSpPr/>
          <p:nvPr/>
        </p:nvGrpSpPr>
        <p:grpSpPr>
          <a:xfrm>
            <a:off x="6485555" y="4129788"/>
            <a:ext cx="269696" cy="1209440"/>
            <a:chOff x="6933883" y="3613321"/>
            <a:chExt cx="269696" cy="1209440"/>
          </a:xfrm>
        </p:grpSpPr>
        <p:sp>
          <p:nvSpPr>
            <p:cNvPr id="397" name="Google Shape;397;p15"/>
            <p:cNvSpPr/>
            <p:nvPr/>
          </p:nvSpPr>
          <p:spPr>
            <a:xfrm rot="10800000">
              <a:off x="7160463"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rot="10800000">
              <a:off x="6933883"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9" name="Google Shape;399;p15"/>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Raleway Black"/>
              <a:buNone/>
              <a:defRPr sz="2600">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1pPr>
            <a:lvl2pPr marL="914400" lvl="1"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2pPr>
            <a:lvl3pPr marL="1371600" lvl="2"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3pPr>
            <a:lvl4pPr marL="1828800" lvl="3"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4pPr>
            <a:lvl5pPr marL="2286000" lvl="4"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5pPr>
            <a:lvl6pPr marL="2743200" lvl="5"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6pPr>
            <a:lvl7pPr marL="3200400" lvl="6"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7pPr>
            <a:lvl8pPr marL="3657600" lvl="7"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8pPr>
            <a:lvl9pPr marL="4114800" lvl="8"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5" r:id="rId5"/>
    <p:sldLayoutId id="2147483656" r:id="rId6"/>
    <p:sldLayoutId id="2147483657" r:id="rId7"/>
    <p:sldLayoutId id="2147483658" r:id="rId8"/>
    <p:sldLayoutId id="2147483661" r:id="rId9"/>
    <p:sldLayoutId id="2147483662" r:id="rId10"/>
    <p:sldLayoutId id="2147483663" r:id="rId11"/>
    <p:sldLayoutId id="2147483664" r:id="rId12"/>
    <p:sldLayoutId id="2147483665" r:id="rId13"/>
    <p:sldLayoutId id="2147483669" r:id="rId14"/>
    <p:sldLayoutId id="2147483670"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61"/>
        <p:cNvGrpSpPr/>
        <p:nvPr/>
      </p:nvGrpSpPr>
      <p:grpSpPr>
        <a:xfrm>
          <a:off x="0" y="0"/>
          <a:ext cx="0" cy="0"/>
          <a:chOff x="0" y="0"/>
          <a:chExt cx="0" cy="0"/>
        </a:xfrm>
      </p:grpSpPr>
      <p:sp>
        <p:nvSpPr>
          <p:cNvPr id="662" name="Google Shape;662;p28"/>
          <p:cNvSpPr txBox="1">
            <a:spLocks noGrp="1"/>
          </p:cNvSpPr>
          <p:nvPr>
            <p:ph type="ctrTitle"/>
          </p:nvPr>
        </p:nvSpPr>
        <p:spPr>
          <a:xfrm>
            <a:off x="1037731" y="1375823"/>
            <a:ext cx="4384800" cy="169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AI-DRIVEN EXPLORATION AND PREDICTION TRENDS </a:t>
            </a:r>
            <a:endParaRPr dirty="0"/>
          </a:p>
        </p:txBody>
      </p:sp>
      <p:sp>
        <p:nvSpPr>
          <p:cNvPr id="664" name="Google Shape;664;p28"/>
          <p:cNvSpPr/>
          <p:nvPr/>
        </p:nvSpPr>
        <p:spPr>
          <a:xfrm rot="-5400000">
            <a:off x="639593" y="1074745"/>
            <a:ext cx="357300" cy="309016"/>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65" name="Google Shape;665;p28"/>
          <p:cNvGrpSpPr/>
          <p:nvPr/>
        </p:nvGrpSpPr>
        <p:grpSpPr>
          <a:xfrm>
            <a:off x="6777434" y="2296620"/>
            <a:ext cx="1033834" cy="3360485"/>
            <a:chOff x="6777434" y="2296620"/>
            <a:chExt cx="1033834" cy="3360485"/>
          </a:xfrm>
        </p:grpSpPr>
        <p:grpSp>
          <p:nvGrpSpPr>
            <p:cNvPr id="666" name="Google Shape;666;p28"/>
            <p:cNvGrpSpPr/>
            <p:nvPr/>
          </p:nvGrpSpPr>
          <p:grpSpPr>
            <a:xfrm rot="10800000">
              <a:off x="6777434" y="2296620"/>
              <a:ext cx="681217" cy="3360485"/>
              <a:chOff x="1337800" y="-2525590"/>
              <a:chExt cx="1498167" cy="7390555"/>
            </a:xfrm>
          </p:grpSpPr>
          <p:cxnSp>
            <p:nvCxnSpPr>
              <p:cNvPr id="667" name="Google Shape;667;p28"/>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668" name="Google Shape;668;p28"/>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669" name="Google Shape;669;p2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0" name="Google Shape;670;p28"/>
            <p:cNvSpPr/>
            <p:nvPr/>
          </p:nvSpPr>
          <p:spPr>
            <a:xfrm>
              <a:off x="7771212" y="29729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8"/>
            <p:cNvSpPr/>
            <p:nvPr/>
          </p:nvSpPr>
          <p:spPr>
            <a:xfrm rot="10800000">
              <a:off x="7160463"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8"/>
            <p:cNvSpPr/>
            <p:nvPr/>
          </p:nvSpPr>
          <p:spPr>
            <a:xfrm rot="10800000">
              <a:off x="6933883"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28"/>
          <p:cNvGrpSpPr/>
          <p:nvPr/>
        </p:nvGrpSpPr>
        <p:grpSpPr>
          <a:xfrm>
            <a:off x="6262859" y="-2197955"/>
            <a:ext cx="681217" cy="3360485"/>
            <a:chOff x="1337800" y="-2525590"/>
            <a:chExt cx="1498167" cy="7390555"/>
          </a:xfrm>
        </p:grpSpPr>
        <p:cxnSp>
          <p:nvCxnSpPr>
            <p:cNvPr id="674" name="Google Shape;674;p28"/>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675" name="Google Shape;675;p28"/>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676" name="Google Shape;676;p2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7" name="Google Shape;677;p28"/>
          <p:cNvSpPr/>
          <p:nvPr/>
        </p:nvSpPr>
        <p:spPr>
          <a:xfrm rot="-5400000">
            <a:off x="8215875" y="80554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8" name="Google Shape;678;p28"/>
          <p:cNvGrpSpPr/>
          <p:nvPr/>
        </p:nvGrpSpPr>
        <p:grpSpPr>
          <a:xfrm rot="10800000" flipH="1">
            <a:off x="-2763292" y="0"/>
            <a:ext cx="4791669" cy="923822"/>
            <a:chOff x="-78438" y="3775205"/>
            <a:chExt cx="4791669" cy="923822"/>
          </a:xfrm>
        </p:grpSpPr>
        <p:cxnSp>
          <p:nvCxnSpPr>
            <p:cNvPr id="679" name="Google Shape;679;p28"/>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680" name="Google Shape;680;p28"/>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681" name="Google Shape;681;p28"/>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28"/>
          <p:cNvGrpSpPr/>
          <p:nvPr/>
        </p:nvGrpSpPr>
        <p:grpSpPr>
          <a:xfrm>
            <a:off x="3329300" y="-3035953"/>
            <a:ext cx="6471825" cy="4623428"/>
            <a:chOff x="3329300" y="-3035953"/>
            <a:chExt cx="6471825" cy="4623428"/>
          </a:xfrm>
        </p:grpSpPr>
        <p:grpSp>
          <p:nvGrpSpPr>
            <p:cNvPr id="683" name="Google Shape;683;p28"/>
            <p:cNvGrpSpPr/>
            <p:nvPr/>
          </p:nvGrpSpPr>
          <p:grpSpPr>
            <a:xfrm rot="5400000">
              <a:off x="2802525" y="-1414050"/>
              <a:ext cx="3859204" cy="615399"/>
              <a:chOff x="-6675" y="307100"/>
              <a:chExt cx="9140700" cy="4634025"/>
            </a:xfrm>
          </p:grpSpPr>
          <p:cxnSp>
            <p:nvCxnSpPr>
              <p:cNvPr id="684" name="Google Shape;684;p28"/>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5" name="Google Shape;685;p28"/>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6" name="Google Shape;686;p28"/>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7" name="Google Shape;687;p28"/>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8" name="Google Shape;688;p28"/>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9" name="Google Shape;689;p2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0" name="Google Shape;690;p2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1" name="Google Shape;691;p2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2" name="Google Shape;692;p2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3" name="Google Shape;693;p2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94" name="Google Shape;694;p28"/>
            <p:cNvSpPr/>
            <p:nvPr/>
          </p:nvSpPr>
          <p:spPr>
            <a:xfrm>
              <a:off x="3329300" y="82325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txBody>
            <a:bodyPr/>
            <a:lstStyle/>
            <a:p>
              <a:endParaRPr lang="en-IN"/>
            </a:p>
          </p:txBody>
        </p:sp>
      </p:grpSp>
      <p:sp>
        <p:nvSpPr>
          <p:cNvPr id="3" name="Subtitle 2">
            <a:extLst>
              <a:ext uri="{FF2B5EF4-FFF2-40B4-BE49-F238E27FC236}">
                <a16:creationId xmlns:a16="http://schemas.microsoft.com/office/drawing/2014/main" id="{1D19E291-D351-2258-4F06-69B9192C064B}"/>
              </a:ext>
            </a:extLst>
          </p:cNvPr>
          <p:cNvSpPr>
            <a:spLocks noGrp="1"/>
          </p:cNvSpPr>
          <p:nvPr>
            <p:ph type="subTitle" idx="1"/>
          </p:nvPr>
        </p:nvSpPr>
        <p:spPr>
          <a:xfrm>
            <a:off x="972751" y="2972936"/>
            <a:ext cx="4384800" cy="378900"/>
          </a:xfrm>
        </p:spPr>
        <p:txBody>
          <a:bodyPr/>
          <a:lstStyle/>
          <a:p>
            <a:r>
              <a:rPr lang="en-US" dirty="0"/>
              <a:t>WITH THE REGISTER OF COMPANIES</a:t>
            </a:r>
            <a:endParaRPr lang="en-IN" dirty="0"/>
          </a:p>
        </p:txBody>
      </p:sp>
      <p:sp>
        <p:nvSpPr>
          <p:cNvPr id="7" name="TextBox 6">
            <a:extLst>
              <a:ext uri="{FF2B5EF4-FFF2-40B4-BE49-F238E27FC236}">
                <a16:creationId xmlns:a16="http://schemas.microsoft.com/office/drawing/2014/main" id="{B8CF8A37-0CDC-E23C-8123-A2CD5515F0CF}"/>
              </a:ext>
            </a:extLst>
          </p:cNvPr>
          <p:cNvSpPr txBox="1"/>
          <p:nvPr/>
        </p:nvSpPr>
        <p:spPr>
          <a:xfrm>
            <a:off x="1134405" y="3453623"/>
            <a:ext cx="4640753" cy="1169551"/>
          </a:xfrm>
          <a:prstGeom prst="rect">
            <a:avLst/>
          </a:prstGeom>
          <a:noFill/>
        </p:spPr>
        <p:txBody>
          <a:bodyPr wrap="square" rtlCol="0">
            <a:spAutoFit/>
          </a:bodyPr>
          <a:lstStyle/>
          <a:p>
            <a:r>
              <a:rPr lang="en-US" dirty="0">
                <a:solidFill>
                  <a:schemeClr val="tx1">
                    <a:lumMod val="95000"/>
                  </a:schemeClr>
                </a:solidFill>
                <a:latin typeface="Hanken Grotesk" panose="020B0604020202020204" charset="0"/>
              </a:rPr>
              <a:t>NAME                          :S.DINAKAR VEL</a:t>
            </a:r>
          </a:p>
          <a:p>
            <a:r>
              <a:rPr lang="en-US" dirty="0">
                <a:solidFill>
                  <a:schemeClr val="tx1">
                    <a:lumMod val="95000"/>
                  </a:schemeClr>
                </a:solidFill>
                <a:latin typeface="Hanken Grotesk" panose="020B0604020202020204" charset="0"/>
              </a:rPr>
              <a:t>DEP/SEM                    :CSE – 05</a:t>
            </a:r>
          </a:p>
          <a:p>
            <a:r>
              <a:rPr lang="en-US" dirty="0">
                <a:solidFill>
                  <a:schemeClr val="tx1">
                    <a:lumMod val="95000"/>
                  </a:schemeClr>
                </a:solidFill>
                <a:latin typeface="Hanken Grotesk" panose="020B0604020202020204" charset="0"/>
              </a:rPr>
              <a:t>REG NO                      </a:t>
            </a:r>
            <a:r>
              <a:rPr lang="en-US">
                <a:solidFill>
                  <a:schemeClr val="tx1">
                    <a:lumMod val="95000"/>
                  </a:schemeClr>
                </a:solidFill>
                <a:latin typeface="Hanken Grotesk" panose="020B0604020202020204" charset="0"/>
              </a:rPr>
              <a:t>: 212921104017</a:t>
            </a:r>
            <a:endParaRPr lang="en-US" dirty="0">
              <a:solidFill>
                <a:schemeClr val="tx1">
                  <a:lumMod val="95000"/>
                </a:schemeClr>
              </a:solidFill>
              <a:latin typeface="Hanken Grotesk" panose="020B0604020202020204" charset="0"/>
            </a:endParaRPr>
          </a:p>
          <a:p>
            <a:r>
              <a:rPr lang="en-US" dirty="0">
                <a:solidFill>
                  <a:schemeClr val="tx1">
                    <a:lumMod val="95000"/>
                  </a:schemeClr>
                </a:solidFill>
                <a:latin typeface="Hanken Grotesk" panose="020B0604020202020204" charset="0"/>
              </a:rPr>
              <a:t>COLLEGE CODE        : 2129</a:t>
            </a:r>
          </a:p>
          <a:p>
            <a:r>
              <a:rPr lang="en-US" dirty="0">
                <a:solidFill>
                  <a:schemeClr val="tx1">
                    <a:lumMod val="95000"/>
                  </a:schemeClr>
                </a:solidFill>
                <a:latin typeface="Hanken Grotesk" panose="020B0604020202020204" charset="0"/>
              </a:rPr>
              <a:t>COLLECE NAME        : SJCE  </a:t>
            </a:r>
            <a:endParaRPr lang="en-IN" dirty="0">
              <a:solidFill>
                <a:schemeClr val="tx1">
                  <a:lumMod val="95000"/>
                </a:schemeClr>
              </a:solidFill>
              <a:latin typeface="Hanken Grotesk" panose="020B060402020202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41"/>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dirty="0"/>
              <a:t>EVALUATION</a:t>
            </a:r>
            <a:endParaRPr sz="2600" b="0" dirty="0">
              <a:latin typeface="Raleway Black"/>
              <a:ea typeface="Raleway Black"/>
              <a:cs typeface="Raleway Black"/>
              <a:sym typeface="Raleway Black"/>
            </a:endParaRPr>
          </a:p>
        </p:txBody>
      </p:sp>
      <p:sp>
        <p:nvSpPr>
          <p:cNvPr id="2" name="Subtitle 1">
            <a:extLst>
              <a:ext uri="{FF2B5EF4-FFF2-40B4-BE49-F238E27FC236}">
                <a16:creationId xmlns:a16="http://schemas.microsoft.com/office/drawing/2014/main" id="{02BF10B4-A62B-D606-1782-A948E1283E1A}"/>
              </a:ext>
            </a:extLst>
          </p:cNvPr>
          <p:cNvSpPr>
            <a:spLocks noGrp="1"/>
          </p:cNvSpPr>
          <p:nvPr>
            <p:ph type="subTitle" idx="1"/>
          </p:nvPr>
        </p:nvSpPr>
        <p:spPr>
          <a:xfrm>
            <a:off x="720000" y="1625512"/>
            <a:ext cx="7704000" cy="2988600"/>
          </a:xfrm>
        </p:spPr>
        <p:txBody>
          <a:bodyPr/>
          <a:lstStyle/>
          <a:p>
            <a:pPr marL="152400" indent="0">
              <a:buNone/>
            </a:pPr>
            <a:r>
              <a:rPr lang="en-US" sz="2000" dirty="0"/>
              <a:t>Assess the model accuracy and performance using the testing data set. Common evaluation metrics include Mean Absolute Error (MAE),Mean Squared Error (MSE) or Root Mean Squared Error(RMSE). </a:t>
            </a:r>
            <a:endParaRPr lang="en-IN" sz="2000" dirty="0"/>
          </a:p>
          <a:p>
            <a:endParaRPr lang="en-IN" sz="2000" dirty="0"/>
          </a:p>
        </p:txBody>
      </p:sp>
      <p:pic>
        <p:nvPicPr>
          <p:cNvPr id="3" name="Picture 2">
            <a:extLst>
              <a:ext uri="{FF2B5EF4-FFF2-40B4-BE49-F238E27FC236}">
                <a16:creationId xmlns:a16="http://schemas.microsoft.com/office/drawing/2014/main" id="{1061D19B-7BB3-3EC3-3761-45C1A13D4368}"/>
              </a:ext>
            </a:extLst>
          </p:cNvPr>
          <p:cNvPicPr>
            <a:picLocks noChangeAspect="1"/>
          </p:cNvPicPr>
          <p:nvPr/>
        </p:nvPicPr>
        <p:blipFill>
          <a:blip r:embed="rId3"/>
          <a:stretch>
            <a:fillRect/>
          </a:stretch>
        </p:blipFill>
        <p:spPr>
          <a:xfrm>
            <a:off x="720000" y="1150915"/>
            <a:ext cx="298730" cy="34140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0" name="Google Shape;1040;p42"/>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dirty="0"/>
              <a:t>PREDICTION AND FORECASTING</a:t>
            </a:r>
            <a:endParaRPr sz="2600" b="0" dirty="0">
              <a:latin typeface="Raleway Black"/>
              <a:ea typeface="Raleway Black"/>
              <a:cs typeface="Raleway Black"/>
              <a:sym typeface="Raleway Black"/>
            </a:endParaRPr>
          </a:p>
        </p:txBody>
      </p:sp>
      <p:sp>
        <p:nvSpPr>
          <p:cNvPr id="2" name="Subtitle 1">
            <a:extLst>
              <a:ext uri="{FF2B5EF4-FFF2-40B4-BE49-F238E27FC236}">
                <a16:creationId xmlns:a16="http://schemas.microsoft.com/office/drawing/2014/main" id="{BD5C6D75-1BBD-C4F3-C9C7-7A9B37243138}"/>
              </a:ext>
            </a:extLst>
          </p:cNvPr>
          <p:cNvSpPr>
            <a:spLocks noGrp="1"/>
          </p:cNvSpPr>
          <p:nvPr>
            <p:ph type="subTitle" idx="1"/>
          </p:nvPr>
        </p:nvSpPr>
        <p:spPr>
          <a:xfrm>
            <a:off x="4861824" y="2077517"/>
            <a:ext cx="2610900" cy="1469400"/>
          </a:xfrm>
        </p:spPr>
        <p:txBody>
          <a:bodyPr/>
          <a:lstStyle/>
          <a:p>
            <a:pPr marL="152400" indent="0"/>
            <a:r>
              <a:rPr lang="en-US" sz="1400" dirty="0"/>
              <a:t>This can include forecasting the number of new registration in specific time period or identifying potential shifts in industry preferences.</a:t>
            </a:r>
            <a:endParaRPr lang="en-IN" sz="1400" dirty="0"/>
          </a:p>
        </p:txBody>
      </p:sp>
      <p:sp>
        <p:nvSpPr>
          <p:cNvPr id="3" name="Subtitle 2">
            <a:extLst>
              <a:ext uri="{FF2B5EF4-FFF2-40B4-BE49-F238E27FC236}">
                <a16:creationId xmlns:a16="http://schemas.microsoft.com/office/drawing/2014/main" id="{63364723-6294-E2DB-1B33-66D652614FCD}"/>
              </a:ext>
            </a:extLst>
          </p:cNvPr>
          <p:cNvSpPr>
            <a:spLocks noGrp="1"/>
          </p:cNvSpPr>
          <p:nvPr>
            <p:ph type="subTitle" idx="2"/>
          </p:nvPr>
        </p:nvSpPr>
        <p:spPr>
          <a:xfrm>
            <a:off x="1093493" y="2077517"/>
            <a:ext cx="2610900" cy="1469400"/>
          </a:xfrm>
        </p:spPr>
        <p:txBody>
          <a:bodyPr/>
          <a:lstStyle/>
          <a:p>
            <a:pPr marL="152400" indent="0"/>
            <a:r>
              <a:rPr lang="en-US" sz="1400" dirty="0"/>
              <a:t>Use the trained model to make predictions for future company registration trends.</a:t>
            </a:r>
            <a:endParaRPr lang="en-IN" sz="1400" dirty="0"/>
          </a:p>
        </p:txBody>
      </p:sp>
      <p:sp>
        <p:nvSpPr>
          <p:cNvPr id="1100" name="Google Shape;1100;p42"/>
          <p:cNvSpPr/>
          <p:nvPr/>
        </p:nvSpPr>
        <p:spPr>
          <a:xfrm>
            <a:off x="1093493" y="1566550"/>
            <a:ext cx="345075" cy="344800"/>
          </a:xfrm>
          <a:custGeom>
            <a:avLst/>
            <a:gdLst/>
            <a:ahLst/>
            <a:cxnLst/>
            <a:rect l="l" t="t" r="r" b="b"/>
            <a:pathLst>
              <a:path w="13803" h="13792" extrusionOk="0">
                <a:moveTo>
                  <a:pt x="11337" y="1344"/>
                </a:moveTo>
                <a:lnTo>
                  <a:pt x="11454" y="1998"/>
                </a:lnTo>
                <a:cubicBezTo>
                  <a:pt x="11488" y="2163"/>
                  <a:pt x="11617" y="2290"/>
                  <a:pt x="11783" y="2326"/>
                </a:cubicBezTo>
                <a:lnTo>
                  <a:pt x="12425" y="2444"/>
                </a:lnTo>
                <a:lnTo>
                  <a:pt x="11314" y="3566"/>
                </a:lnTo>
                <a:lnTo>
                  <a:pt x="10391" y="3389"/>
                </a:lnTo>
                <a:lnTo>
                  <a:pt x="10214" y="2466"/>
                </a:lnTo>
                <a:lnTo>
                  <a:pt x="11337" y="1344"/>
                </a:lnTo>
                <a:close/>
                <a:moveTo>
                  <a:pt x="6896" y="5670"/>
                </a:moveTo>
                <a:cubicBezTo>
                  <a:pt x="7084" y="5670"/>
                  <a:pt x="7258" y="5715"/>
                  <a:pt x="7420" y="5785"/>
                </a:cubicBezTo>
                <a:lnTo>
                  <a:pt x="6615" y="6593"/>
                </a:lnTo>
                <a:cubicBezTo>
                  <a:pt x="6452" y="6756"/>
                  <a:pt x="6452" y="7014"/>
                  <a:pt x="6615" y="7165"/>
                </a:cubicBezTo>
                <a:cubicBezTo>
                  <a:pt x="6691" y="7247"/>
                  <a:pt x="6793" y="7287"/>
                  <a:pt x="6896" y="7287"/>
                </a:cubicBezTo>
                <a:cubicBezTo>
                  <a:pt x="6998" y="7287"/>
                  <a:pt x="7100" y="7247"/>
                  <a:pt x="7176" y="7165"/>
                </a:cubicBezTo>
                <a:lnTo>
                  <a:pt x="7995" y="6357"/>
                </a:lnTo>
                <a:cubicBezTo>
                  <a:pt x="8066" y="6523"/>
                  <a:pt x="8110" y="6697"/>
                  <a:pt x="8110" y="6885"/>
                </a:cubicBezTo>
                <a:cubicBezTo>
                  <a:pt x="8110" y="7550"/>
                  <a:pt x="7561" y="8099"/>
                  <a:pt x="6896" y="8099"/>
                </a:cubicBezTo>
                <a:cubicBezTo>
                  <a:pt x="6228" y="8099"/>
                  <a:pt x="5681" y="7550"/>
                  <a:pt x="5681" y="6885"/>
                </a:cubicBezTo>
                <a:cubicBezTo>
                  <a:pt x="5681" y="6217"/>
                  <a:pt x="6228" y="5670"/>
                  <a:pt x="6896" y="5670"/>
                </a:cubicBezTo>
                <a:close/>
                <a:moveTo>
                  <a:pt x="6896" y="3788"/>
                </a:moveTo>
                <a:cubicBezTo>
                  <a:pt x="7608" y="3788"/>
                  <a:pt x="8262" y="4021"/>
                  <a:pt x="8778" y="4430"/>
                </a:cubicBezTo>
                <a:lnTo>
                  <a:pt x="8007" y="5202"/>
                </a:lnTo>
                <a:cubicBezTo>
                  <a:pt x="7690" y="4980"/>
                  <a:pt x="7305" y="4862"/>
                  <a:pt x="6896" y="4862"/>
                </a:cubicBezTo>
                <a:cubicBezTo>
                  <a:pt x="5785" y="4862"/>
                  <a:pt x="4873" y="5763"/>
                  <a:pt x="4873" y="6885"/>
                </a:cubicBezTo>
                <a:cubicBezTo>
                  <a:pt x="4873" y="7996"/>
                  <a:pt x="5785" y="8907"/>
                  <a:pt x="6896" y="8907"/>
                </a:cubicBezTo>
                <a:cubicBezTo>
                  <a:pt x="8007" y="8907"/>
                  <a:pt x="8918" y="7996"/>
                  <a:pt x="8918" y="6885"/>
                </a:cubicBezTo>
                <a:cubicBezTo>
                  <a:pt x="8918" y="6475"/>
                  <a:pt x="8789" y="6091"/>
                  <a:pt x="8579" y="5774"/>
                </a:cubicBezTo>
                <a:lnTo>
                  <a:pt x="9350" y="4991"/>
                </a:lnTo>
                <a:cubicBezTo>
                  <a:pt x="9760" y="5516"/>
                  <a:pt x="9993" y="6172"/>
                  <a:pt x="9993" y="6885"/>
                </a:cubicBezTo>
                <a:cubicBezTo>
                  <a:pt x="9993" y="8590"/>
                  <a:pt x="8601" y="9982"/>
                  <a:pt x="6896" y="9982"/>
                </a:cubicBezTo>
                <a:cubicBezTo>
                  <a:pt x="5190" y="9982"/>
                  <a:pt x="3799" y="8590"/>
                  <a:pt x="3799" y="6885"/>
                </a:cubicBezTo>
                <a:cubicBezTo>
                  <a:pt x="3799" y="5179"/>
                  <a:pt x="5190" y="3788"/>
                  <a:pt x="6896" y="3788"/>
                </a:cubicBezTo>
                <a:close/>
                <a:moveTo>
                  <a:pt x="7608" y="806"/>
                </a:moveTo>
                <a:lnTo>
                  <a:pt x="7678" y="1673"/>
                </a:lnTo>
                <a:cubicBezTo>
                  <a:pt x="7690" y="1846"/>
                  <a:pt x="7819" y="1987"/>
                  <a:pt x="7995" y="2034"/>
                </a:cubicBezTo>
                <a:cubicBezTo>
                  <a:pt x="8498" y="2138"/>
                  <a:pt x="8977" y="2326"/>
                  <a:pt x="9420" y="2595"/>
                </a:cubicBezTo>
                <a:lnTo>
                  <a:pt x="9608" y="3611"/>
                </a:lnTo>
                <a:lnTo>
                  <a:pt x="9362" y="3858"/>
                </a:lnTo>
                <a:cubicBezTo>
                  <a:pt x="8693" y="3312"/>
                  <a:pt x="7834" y="2989"/>
                  <a:pt x="6895" y="2989"/>
                </a:cubicBezTo>
                <a:cubicBezTo>
                  <a:pt x="6848" y="2989"/>
                  <a:pt x="6802" y="2989"/>
                  <a:pt x="6755" y="2991"/>
                </a:cubicBezTo>
                <a:cubicBezTo>
                  <a:pt x="4699" y="3061"/>
                  <a:pt x="3038" y="4744"/>
                  <a:pt x="2991" y="6803"/>
                </a:cubicBezTo>
                <a:cubicBezTo>
                  <a:pt x="2947" y="9001"/>
                  <a:pt x="4712" y="10802"/>
                  <a:pt x="6884" y="10802"/>
                </a:cubicBezTo>
                <a:cubicBezTo>
                  <a:pt x="6918" y="10802"/>
                  <a:pt x="6953" y="10802"/>
                  <a:pt x="6988" y="10801"/>
                </a:cubicBezTo>
                <a:cubicBezTo>
                  <a:pt x="9047" y="10765"/>
                  <a:pt x="10731" y="9107"/>
                  <a:pt x="10812" y="7047"/>
                </a:cubicBezTo>
                <a:cubicBezTo>
                  <a:pt x="10846" y="6054"/>
                  <a:pt x="10506" y="5143"/>
                  <a:pt x="9934" y="4430"/>
                </a:cubicBezTo>
                <a:lnTo>
                  <a:pt x="10181" y="4183"/>
                </a:lnTo>
                <a:lnTo>
                  <a:pt x="11207" y="4371"/>
                </a:lnTo>
                <a:cubicBezTo>
                  <a:pt x="11466" y="4814"/>
                  <a:pt x="11654" y="5294"/>
                  <a:pt x="11769" y="5810"/>
                </a:cubicBezTo>
                <a:cubicBezTo>
                  <a:pt x="11805" y="5973"/>
                  <a:pt x="11956" y="6102"/>
                  <a:pt x="12133" y="6125"/>
                </a:cubicBezTo>
                <a:lnTo>
                  <a:pt x="12997" y="6195"/>
                </a:lnTo>
                <a:lnTo>
                  <a:pt x="12997" y="7597"/>
                </a:lnTo>
                <a:lnTo>
                  <a:pt x="12133" y="7667"/>
                </a:lnTo>
                <a:cubicBezTo>
                  <a:pt x="11956" y="7690"/>
                  <a:pt x="11805" y="7819"/>
                  <a:pt x="11769" y="7996"/>
                </a:cubicBezTo>
                <a:cubicBezTo>
                  <a:pt x="11642" y="8557"/>
                  <a:pt x="11418" y="9081"/>
                  <a:pt x="11115" y="9561"/>
                </a:cubicBezTo>
                <a:cubicBezTo>
                  <a:pt x="11022" y="9713"/>
                  <a:pt x="11034" y="9912"/>
                  <a:pt x="11151" y="10041"/>
                </a:cubicBezTo>
                <a:lnTo>
                  <a:pt x="11712" y="10706"/>
                </a:lnTo>
                <a:lnTo>
                  <a:pt x="10705" y="11701"/>
                </a:lnTo>
                <a:lnTo>
                  <a:pt x="10052" y="11140"/>
                </a:lnTo>
                <a:cubicBezTo>
                  <a:pt x="9974" y="11075"/>
                  <a:pt x="9881" y="11042"/>
                  <a:pt x="9788" y="11042"/>
                </a:cubicBezTo>
                <a:cubicBezTo>
                  <a:pt x="9713" y="11042"/>
                  <a:pt x="9639" y="11063"/>
                  <a:pt x="9572" y="11104"/>
                </a:cubicBezTo>
                <a:cubicBezTo>
                  <a:pt x="9081" y="11421"/>
                  <a:pt x="8556" y="11643"/>
                  <a:pt x="7995" y="11758"/>
                </a:cubicBezTo>
                <a:cubicBezTo>
                  <a:pt x="7819" y="11805"/>
                  <a:pt x="7690" y="11946"/>
                  <a:pt x="7678" y="12122"/>
                </a:cubicBezTo>
                <a:lnTo>
                  <a:pt x="7608" y="12986"/>
                </a:lnTo>
                <a:lnTo>
                  <a:pt x="6194" y="12986"/>
                </a:lnTo>
                <a:lnTo>
                  <a:pt x="6124" y="12122"/>
                </a:lnTo>
                <a:cubicBezTo>
                  <a:pt x="6113" y="11946"/>
                  <a:pt x="5984" y="11805"/>
                  <a:pt x="5807" y="11758"/>
                </a:cubicBezTo>
                <a:cubicBezTo>
                  <a:pt x="5246" y="11643"/>
                  <a:pt x="4722" y="11421"/>
                  <a:pt x="4231" y="11104"/>
                </a:cubicBezTo>
                <a:cubicBezTo>
                  <a:pt x="4163" y="11063"/>
                  <a:pt x="4089" y="11042"/>
                  <a:pt x="4015" y="11042"/>
                </a:cubicBezTo>
                <a:cubicBezTo>
                  <a:pt x="3922" y="11042"/>
                  <a:pt x="3829" y="11075"/>
                  <a:pt x="3751" y="11140"/>
                </a:cubicBezTo>
                <a:lnTo>
                  <a:pt x="3097" y="11701"/>
                </a:lnTo>
                <a:lnTo>
                  <a:pt x="2090" y="10706"/>
                </a:lnTo>
                <a:lnTo>
                  <a:pt x="2651" y="10041"/>
                </a:lnTo>
                <a:cubicBezTo>
                  <a:pt x="2769" y="9912"/>
                  <a:pt x="2780" y="9713"/>
                  <a:pt x="2688" y="9561"/>
                </a:cubicBezTo>
                <a:cubicBezTo>
                  <a:pt x="2385" y="9081"/>
                  <a:pt x="2160" y="8546"/>
                  <a:pt x="2034" y="7984"/>
                </a:cubicBezTo>
                <a:cubicBezTo>
                  <a:pt x="1998" y="7819"/>
                  <a:pt x="1846" y="7690"/>
                  <a:pt x="1669" y="7667"/>
                </a:cubicBezTo>
                <a:lnTo>
                  <a:pt x="805" y="7597"/>
                </a:lnTo>
                <a:lnTo>
                  <a:pt x="805" y="6195"/>
                </a:lnTo>
                <a:lnTo>
                  <a:pt x="1669" y="6125"/>
                </a:lnTo>
                <a:cubicBezTo>
                  <a:pt x="1846" y="6102"/>
                  <a:pt x="1998" y="5984"/>
                  <a:pt x="2034" y="5810"/>
                </a:cubicBezTo>
                <a:cubicBezTo>
                  <a:pt x="2160" y="5249"/>
                  <a:pt x="2385" y="4711"/>
                  <a:pt x="2688" y="4220"/>
                </a:cubicBezTo>
                <a:cubicBezTo>
                  <a:pt x="2780" y="4079"/>
                  <a:pt x="2769" y="3880"/>
                  <a:pt x="2651" y="3751"/>
                </a:cubicBezTo>
                <a:lnTo>
                  <a:pt x="2090" y="3086"/>
                </a:lnTo>
                <a:lnTo>
                  <a:pt x="3097" y="2093"/>
                </a:lnTo>
                <a:lnTo>
                  <a:pt x="3751" y="2654"/>
                </a:lnTo>
                <a:cubicBezTo>
                  <a:pt x="3829" y="2718"/>
                  <a:pt x="3921" y="2750"/>
                  <a:pt x="4014" y="2750"/>
                </a:cubicBezTo>
                <a:cubicBezTo>
                  <a:pt x="4088" y="2750"/>
                  <a:pt x="4163" y="2729"/>
                  <a:pt x="4231" y="2688"/>
                </a:cubicBezTo>
                <a:cubicBezTo>
                  <a:pt x="4722" y="2374"/>
                  <a:pt x="5246" y="2149"/>
                  <a:pt x="5807" y="2034"/>
                </a:cubicBezTo>
                <a:cubicBezTo>
                  <a:pt x="5984" y="1987"/>
                  <a:pt x="6113" y="1846"/>
                  <a:pt x="6124" y="1673"/>
                </a:cubicBezTo>
                <a:lnTo>
                  <a:pt x="6194" y="806"/>
                </a:lnTo>
                <a:close/>
                <a:moveTo>
                  <a:pt x="5821" y="1"/>
                </a:moveTo>
                <a:cubicBezTo>
                  <a:pt x="5611" y="1"/>
                  <a:pt x="5434" y="152"/>
                  <a:pt x="5423" y="362"/>
                </a:cubicBezTo>
                <a:lnTo>
                  <a:pt x="5342" y="1308"/>
                </a:lnTo>
                <a:cubicBezTo>
                  <a:pt x="4895" y="1437"/>
                  <a:pt x="4463" y="1614"/>
                  <a:pt x="4054" y="1846"/>
                </a:cubicBezTo>
                <a:lnTo>
                  <a:pt x="3330" y="1226"/>
                </a:lnTo>
                <a:cubicBezTo>
                  <a:pt x="3252" y="1165"/>
                  <a:pt x="3158" y="1133"/>
                  <a:pt x="3064" y="1133"/>
                </a:cubicBezTo>
                <a:cubicBezTo>
                  <a:pt x="2961" y="1133"/>
                  <a:pt x="2859" y="1171"/>
                  <a:pt x="2780" y="1252"/>
                </a:cubicBezTo>
                <a:lnTo>
                  <a:pt x="1263" y="2781"/>
                </a:lnTo>
                <a:cubicBezTo>
                  <a:pt x="1108" y="2921"/>
                  <a:pt x="1097" y="3168"/>
                  <a:pt x="1237" y="3330"/>
                </a:cubicBezTo>
                <a:lnTo>
                  <a:pt x="1846" y="4057"/>
                </a:lnTo>
                <a:cubicBezTo>
                  <a:pt x="1624" y="4453"/>
                  <a:pt x="1437" y="4885"/>
                  <a:pt x="1319" y="5342"/>
                </a:cubicBezTo>
                <a:lnTo>
                  <a:pt x="373" y="5412"/>
                </a:lnTo>
                <a:cubicBezTo>
                  <a:pt x="163" y="5434"/>
                  <a:pt x="0" y="5611"/>
                  <a:pt x="0" y="5822"/>
                </a:cubicBezTo>
                <a:lnTo>
                  <a:pt x="0" y="7970"/>
                </a:lnTo>
                <a:cubicBezTo>
                  <a:pt x="0" y="8181"/>
                  <a:pt x="163" y="8358"/>
                  <a:pt x="373" y="8380"/>
                </a:cubicBezTo>
                <a:lnTo>
                  <a:pt x="1319" y="8450"/>
                </a:lnTo>
                <a:cubicBezTo>
                  <a:pt x="1437" y="8907"/>
                  <a:pt x="1624" y="9339"/>
                  <a:pt x="1846" y="9749"/>
                </a:cubicBezTo>
                <a:lnTo>
                  <a:pt x="1237" y="10462"/>
                </a:lnTo>
                <a:cubicBezTo>
                  <a:pt x="1097" y="10624"/>
                  <a:pt x="1108" y="10871"/>
                  <a:pt x="1263" y="11011"/>
                </a:cubicBezTo>
                <a:lnTo>
                  <a:pt x="2780" y="12543"/>
                </a:lnTo>
                <a:cubicBezTo>
                  <a:pt x="2859" y="12622"/>
                  <a:pt x="2961" y="12660"/>
                  <a:pt x="3063" y="12660"/>
                </a:cubicBezTo>
                <a:cubicBezTo>
                  <a:pt x="3157" y="12660"/>
                  <a:pt x="3252" y="12627"/>
                  <a:pt x="3330" y="12566"/>
                </a:cubicBezTo>
                <a:lnTo>
                  <a:pt x="4054" y="11946"/>
                </a:lnTo>
                <a:cubicBezTo>
                  <a:pt x="4463" y="12178"/>
                  <a:pt x="4895" y="12355"/>
                  <a:pt x="5342" y="12484"/>
                </a:cubicBezTo>
                <a:lnTo>
                  <a:pt x="5423" y="13430"/>
                </a:lnTo>
                <a:cubicBezTo>
                  <a:pt x="5434" y="13640"/>
                  <a:pt x="5611" y="13791"/>
                  <a:pt x="5821" y="13791"/>
                </a:cubicBezTo>
                <a:lnTo>
                  <a:pt x="7981" y="13791"/>
                </a:lnTo>
                <a:cubicBezTo>
                  <a:pt x="8192" y="13791"/>
                  <a:pt x="8368" y="13640"/>
                  <a:pt x="8380" y="13430"/>
                </a:cubicBezTo>
                <a:lnTo>
                  <a:pt x="8461" y="12484"/>
                </a:lnTo>
                <a:cubicBezTo>
                  <a:pt x="8907" y="12355"/>
                  <a:pt x="9339" y="12178"/>
                  <a:pt x="9749" y="11946"/>
                </a:cubicBezTo>
                <a:lnTo>
                  <a:pt x="10472" y="12566"/>
                </a:lnTo>
                <a:cubicBezTo>
                  <a:pt x="10551" y="12627"/>
                  <a:pt x="10645" y="12660"/>
                  <a:pt x="10740" y="12660"/>
                </a:cubicBezTo>
                <a:cubicBezTo>
                  <a:pt x="10842" y="12660"/>
                  <a:pt x="10944" y="12622"/>
                  <a:pt x="11022" y="12543"/>
                </a:cubicBezTo>
                <a:lnTo>
                  <a:pt x="12540" y="11011"/>
                </a:lnTo>
                <a:cubicBezTo>
                  <a:pt x="12694" y="10871"/>
                  <a:pt x="12706" y="10624"/>
                  <a:pt x="12565" y="10462"/>
                </a:cubicBezTo>
                <a:lnTo>
                  <a:pt x="11956" y="9749"/>
                </a:lnTo>
                <a:cubicBezTo>
                  <a:pt x="12178" y="9339"/>
                  <a:pt x="12366" y="8907"/>
                  <a:pt x="12484" y="8450"/>
                </a:cubicBezTo>
                <a:lnTo>
                  <a:pt x="13429" y="8380"/>
                </a:lnTo>
                <a:cubicBezTo>
                  <a:pt x="13640" y="8358"/>
                  <a:pt x="13802" y="8181"/>
                  <a:pt x="13802" y="7970"/>
                </a:cubicBezTo>
                <a:lnTo>
                  <a:pt x="13802" y="5822"/>
                </a:lnTo>
                <a:cubicBezTo>
                  <a:pt x="13802" y="5611"/>
                  <a:pt x="13640" y="5434"/>
                  <a:pt x="13429" y="5412"/>
                </a:cubicBezTo>
                <a:lnTo>
                  <a:pt x="12484" y="5342"/>
                </a:lnTo>
                <a:cubicBezTo>
                  <a:pt x="12366" y="4899"/>
                  <a:pt x="12189" y="4478"/>
                  <a:pt x="11968" y="4068"/>
                </a:cubicBezTo>
                <a:lnTo>
                  <a:pt x="13547" y="2489"/>
                </a:lnTo>
                <a:cubicBezTo>
                  <a:pt x="13780" y="2256"/>
                  <a:pt x="13662" y="1858"/>
                  <a:pt x="13337" y="1799"/>
                </a:cubicBezTo>
                <a:lnTo>
                  <a:pt x="12203" y="1588"/>
                </a:lnTo>
                <a:lnTo>
                  <a:pt x="11993" y="455"/>
                </a:lnTo>
                <a:cubicBezTo>
                  <a:pt x="11955" y="252"/>
                  <a:pt x="11774" y="131"/>
                  <a:pt x="11592" y="131"/>
                </a:cubicBezTo>
                <a:cubicBezTo>
                  <a:pt x="11492" y="131"/>
                  <a:pt x="11392" y="166"/>
                  <a:pt x="11314" y="245"/>
                </a:cubicBezTo>
                <a:lnTo>
                  <a:pt x="9723" y="1835"/>
                </a:lnTo>
                <a:cubicBezTo>
                  <a:pt x="9328" y="1614"/>
                  <a:pt x="8907" y="1437"/>
                  <a:pt x="8461" y="1308"/>
                </a:cubicBezTo>
                <a:lnTo>
                  <a:pt x="8380" y="362"/>
                </a:lnTo>
                <a:cubicBezTo>
                  <a:pt x="8368" y="152"/>
                  <a:pt x="8192" y="1"/>
                  <a:pt x="79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nvGrpSpPr>
          <p:cNvPr id="1102" name="Google Shape;1102;p42"/>
          <p:cNvGrpSpPr/>
          <p:nvPr/>
        </p:nvGrpSpPr>
        <p:grpSpPr>
          <a:xfrm>
            <a:off x="4861824" y="1555450"/>
            <a:ext cx="346550" cy="344900"/>
            <a:chOff x="3239763" y="2681150"/>
            <a:chExt cx="346550" cy="344900"/>
          </a:xfrm>
        </p:grpSpPr>
        <p:sp>
          <p:nvSpPr>
            <p:cNvPr id="1103" name="Google Shape;1103;p42"/>
            <p:cNvSpPr/>
            <p:nvPr/>
          </p:nvSpPr>
          <p:spPr>
            <a:xfrm>
              <a:off x="3344688" y="2763625"/>
              <a:ext cx="136775" cy="43900"/>
            </a:xfrm>
            <a:custGeom>
              <a:avLst/>
              <a:gdLst/>
              <a:ahLst/>
              <a:cxnLst/>
              <a:rect l="l" t="t" r="r" b="b"/>
              <a:pathLst>
                <a:path w="5471" h="1756" extrusionOk="0">
                  <a:moveTo>
                    <a:pt x="2738" y="1"/>
                  </a:moveTo>
                  <a:cubicBezTo>
                    <a:pt x="1808" y="1"/>
                    <a:pt x="876" y="354"/>
                    <a:pt x="163" y="1061"/>
                  </a:cubicBezTo>
                  <a:cubicBezTo>
                    <a:pt x="0" y="1224"/>
                    <a:pt x="0" y="1482"/>
                    <a:pt x="163" y="1633"/>
                  </a:cubicBezTo>
                  <a:cubicBezTo>
                    <a:pt x="245" y="1715"/>
                    <a:pt x="347" y="1755"/>
                    <a:pt x="449" y="1755"/>
                  </a:cubicBezTo>
                  <a:cubicBezTo>
                    <a:pt x="552" y="1755"/>
                    <a:pt x="654" y="1715"/>
                    <a:pt x="735" y="1633"/>
                  </a:cubicBezTo>
                  <a:cubicBezTo>
                    <a:pt x="1291" y="1083"/>
                    <a:pt x="2015" y="809"/>
                    <a:pt x="2738" y="809"/>
                  </a:cubicBezTo>
                  <a:cubicBezTo>
                    <a:pt x="3462" y="809"/>
                    <a:pt x="4183" y="1083"/>
                    <a:pt x="4733" y="1633"/>
                  </a:cubicBezTo>
                  <a:cubicBezTo>
                    <a:pt x="4814" y="1715"/>
                    <a:pt x="4920" y="1755"/>
                    <a:pt x="5023" y="1755"/>
                  </a:cubicBezTo>
                  <a:cubicBezTo>
                    <a:pt x="5127" y="1755"/>
                    <a:pt x="5230" y="1715"/>
                    <a:pt x="5305" y="1633"/>
                  </a:cubicBezTo>
                  <a:cubicBezTo>
                    <a:pt x="5471" y="1482"/>
                    <a:pt x="5471" y="1224"/>
                    <a:pt x="5305" y="1061"/>
                  </a:cubicBezTo>
                  <a:cubicBezTo>
                    <a:pt x="4598" y="354"/>
                    <a:pt x="3669" y="1"/>
                    <a:pt x="27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04" name="Google Shape;1104;p42"/>
            <p:cNvSpPr/>
            <p:nvPr/>
          </p:nvSpPr>
          <p:spPr>
            <a:xfrm>
              <a:off x="3373313" y="2804075"/>
              <a:ext cx="79475" cy="32100"/>
            </a:xfrm>
            <a:custGeom>
              <a:avLst/>
              <a:gdLst/>
              <a:ahLst/>
              <a:cxnLst/>
              <a:rect l="l" t="t" r="r" b="b"/>
              <a:pathLst>
                <a:path w="3179" h="1284" extrusionOk="0">
                  <a:moveTo>
                    <a:pt x="1591" y="1"/>
                  </a:moveTo>
                  <a:cubicBezTo>
                    <a:pt x="1072" y="1"/>
                    <a:pt x="554" y="196"/>
                    <a:pt x="163" y="588"/>
                  </a:cubicBezTo>
                  <a:cubicBezTo>
                    <a:pt x="0" y="753"/>
                    <a:pt x="0" y="997"/>
                    <a:pt x="163" y="1160"/>
                  </a:cubicBezTo>
                  <a:cubicBezTo>
                    <a:pt x="238" y="1243"/>
                    <a:pt x="341" y="1284"/>
                    <a:pt x="445" y="1284"/>
                  </a:cubicBezTo>
                  <a:cubicBezTo>
                    <a:pt x="548" y="1284"/>
                    <a:pt x="654" y="1243"/>
                    <a:pt x="735" y="1160"/>
                  </a:cubicBezTo>
                  <a:cubicBezTo>
                    <a:pt x="969" y="927"/>
                    <a:pt x="1279" y="811"/>
                    <a:pt x="1591" y="811"/>
                  </a:cubicBezTo>
                  <a:cubicBezTo>
                    <a:pt x="1902" y="811"/>
                    <a:pt x="2215" y="927"/>
                    <a:pt x="2455" y="1160"/>
                  </a:cubicBezTo>
                  <a:cubicBezTo>
                    <a:pt x="2530" y="1243"/>
                    <a:pt x="2633" y="1284"/>
                    <a:pt x="2737" y="1284"/>
                  </a:cubicBezTo>
                  <a:cubicBezTo>
                    <a:pt x="2840" y="1284"/>
                    <a:pt x="2946" y="1243"/>
                    <a:pt x="3027" y="1160"/>
                  </a:cubicBezTo>
                  <a:cubicBezTo>
                    <a:pt x="3178" y="997"/>
                    <a:pt x="3178" y="753"/>
                    <a:pt x="3027" y="588"/>
                  </a:cubicBezTo>
                  <a:cubicBezTo>
                    <a:pt x="2630" y="196"/>
                    <a:pt x="2110" y="1"/>
                    <a:pt x="15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05" name="Google Shape;1105;p42"/>
            <p:cNvSpPr/>
            <p:nvPr/>
          </p:nvSpPr>
          <p:spPr>
            <a:xfrm>
              <a:off x="3403113" y="2844500"/>
              <a:ext cx="20150" cy="20150"/>
            </a:xfrm>
            <a:custGeom>
              <a:avLst/>
              <a:gdLst/>
              <a:ahLst/>
              <a:cxnLst/>
              <a:rect l="l" t="t" r="r" b="b"/>
              <a:pathLst>
                <a:path w="806" h="806" extrusionOk="0">
                  <a:moveTo>
                    <a:pt x="399" y="0"/>
                  </a:moveTo>
                  <a:cubicBezTo>
                    <a:pt x="174" y="0"/>
                    <a:pt x="0" y="174"/>
                    <a:pt x="0" y="398"/>
                  </a:cubicBezTo>
                  <a:cubicBezTo>
                    <a:pt x="0" y="631"/>
                    <a:pt x="174" y="805"/>
                    <a:pt x="399" y="805"/>
                  </a:cubicBezTo>
                  <a:cubicBezTo>
                    <a:pt x="620" y="805"/>
                    <a:pt x="805" y="631"/>
                    <a:pt x="805" y="398"/>
                  </a:cubicBezTo>
                  <a:cubicBezTo>
                    <a:pt x="805" y="174"/>
                    <a:pt x="620" y="0"/>
                    <a:pt x="3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06" name="Google Shape;1106;p42"/>
            <p:cNvSpPr/>
            <p:nvPr/>
          </p:nvSpPr>
          <p:spPr>
            <a:xfrm>
              <a:off x="3239763" y="2681150"/>
              <a:ext cx="346550" cy="344900"/>
            </a:xfrm>
            <a:custGeom>
              <a:avLst/>
              <a:gdLst/>
              <a:ahLst/>
              <a:cxnLst/>
              <a:rect l="l" t="t" r="r" b="b"/>
              <a:pathLst>
                <a:path w="13862" h="13796" extrusionOk="0">
                  <a:moveTo>
                    <a:pt x="6394" y="806"/>
                  </a:moveTo>
                  <a:cubicBezTo>
                    <a:pt x="7143" y="806"/>
                    <a:pt x="7844" y="1041"/>
                    <a:pt x="8428" y="1485"/>
                  </a:cubicBezTo>
                  <a:cubicBezTo>
                    <a:pt x="8240" y="1602"/>
                    <a:pt x="8066" y="1743"/>
                    <a:pt x="7900" y="1905"/>
                  </a:cubicBezTo>
                  <a:cubicBezTo>
                    <a:pt x="7738" y="2057"/>
                    <a:pt x="7738" y="2315"/>
                    <a:pt x="7900" y="2478"/>
                  </a:cubicBezTo>
                  <a:cubicBezTo>
                    <a:pt x="7978" y="2553"/>
                    <a:pt x="8080" y="2591"/>
                    <a:pt x="8184" y="2591"/>
                  </a:cubicBezTo>
                  <a:cubicBezTo>
                    <a:pt x="8288" y="2591"/>
                    <a:pt x="8393" y="2553"/>
                    <a:pt x="8476" y="2478"/>
                  </a:cubicBezTo>
                  <a:cubicBezTo>
                    <a:pt x="8697" y="2245"/>
                    <a:pt x="8989" y="2079"/>
                    <a:pt x="9269" y="1987"/>
                  </a:cubicBezTo>
                  <a:cubicBezTo>
                    <a:pt x="9480" y="1917"/>
                    <a:pt x="9694" y="1883"/>
                    <a:pt x="9906" y="1883"/>
                  </a:cubicBezTo>
                  <a:cubicBezTo>
                    <a:pt x="10434" y="1883"/>
                    <a:pt x="10943" y="2093"/>
                    <a:pt x="11326" y="2478"/>
                  </a:cubicBezTo>
                  <a:cubicBezTo>
                    <a:pt x="11817" y="2969"/>
                    <a:pt x="12016" y="3659"/>
                    <a:pt x="11876" y="4338"/>
                  </a:cubicBezTo>
                  <a:cubicBezTo>
                    <a:pt x="11794" y="4699"/>
                    <a:pt x="11606" y="5061"/>
                    <a:pt x="11326" y="5331"/>
                  </a:cubicBezTo>
                  <a:cubicBezTo>
                    <a:pt x="11174" y="5493"/>
                    <a:pt x="11174" y="5751"/>
                    <a:pt x="11326" y="5903"/>
                  </a:cubicBezTo>
                  <a:cubicBezTo>
                    <a:pt x="11407" y="5984"/>
                    <a:pt x="11514" y="6021"/>
                    <a:pt x="11618" y="6021"/>
                  </a:cubicBezTo>
                  <a:cubicBezTo>
                    <a:pt x="11724" y="6021"/>
                    <a:pt x="11817" y="5984"/>
                    <a:pt x="11898" y="5903"/>
                  </a:cubicBezTo>
                  <a:cubicBezTo>
                    <a:pt x="12145" y="5656"/>
                    <a:pt x="12344" y="5376"/>
                    <a:pt x="12473" y="5084"/>
                  </a:cubicBezTo>
                  <a:cubicBezTo>
                    <a:pt x="12810" y="5401"/>
                    <a:pt x="12998" y="5855"/>
                    <a:pt x="12998" y="6335"/>
                  </a:cubicBezTo>
                  <a:cubicBezTo>
                    <a:pt x="12998" y="7294"/>
                    <a:pt x="12215" y="8077"/>
                    <a:pt x="11244" y="8077"/>
                  </a:cubicBezTo>
                  <a:lnTo>
                    <a:pt x="2618" y="8077"/>
                  </a:lnTo>
                  <a:cubicBezTo>
                    <a:pt x="1647" y="8077"/>
                    <a:pt x="865" y="7294"/>
                    <a:pt x="865" y="6335"/>
                  </a:cubicBezTo>
                  <a:cubicBezTo>
                    <a:pt x="865" y="5493"/>
                    <a:pt x="1462" y="4792"/>
                    <a:pt x="2245" y="4618"/>
                  </a:cubicBezTo>
                  <a:cubicBezTo>
                    <a:pt x="2279" y="5002"/>
                    <a:pt x="2374" y="5364"/>
                    <a:pt x="2514" y="5726"/>
                  </a:cubicBezTo>
                  <a:cubicBezTo>
                    <a:pt x="2576" y="5886"/>
                    <a:pt x="2725" y="5979"/>
                    <a:pt x="2886" y="5979"/>
                  </a:cubicBezTo>
                  <a:cubicBezTo>
                    <a:pt x="2936" y="5979"/>
                    <a:pt x="2988" y="5970"/>
                    <a:pt x="3039" y="5951"/>
                  </a:cubicBezTo>
                  <a:cubicBezTo>
                    <a:pt x="3249" y="5866"/>
                    <a:pt x="3342" y="5634"/>
                    <a:pt x="3260" y="5423"/>
                  </a:cubicBezTo>
                  <a:cubicBezTo>
                    <a:pt x="3109" y="5025"/>
                    <a:pt x="3028" y="4604"/>
                    <a:pt x="3028" y="4172"/>
                  </a:cubicBezTo>
                  <a:cubicBezTo>
                    <a:pt x="3028" y="2315"/>
                    <a:pt x="4534" y="806"/>
                    <a:pt x="6394" y="806"/>
                  </a:cubicBezTo>
                  <a:close/>
                  <a:moveTo>
                    <a:pt x="2618" y="12178"/>
                  </a:moveTo>
                  <a:cubicBezTo>
                    <a:pt x="2840" y="12178"/>
                    <a:pt x="3028" y="12366"/>
                    <a:pt x="3028" y="12588"/>
                  </a:cubicBezTo>
                  <a:cubicBezTo>
                    <a:pt x="3028" y="12810"/>
                    <a:pt x="2840" y="12986"/>
                    <a:pt x="2618" y="12986"/>
                  </a:cubicBezTo>
                  <a:cubicBezTo>
                    <a:pt x="2396" y="12986"/>
                    <a:pt x="2220" y="12810"/>
                    <a:pt x="2220" y="12588"/>
                  </a:cubicBezTo>
                  <a:cubicBezTo>
                    <a:pt x="2220" y="12366"/>
                    <a:pt x="2396" y="12178"/>
                    <a:pt x="2618" y="12178"/>
                  </a:cubicBezTo>
                  <a:close/>
                  <a:moveTo>
                    <a:pt x="6933" y="12178"/>
                  </a:moveTo>
                  <a:cubicBezTo>
                    <a:pt x="7154" y="12178"/>
                    <a:pt x="7339" y="12366"/>
                    <a:pt x="7339" y="12588"/>
                  </a:cubicBezTo>
                  <a:cubicBezTo>
                    <a:pt x="7339" y="12810"/>
                    <a:pt x="7154" y="12986"/>
                    <a:pt x="6933" y="12986"/>
                  </a:cubicBezTo>
                  <a:cubicBezTo>
                    <a:pt x="6708" y="12986"/>
                    <a:pt x="6534" y="12810"/>
                    <a:pt x="6534" y="12588"/>
                  </a:cubicBezTo>
                  <a:cubicBezTo>
                    <a:pt x="6534" y="12366"/>
                    <a:pt x="6708" y="12178"/>
                    <a:pt x="6933" y="12178"/>
                  </a:cubicBezTo>
                  <a:close/>
                  <a:moveTo>
                    <a:pt x="11244" y="12178"/>
                  </a:moveTo>
                  <a:cubicBezTo>
                    <a:pt x="11466" y="12178"/>
                    <a:pt x="11654" y="12366"/>
                    <a:pt x="11654" y="12588"/>
                  </a:cubicBezTo>
                  <a:cubicBezTo>
                    <a:pt x="11654" y="12810"/>
                    <a:pt x="11466" y="12986"/>
                    <a:pt x="11244" y="12986"/>
                  </a:cubicBezTo>
                  <a:cubicBezTo>
                    <a:pt x="11023" y="12986"/>
                    <a:pt x="10846" y="12810"/>
                    <a:pt x="10846" y="12588"/>
                  </a:cubicBezTo>
                  <a:cubicBezTo>
                    <a:pt x="10846" y="12366"/>
                    <a:pt x="11023" y="12178"/>
                    <a:pt x="11244" y="12178"/>
                  </a:cubicBezTo>
                  <a:close/>
                  <a:moveTo>
                    <a:pt x="6383" y="1"/>
                  </a:moveTo>
                  <a:cubicBezTo>
                    <a:pt x="4220" y="1"/>
                    <a:pt x="2430" y="1647"/>
                    <a:pt x="2234" y="3762"/>
                  </a:cubicBezTo>
                  <a:lnTo>
                    <a:pt x="2208" y="3762"/>
                  </a:lnTo>
                  <a:lnTo>
                    <a:pt x="2208" y="3799"/>
                  </a:lnTo>
                  <a:cubicBezTo>
                    <a:pt x="957" y="3998"/>
                    <a:pt x="1" y="5120"/>
                    <a:pt x="60" y="6442"/>
                  </a:cubicBezTo>
                  <a:cubicBezTo>
                    <a:pt x="104" y="7785"/>
                    <a:pt x="1297" y="8896"/>
                    <a:pt x="2641" y="8896"/>
                  </a:cubicBezTo>
                  <a:lnTo>
                    <a:pt x="4091" y="8896"/>
                  </a:lnTo>
                  <a:lnTo>
                    <a:pt x="4091" y="11034"/>
                  </a:lnTo>
                  <a:lnTo>
                    <a:pt x="3308" y="11595"/>
                  </a:lnTo>
                  <a:cubicBezTo>
                    <a:pt x="3109" y="11459"/>
                    <a:pt x="2871" y="11370"/>
                    <a:pt x="2612" y="11370"/>
                  </a:cubicBezTo>
                  <a:cubicBezTo>
                    <a:pt x="2584" y="11370"/>
                    <a:pt x="2555" y="11371"/>
                    <a:pt x="2525" y="11373"/>
                  </a:cubicBezTo>
                  <a:cubicBezTo>
                    <a:pt x="1917" y="11421"/>
                    <a:pt x="1426" y="11923"/>
                    <a:pt x="1403" y="12543"/>
                  </a:cubicBezTo>
                  <a:cubicBezTo>
                    <a:pt x="1378" y="13230"/>
                    <a:pt x="1928" y="13791"/>
                    <a:pt x="2618" y="13791"/>
                  </a:cubicBezTo>
                  <a:cubicBezTo>
                    <a:pt x="3286" y="13791"/>
                    <a:pt x="3822" y="13256"/>
                    <a:pt x="3822" y="12588"/>
                  </a:cubicBezTo>
                  <a:cubicBezTo>
                    <a:pt x="3822" y="12473"/>
                    <a:pt x="3810" y="12355"/>
                    <a:pt x="3777" y="12249"/>
                  </a:cubicBezTo>
                  <a:lnTo>
                    <a:pt x="4733" y="11572"/>
                  </a:lnTo>
                  <a:cubicBezTo>
                    <a:pt x="4840" y="11491"/>
                    <a:pt x="4910" y="11373"/>
                    <a:pt x="4910" y="11233"/>
                  </a:cubicBezTo>
                  <a:lnTo>
                    <a:pt x="4910" y="8896"/>
                  </a:lnTo>
                  <a:lnTo>
                    <a:pt x="6523" y="8896"/>
                  </a:lnTo>
                  <a:lnTo>
                    <a:pt x="6523" y="11443"/>
                  </a:lnTo>
                  <a:cubicBezTo>
                    <a:pt x="6032" y="11617"/>
                    <a:pt x="5681" y="12097"/>
                    <a:pt x="5715" y="12658"/>
                  </a:cubicBezTo>
                  <a:cubicBezTo>
                    <a:pt x="5752" y="13278"/>
                    <a:pt x="6254" y="13769"/>
                    <a:pt x="6874" y="13791"/>
                  </a:cubicBezTo>
                  <a:cubicBezTo>
                    <a:pt x="6895" y="13793"/>
                    <a:pt x="6917" y="13793"/>
                    <a:pt x="6938" y="13793"/>
                  </a:cubicBezTo>
                  <a:cubicBezTo>
                    <a:pt x="7609" y="13793"/>
                    <a:pt x="8136" y="13246"/>
                    <a:pt x="8136" y="12588"/>
                  </a:cubicBezTo>
                  <a:cubicBezTo>
                    <a:pt x="8136" y="12063"/>
                    <a:pt x="7797" y="11606"/>
                    <a:pt x="7328" y="11443"/>
                  </a:cubicBezTo>
                  <a:lnTo>
                    <a:pt x="7328" y="8896"/>
                  </a:lnTo>
                  <a:lnTo>
                    <a:pt x="8952" y="8896"/>
                  </a:lnTo>
                  <a:lnTo>
                    <a:pt x="8952" y="11233"/>
                  </a:lnTo>
                  <a:cubicBezTo>
                    <a:pt x="8952" y="11373"/>
                    <a:pt x="9011" y="11491"/>
                    <a:pt x="9118" y="11572"/>
                  </a:cubicBezTo>
                  <a:lnTo>
                    <a:pt x="10075" y="12249"/>
                  </a:lnTo>
                  <a:cubicBezTo>
                    <a:pt x="10041" y="12355"/>
                    <a:pt x="10030" y="12473"/>
                    <a:pt x="10030" y="12588"/>
                  </a:cubicBezTo>
                  <a:cubicBezTo>
                    <a:pt x="10030" y="13255"/>
                    <a:pt x="10568" y="13796"/>
                    <a:pt x="11234" y="13796"/>
                  </a:cubicBezTo>
                  <a:cubicBezTo>
                    <a:pt x="11268" y="13796"/>
                    <a:pt x="11303" y="13794"/>
                    <a:pt x="11337" y="13791"/>
                  </a:cubicBezTo>
                  <a:cubicBezTo>
                    <a:pt x="11923" y="13747"/>
                    <a:pt x="12403" y="13267"/>
                    <a:pt x="12448" y="12683"/>
                  </a:cubicBezTo>
                  <a:cubicBezTo>
                    <a:pt x="12507" y="11968"/>
                    <a:pt x="11946" y="11373"/>
                    <a:pt x="11244" y="11373"/>
                  </a:cubicBezTo>
                  <a:cubicBezTo>
                    <a:pt x="10986" y="11373"/>
                    <a:pt x="10742" y="11455"/>
                    <a:pt x="10543" y="11595"/>
                  </a:cubicBezTo>
                  <a:lnTo>
                    <a:pt x="9760" y="11034"/>
                  </a:lnTo>
                  <a:lnTo>
                    <a:pt x="9760" y="8896"/>
                  </a:lnTo>
                  <a:lnTo>
                    <a:pt x="11211" y="8896"/>
                  </a:lnTo>
                  <a:cubicBezTo>
                    <a:pt x="12529" y="8896"/>
                    <a:pt x="13710" y="7819"/>
                    <a:pt x="13792" y="6498"/>
                  </a:cubicBezTo>
                  <a:cubicBezTo>
                    <a:pt x="13862" y="5600"/>
                    <a:pt x="13430" y="4733"/>
                    <a:pt x="12706" y="4231"/>
                  </a:cubicBezTo>
                  <a:cubicBezTo>
                    <a:pt x="12799" y="3367"/>
                    <a:pt x="12507" y="2514"/>
                    <a:pt x="11898" y="1905"/>
                  </a:cubicBezTo>
                  <a:cubicBezTo>
                    <a:pt x="11354" y="1362"/>
                    <a:pt x="10635" y="1071"/>
                    <a:pt x="9899" y="1071"/>
                  </a:cubicBezTo>
                  <a:cubicBezTo>
                    <a:pt x="9686" y="1071"/>
                    <a:pt x="9471" y="1095"/>
                    <a:pt x="9258" y="1145"/>
                  </a:cubicBezTo>
                  <a:cubicBezTo>
                    <a:pt x="8487" y="396"/>
                    <a:pt x="7468" y="1"/>
                    <a:pt x="63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07" name="Google Shape;1107;p42"/>
            <p:cNvSpPr/>
            <p:nvPr/>
          </p:nvSpPr>
          <p:spPr>
            <a:xfrm>
              <a:off x="3471488" y="2730800"/>
              <a:ext cx="300" cy="25"/>
            </a:xfrm>
            <a:custGeom>
              <a:avLst/>
              <a:gdLst/>
              <a:ahLst/>
              <a:cxnLst/>
              <a:rect l="l" t="t" r="r" b="b"/>
              <a:pathLst>
                <a:path w="12" h="1" extrusionOk="0">
                  <a:moveTo>
                    <a:pt x="0" y="1"/>
                  </a:moveTo>
                  <a:lnTo>
                    <a:pt x="0" y="1"/>
                  </a:lnTo>
                  <a:cubicBezTo>
                    <a:pt x="0" y="1"/>
                    <a:pt x="12"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5"/>
        <p:cNvGrpSpPr/>
        <p:nvPr/>
      </p:nvGrpSpPr>
      <p:grpSpPr>
        <a:xfrm>
          <a:off x="0" y="0"/>
          <a:ext cx="0" cy="0"/>
          <a:chOff x="0" y="0"/>
          <a:chExt cx="0" cy="0"/>
        </a:xfrm>
      </p:grpSpPr>
      <p:sp>
        <p:nvSpPr>
          <p:cNvPr id="1116" name="Google Shape;1116;p4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VISUALIZATION AND REPORTING</a:t>
            </a:r>
            <a:endParaRPr dirty="0"/>
          </a:p>
        </p:txBody>
      </p:sp>
      <p:sp>
        <p:nvSpPr>
          <p:cNvPr id="2" name="Subtitle 1">
            <a:extLst>
              <a:ext uri="{FF2B5EF4-FFF2-40B4-BE49-F238E27FC236}">
                <a16:creationId xmlns:a16="http://schemas.microsoft.com/office/drawing/2014/main" id="{F698BFDF-C0ED-F296-E0F9-1456D1099178}"/>
              </a:ext>
            </a:extLst>
          </p:cNvPr>
          <p:cNvSpPr>
            <a:spLocks noGrp="1"/>
          </p:cNvSpPr>
          <p:nvPr>
            <p:ph type="subTitle" idx="1"/>
          </p:nvPr>
        </p:nvSpPr>
        <p:spPr>
          <a:xfrm>
            <a:off x="4827100" y="2188732"/>
            <a:ext cx="2610900" cy="1469400"/>
          </a:xfrm>
        </p:spPr>
        <p:txBody>
          <a:bodyPr/>
          <a:lstStyle/>
          <a:p>
            <a:pPr marL="152400" indent="0"/>
            <a:r>
              <a:rPr lang="en-US" sz="1400" dirty="0"/>
              <a:t>Clear and intuitive visualization tools can help stakeholders and act upon the insights.</a:t>
            </a:r>
            <a:endParaRPr lang="en-IN" sz="1400" dirty="0"/>
          </a:p>
        </p:txBody>
      </p:sp>
      <p:sp>
        <p:nvSpPr>
          <p:cNvPr id="3" name="Subtitle 2">
            <a:extLst>
              <a:ext uri="{FF2B5EF4-FFF2-40B4-BE49-F238E27FC236}">
                <a16:creationId xmlns:a16="http://schemas.microsoft.com/office/drawing/2014/main" id="{03C3415F-6448-B7DA-0919-79D45E69BDBD}"/>
              </a:ext>
            </a:extLst>
          </p:cNvPr>
          <p:cNvSpPr>
            <a:spLocks noGrp="1"/>
          </p:cNvSpPr>
          <p:nvPr>
            <p:ph type="subTitle" idx="2"/>
          </p:nvPr>
        </p:nvSpPr>
        <p:spPr>
          <a:xfrm>
            <a:off x="1348153" y="2193961"/>
            <a:ext cx="2610900" cy="1469400"/>
          </a:xfrm>
        </p:spPr>
        <p:txBody>
          <a:bodyPr/>
          <a:lstStyle/>
          <a:p>
            <a:pPr marL="152400" indent="0"/>
            <a:r>
              <a:rPr lang="en-US" sz="1400" dirty="0"/>
              <a:t>Present the results of the analysis and predictions through interactive dashboards ,reports and the visualization.</a:t>
            </a:r>
            <a:endParaRPr lang="en-IN" sz="1400" dirty="0"/>
          </a:p>
        </p:txBody>
      </p:sp>
      <p:pic>
        <p:nvPicPr>
          <p:cNvPr id="6" name="Picture 5">
            <a:extLst>
              <a:ext uri="{FF2B5EF4-FFF2-40B4-BE49-F238E27FC236}">
                <a16:creationId xmlns:a16="http://schemas.microsoft.com/office/drawing/2014/main" id="{F8577D67-9FDC-C3AF-72A5-053E86783A89}"/>
              </a:ext>
            </a:extLst>
          </p:cNvPr>
          <p:cNvPicPr>
            <a:picLocks noChangeAspect="1"/>
          </p:cNvPicPr>
          <p:nvPr/>
        </p:nvPicPr>
        <p:blipFill>
          <a:blip r:embed="rId3"/>
          <a:stretch>
            <a:fillRect/>
          </a:stretch>
        </p:blipFill>
        <p:spPr>
          <a:xfrm>
            <a:off x="4827100" y="1779808"/>
            <a:ext cx="347502" cy="347502"/>
          </a:xfrm>
          <a:prstGeom prst="rect">
            <a:avLst/>
          </a:prstGeom>
        </p:spPr>
      </p:pic>
      <p:pic>
        <p:nvPicPr>
          <p:cNvPr id="7" name="Picture 6">
            <a:extLst>
              <a:ext uri="{FF2B5EF4-FFF2-40B4-BE49-F238E27FC236}">
                <a16:creationId xmlns:a16="http://schemas.microsoft.com/office/drawing/2014/main" id="{2F5B8F8A-FE40-2739-3E46-6331FCB31898}"/>
              </a:ext>
            </a:extLst>
          </p:cNvPr>
          <p:cNvPicPr>
            <a:picLocks noChangeAspect="1"/>
          </p:cNvPicPr>
          <p:nvPr/>
        </p:nvPicPr>
        <p:blipFill>
          <a:blip r:embed="rId4"/>
          <a:stretch>
            <a:fillRect/>
          </a:stretch>
        </p:blipFill>
        <p:spPr>
          <a:xfrm>
            <a:off x="1348153" y="1785904"/>
            <a:ext cx="298730" cy="34140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7" name="Google Shape;1147;p44"/>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dirty="0"/>
              <a:t>CONTINUOUS MONITORING</a:t>
            </a:r>
            <a:endParaRPr sz="2600" b="0" dirty="0">
              <a:latin typeface="Raleway Black"/>
              <a:ea typeface="Raleway Black"/>
              <a:cs typeface="Raleway Black"/>
              <a:sym typeface="Raleway Black"/>
            </a:endParaRPr>
          </a:p>
        </p:txBody>
      </p:sp>
      <p:sp>
        <p:nvSpPr>
          <p:cNvPr id="2" name="Subtitle 1">
            <a:extLst>
              <a:ext uri="{FF2B5EF4-FFF2-40B4-BE49-F238E27FC236}">
                <a16:creationId xmlns:a16="http://schemas.microsoft.com/office/drawing/2014/main" id="{CD11203E-BF09-A58F-48C3-615A2B36D08B}"/>
              </a:ext>
            </a:extLst>
          </p:cNvPr>
          <p:cNvSpPr>
            <a:spLocks noGrp="1"/>
          </p:cNvSpPr>
          <p:nvPr>
            <p:ph type="subTitle" idx="1"/>
          </p:nvPr>
        </p:nvSpPr>
        <p:spPr>
          <a:xfrm>
            <a:off x="720000" y="1567638"/>
            <a:ext cx="7704000" cy="2988600"/>
          </a:xfrm>
        </p:spPr>
        <p:txBody>
          <a:bodyPr/>
          <a:lstStyle/>
          <a:p>
            <a:pPr marL="152400" indent="0">
              <a:buNone/>
            </a:pPr>
            <a:r>
              <a:rPr lang="en-US" sz="2000" dirty="0"/>
              <a:t>Implement a system for ongoing monitoring and updating of the model. As new registration data becomes available , the model can retrained to provide up – to – date predictions . </a:t>
            </a:r>
            <a:endParaRPr lang="en-IN" sz="2000" dirty="0"/>
          </a:p>
          <a:p>
            <a:endParaRPr lang="en-IN" dirty="0"/>
          </a:p>
        </p:txBody>
      </p:sp>
      <p:pic>
        <p:nvPicPr>
          <p:cNvPr id="3" name="Picture 2">
            <a:extLst>
              <a:ext uri="{FF2B5EF4-FFF2-40B4-BE49-F238E27FC236}">
                <a16:creationId xmlns:a16="http://schemas.microsoft.com/office/drawing/2014/main" id="{C83682C6-6DE3-BB72-9BC4-D7F4ED2B0E84}"/>
              </a:ext>
            </a:extLst>
          </p:cNvPr>
          <p:cNvPicPr>
            <a:picLocks noChangeAspect="1"/>
          </p:cNvPicPr>
          <p:nvPr/>
        </p:nvPicPr>
        <p:blipFill>
          <a:blip r:embed="rId3"/>
          <a:stretch>
            <a:fillRect/>
          </a:stretch>
        </p:blipFill>
        <p:spPr>
          <a:xfrm>
            <a:off x="720000" y="1115882"/>
            <a:ext cx="359695" cy="35359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4"/>
        <p:cNvGrpSpPr/>
        <p:nvPr/>
      </p:nvGrpSpPr>
      <p:grpSpPr>
        <a:xfrm>
          <a:off x="0" y="0"/>
          <a:ext cx="0" cy="0"/>
          <a:chOff x="0" y="0"/>
          <a:chExt cx="0" cy="0"/>
        </a:xfrm>
      </p:grpSpPr>
      <p:sp>
        <p:nvSpPr>
          <p:cNvPr id="1185" name="Google Shape;1185;p45"/>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dirty="0"/>
              <a:t>DECISION MAKING AND STRATEGY</a:t>
            </a:r>
            <a:endParaRPr sz="2600" b="0" dirty="0">
              <a:latin typeface="Raleway Black"/>
              <a:ea typeface="Raleway Black"/>
              <a:cs typeface="Raleway Black"/>
              <a:sym typeface="Raleway Black"/>
            </a:endParaRPr>
          </a:p>
        </p:txBody>
      </p:sp>
      <p:sp>
        <p:nvSpPr>
          <p:cNvPr id="2" name="Subtitle 1">
            <a:extLst>
              <a:ext uri="{FF2B5EF4-FFF2-40B4-BE49-F238E27FC236}">
                <a16:creationId xmlns:a16="http://schemas.microsoft.com/office/drawing/2014/main" id="{1A75698A-0080-4034-F78D-1B631605609A}"/>
              </a:ext>
            </a:extLst>
          </p:cNvPr>
          <p:cNvSpPr>
            <a:spLocks noGrp="1"/>
          </p:cNvSpPr>
          <p:nvPr>
            <p:ph type="subTitle" idx="1"/>
          </p:nvPr>
        </p:nvSpPr>
        <p:spPr>
          <a:xfrm>
            <a:off x="720000" y="1521339"/>
            <a:ext cx="7704000" cy="2988600"/>
          </a:xfrm>
        </p:spPr>
        <p:txBody>
          <a:bodyPr/>
          <a:lstStyle/>
          <a:p>
            <a:pPr marL="152400" indent="0">
              <a:buNone/>
            </a:pPr>
            <a:r>
              <a:rPr lang="en-US" sz="2000" dirty="0"/>
              <a:t>Use the insights and prediction to inform business strategies, investment decisions and policy formulation based on anticipated changes in companies registration trends.</a:t>
            </a:r>
            <a:endParaRPr lang="en-IN" sz="2000" dirty="0"/>
          </a:p>
          <a:p>
            <a:endParaRPr lang="en-IN" sz="2000" dirty="0"/>
          </a:p>
        </p:txBody>
      </p:sp>
      <p:pic>
        <p:nvPicPr>
          <p:cNvPr id="5" name="Picture 4">
            <a:extLst>
              <a:ext uri="{FF2B5EF4-FFF2-40B4-BE49-F238E27FC236}">
                <a16:creationId xmlns:a16="http://schemas.microsoft.com/office/drawing/2014/main" id="{1D9FC83E-51B3-CB04-6B79-1B895C250EB0}"/>
              </a:ext>
            </a:extLst>
          </p:cNvPr>
          <p:cNvPicPr>
            <a:picLocks noChangeAspect="1"/>
          </p:cNvPicPr>
          <p:nvPr/>
        </p:nvPicPr>
        <p:blipFill>
          <a:blip r:embed="rId3"/>
          <a:stretch>
            <a:fillRect/>
          </a:stretch>
        </p:blipFill>
        <p:spPr>
          <a:xfrm>
            <a:off x="720000" y="1086636"/>
            <a:ext cx="365792" cy="365792"/>
          </a:xfrm>
          <a:prstGeom prst="rect">
            <a:avLst/>
          </a:prstGeom>
        </p:spPr>
      </p:pic>
      <p:pic>
        <p:nvPicPr>
          <p:cNvPr id="6" name="Picture 5">
            <a:extLst>
              <a:ext uri="{FF2B5EF4-FFF2-40B4-BE49-F238E27FC236}">
                <a16:creationId xmlns:a16="http://schemas.microsoft.com/office/drawing/2014/main" id="{2E5A7FCA-FBCB-2A22-0D95-A33ECADDBD61}"/>
              </a:ext>
            </a:extLst>
          </p:cNvPr>
          <p:cNvPicPr>
            <a:picLocks noChangeAspect="1"/>
          </p:cNvPicPr>
          <p:nvPr/>
        </p:nvPicPr>
        <p:blipFill>
          <a:blip r:embed="rId4"/>
          <a:stretch>
            <a:fillRect/>
          </a:stretch>
        </p:blipFill>
        <p:spPr>
          <a:xfrm>
            <a:off x="0" y="2819555"/>
            <a:ext cx="6005080" cy="1981372"/>
          </a:xfrm>
          <a:prstGeom prst="rect">
            <a:avLst/>
          </a:prstGeom>
        </p:spPr>
      </p:pic>
      <p:pic>
        <p:nvPicPr>
          <p:cNvPr id="7" name="Picture 6">
            <a:extLst>
              <a:ext uri="{FF2B5EF4-FFF2-40B4-BE49-F238E27FC236}">
                <a16:creationId xmlns:a16="http://schemas.microsoft.com/office/drawing/2014/main" id="{326ACE51-75F3-1D69-C978-766CA0F5E279}"/>
              </a:ext>
            </a:extLst>
          </p:cNvPr>
          <p:cNvPicPr>
            <a:picLocks noChangeAspect="1"/>
          </p:cNvPicPr>
          <p:nvPr/>
        </p:nvPicPr>
        <p:blipFill>
          <a:blip r:embed="rId5"/>
          <a:stretch>
            <a:fillRect/>
          </a:stretch>
        </p:blipFill>
        <p:spPr>
          <a:xfrm>
            <a:off x="5286538" y="2916254"/>
            <a:ext cx="408207" cy="265333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 name="Picture 110">
            <a:extLst>
              <a:ext uri="{FF2B5EF4-FFF2-40B4-BE49-F238E27FC236}">
                <a16:creationId xmlns:a16="http://schemas.microsoft.com/office/drawing/2014/main" id="{F19A502A-E583-A9E3-1B65-16A6F523ADE9}"/>
              </a:ext>
            </a:extLst>
          </p:cNvPr>
          <p:cNvPicPr>
            <a:picLocks noChangeAspect="1"/>
          </p:cNvPicPr>
          <p:nvPr/>
        </p:nvPicPr>
        <p:blipFill>
          <a:blip r:embed="rId2"/>
          <a:stretch>
            <a:fillRect/>
          </a:stretch>
        </p:blipFill>
        <p:spPr>
          <a:xfrm>
            <a:off x="919904" y="0"/>
            <a:ext cx="7304191" cy="5143500"/>
          </a:xfrm>
          <a:prstGeom prst="rect">
            <a:avLst/>
          </a:prstGeom>
        </p:spPr>
      </p:pic>
    </p:spTree>
    <p:extLst>
      <p:ext uri="{BB962C8B-B14F-4D97-AF65-F5344CB8AC3E}">
        <p14:creationId xmlns:p14="http://schemas.microsoft.com/office/powerpoint/2010/main" val="4674430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COLLECTION</a:t>
            </a:r>
            <a:endParaRPr dirty="0"/>
          </a:p>
        </p:txBody>
      </p:sp>
      <p:sp>
        <p:nvSpPr>
          <p:cNvPr id="21" name="Subtitle 20">
            <a:extLst>
              <a:ext uri="{FF2B5EF4-FFF2-40B4-BE49-F238E27FC236}">
                <a16:creationId xmlns:a16="http://schemas.microsoft.com/office/drawing/2014/main" id="{704D6BD8-9348-3DB8-4D62-7A78813767DC}"/>
              </a:ext>
            </a:extLst>
          </p:cNvPr>
          <p:cNvSpPr>
            <a:spLocks noGrp="1"/>
          </p:cNvSpPr>
          <p:nvPr>
            <p:ph type="subTitle" idx="1"/>
          </p:nvPr>
        </p:nvSpPr>
        <p:spPr>
          <a:xfrm>
            <a:off x="720000" y="1598264"/>
            <a:ext cx="7704000" cy="2988600"/>
          </a:xfrm>
        </p:spPr>
        <p:txBody>
          <a:bodyPr/>
          <a:lstStyle/>
          <a:p>
            <a:pPr marL="152400" indent="0">
              <a:buNone/>
            </a:pPr>
            <a:r>
              <a:rPr lang="en-US" sz="2000" dirty="0"/>
              <a:t>Gathering historical and real time data from the register of companies or relevant government authorities. This data should include information about company registrations , such as company names , registration dates , location, industry classifications and ownership details.</a:t>
            </a:r>
            <a:endParaRPr lang="en-IN" sz="2000" dirty="0"/>
          </a:p>
        </p:txBody>
      </p:sp>
      <p:grpSp>
        <p:nvGrpSpPr>
          <p:cNvPr id="10" name="Google Shape;11210;p67">
            <a:extLst>
              <a:ext uri="{FF2B5EF4-FFF2-40B4-BE49-F238E27FC236}">
                <a16:creationId xmlns:a16="http://schemas.microsoft.com/office/drawing/2014/main" id="{07BE593E-EA17-AB69-8136-42DA0B490CC9}"/>
              </a:ext>
            </a:extLst>
          </p:cNvPr>
          <p:cNvGrpSpPr/>
          <p:nvPr/>
        </p:nvGrpSpPr>
        <p:grpSpPr>
          <a:xfrm>
            <a:off x="914661" y="1177447"/>
            <a:ext cx="337942" cy="342071"/>
            <a:chOff x="-2571737" y="2403625"/>
            <a:chExt cx="292225" cy="291425"/>
          </a:xfrm>
        </p:grpSpPr>
        <p:sp>
          <p:nvSpPr>
            <p:cNvPr id="11" name="Google Shape;11211;p67">
              <a:extLst>
                <a:ext uri="{FF2B5EF4-FFF2-40B4-BE49-F238E27FC236}">
                  <a16:creationId xmlns:a16="http://schemas.microsoft.com/office/drawing/2014/main" id="{08450B31-42C7-DAE3-D1A0-57A195D561D7}"/>
                </a:ext>
              </a:extLst>
            </p:cNvPr>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Google Shape;11212;p67">
              <a:extLst>
                <a:ext uri="{FF2B5EF4-FFF2-40B4-BE49-F238E27FC236}">
                  <a16:creationId xmlns:a16="http://schemas.microsoft.com/office/drawing/2014/main" id="{C5919626-DA63-C759-5097-B3E5FC957463}"/>
                </a:ext>
              </a:extLst>
            </p:cNvPr>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Google Shape;11213;p67">
              <a:extLst>
                <a:ext uri="{FF2B5EF4-FFF2-40B4-BE49-F238E27FC236}">
                  <a16:creationId xmlns:a16="http://schemas.microsoft.com/office/drawing/2014/main" id="{ED07BE9A-D836-0B21-FAEE-FBB9454475E7}"/>
                </a:ext>
              </a:extLst>
            </p:cNvPr>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Google Shape;11214;p67">
              <a:extLst>
                <a:ext uri="{FF2B5EF4-FFF2-40B4-BE49-F238E27FC236}">
                  <a16:creationId xmlns:a16="http://schemas.microsoft.com/office/drawing/2014/main" id="{1E826AF2-F387-AEF3-03F9-7CE0D33B39BD}"/>
                </a:ext>
              </a:extLst>
            </p:cNvPr>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Google Shape;11215;p67">
              <a:extLst>
                <a:ext uri="{FF2B5EF4-FFF2-40B4-BE49-F238E27FC236}">
                  <a16:creationId xmlns:a16="http://schemas.microsoft.com/office/drawing/2014/main" id="{2F2BCB15-B5F3-899C-C271-D4C3112C9665}"/>
                </a:ext>
              </a:extLst>
            </p:cNvPr>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6" name="Google Shape;11216;p67">
              <a:extLst>
                <a:ext uri="{FF2B5EF4-FFF2-40B4-BE49-F238E27FC236}">
                  <a16:creationId xmlns:a16="http://schemas.microsoft.com/office/drawing/2014/main" id="{AAEA1873-F71D-387E-40A6-99551CD06115}"/>
                </a:ext>
              </a:extLst>
            </p:cNvPr>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Google Shape;11217;p67">
              <a:extLst>
                <a:ext uri="{FF2B5EF4-FFF2-40B4-BE49-F238E27FC236}">
                  <a16:creationId xmlns:a16="http://schemas.microsoft.com/office/drawing/2014/main" id="{77C4C7D0-91FB-2477-B8F0-93D871FBAB5A}"/>
                </a:ext>
              </a:extLst>
            </p:cNvPr>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2" name="Google Shape;1504;p49">
            <a:extLst>
              <a:ext uri="{FF2B5EF4-FFF2-40B4-BE49-F238E27FC236}">
                <a16:creationId xmlns:a16="http://schemas.microsoft.com/office/drawing/2014/main" id="{1049CDC5-DA8A-DABB-C812-69D8C2D91150}"/>
              </a:ext>
            </a:extLst>
          </p:cNvPr>
          <p:cNvSpPr/>
          <p:nvPr/>
        </p:nvSpPr>
        <p:spPr>
          <a:xfrm rot="5400000" flipH="1">
            <a:off x="-1060341" y="4327894"/>
            <a:ext cx="2885251" cy="675431"/>
          </a:xfrm>
          <a:custGeom>
            <a:avLst/>
            <a:gdLst/>
            <a:ahLst/>
            <a:cxnLst/>
            <a:rect l="l" t="t" r="r" b="b"/>
            <a:pathLst>
              <a:path w="65134" h="13167" extrusionOk="0">
                <a:moveTo>
                  <a:pt x="63438" y="6992"/>
                </a:moveTo>
                <a:cubicBezTo>
                  <a:pt x="64222" y="6992"/>
                  <a:pt x="64864" y="7635"/>
                  <a:pt x="64864" y="8422"/>
                </a:cubicBezTo>
                <a:cubicBezTo>
                  <a:pt x="64864" y="9189"/>
                  <a:pt x="64222" y="9831"/>
                  <a:pt x="63438" y="9831"/>
                </a:cubicBezTo>
                <a:cubicBezTo>
                  <a:pt x="62672" y="9831"/>
                  <a:pt x="62030" y="9189"/>
                  <a:pt x="62030" y="8422"/>
                </a:cubicBezTo>
                <a:cubicBezTo>
                  <a:pt x="62030" y="7635"/>
                  <a:pt x="62672" y="6992"/>
                  <a:pt x="63438" y="6992"/>
                </a:cubicBezTo>
                <a:close/>
                <a:moveTo>
                  <a:pt x="47614" y="10062"/>
                </a:moveTo>
                <a:cubicBezTo>
                  <a:pt x="48398" y="10062"/>
                  <a:pt x="49040" y="10687"/>
                  <a:pt x="49040" y="11471"/>
                </a:cubicBezTo>
                <a:cubicBezTo>
                  <a:pt x="49040" y="12259"/>
                  <a:pt x="48398" y="12879"/>
                  <a:pt x="47614" y="12879"/>
                </a:cubicBezTo>
                <a:cubicBezTo>
                  <a:pt x="46848" y="12879"/>
                  <a:pt x="46206" y="12259"/>
                  <a:pt x="46206" y="11471"/>
                </a:cubicBezTo>
                <a:cubicBezTo>
                  <a:pt x="46206" y="10687"/>
                  <a:pt x="46848" y="10062"/>
                  <a:pt x="47614" y="10062"/>
                </a:cubicBezTo>
                <a:close/>
                <a:moveTo>
                  <a:pt x="1" y="1"/>
                </a:moveTo>
                <a:lnTo>
                  <a:pt x="1" y="271"/>
                </a:lnTo>
                <a:lnTo>
                  <a:pt x="40798" y="271"/>
                </a:lnTo>
                <a:lnTo>
                  <a:pt x="48775" y="8243"/>
                </a:lnTo>
                <a:lnTo>
                  <a:pt x="23031" y="8243"/>
                </a:lnTo>
                <a:lnTo>
                  <a:pt x="18574" y="3781"/>
                </a:lnTo>
                <a:lnTo>
                  <a:pt x="91" y="3781"/>
                </a:lnTo>
                <a:lnTo>
                  <a:pt x="91" y="4051"/>
                </a:lnTo>
                <a:lnTo>
                  <a:pt x="18467" y="4051"/>
                </a:lnTo>
                <a:lnTo>
                  <a:pt x="22641" y="8243"/>
                </a:lnTo>
                <a:lnTo>
                  <a:pt x="1" y="8243"/>
                </a:lnTo>
                <a:lnTo>
                  <a:pt x="1" y="8512"/>
                </a:lnTo>
                <a:lnTo>
                  <a:pt x="22924" y="8512"/>
                </a:lnTo>
                <a:lnTo>
                  <a:pt x="26066" y="11651"/>
                </a:lnTo>
                <a:lnTo>
                  <a:pt x="45936" y="11651"/>
                </a:lnTo>
                <a:cubicBezTo>
                  <a:pt x="46026" y="12507"/>
                  <a:pt x="46758" y="13166"/>
                  <a:pt x="47614" y="13166"/>
                </a:cubicBezTo>
                <a:cubicBezTo>
                  <a:pt x="48561" y="13166"/>
                  <a:pt x="49310" y="12400"/>
                  <a:pt x="49310" y="11471"/>
                </a:cubicBezTo>
                <a:cubicBezTo>
                  <a:pt x="49310" y="10546"/>
                  <a:pt x="48561" y="9797"/>
                  <a:pt x="47614" y="9797"/>
                </a:cubicBezTo>
                <a:cubicBezTo>
                  <a:pt x="46724" y="9797"/>
                  <a:pt x="45992" y="10490"/>
                  <a:pt x="45936" y="11381"/>
                </a:cubicBezTo>
                <a:lnTo>
                  <a:pt x="26173" y="11381"/>
                </a:lnTo>
                <a:lnTo>
                  <a:pt x="23300" y="8512"/>
                </a:lnTo>
                <a:lnTo>
                  <a:pt x="49040" y="8512"/>
                </a:lnTo>
                <a:lnTo>
                  <a:pt x="49057" y="8529"/>
                </a:lnTo>
                <a:lnTo>
                  <a:pt x="49079" y="8512"/>
                </a:lnTo>
                <a:lnTo>
                  <a:pt x="61760" y="8512"/>
                </a:lnTo>
                <a:cubicBezTo>
                  <a:pt x="61816" y="9403"/>
                  <a:pt x="62544" y="10096"/>
                  <a:pt x="63438" y="10096"/>
                </a:cubicBezTo>
                <a:cubicBezTo>
                  <a:pt x="64363" y="10096"/>
                  <a:pt x="65134" y="9347"/>
                  <a:pt x="65134" y="8422"/>
                </a:cubicBezTo>
                <a:cubicBezTo>
                  <a:pt x="65134" y="7493"/>
                  <a:pt x="64363" y="6727"/>
                  <a:pt x="63438" y="6727"/>
                </a:cubicBezTo>
                <a:cubicBezTo>
                  <a:pt x="62565" y="6727"/>
                  <a:pt x="61850" y="7386"/>
                  <a:pt x="61760" y="8243"/>
                </a:cubicBezTo>
                <a:lnTo>
                  <a:pt x="49147" y="8243"/>
                </a:lnTo>
                <a:lnTo>
                  <a:pt x="409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5" name="Google Shape;795;p3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PREPROCEESING</a:t>
            </a:r>
            <a:endParaRPr dirty="0"/>
          </a:p>
        </p:txBody>
      </p:sp>
      <p:sp>
        <p:nvSpPr>
          <p:cNvPr id="19" name="Subtitle 18">
            <a:extLst>
              <a:ext uri="{FF2B5EF4-FFF2-40B4-BE49-F238E27FC236}">
                <a16:creationId xmlns:a16="http://schemas.microsoft.com/office/drawing/2014/main" id="{D3FC11BE-30FC-6BCC-668E-B421511C3D90}"/>
              </a:ext>
            </a:extLst>
          </p:cNvPr>
          <p:cNvSpPr>
            <a:spLocks noGrp="1"/>
          </p:cNvSpPr>
          <p:nvPr>
            <p:ph type="subTitle" idx="1"/>
          </p:nvPr>
        </p:nvSpPr>
        <p:spPr>
          <a:xfrm>
            <a:off x="5079776" y="2101327"/>
            <a:ext cx="2610900" cy="1469400"/>
          </a:xfrm>
        </p:spPr>
        <p:txBody>
          <a:bodyPr/>
          <a:lstStyle/>
          <a:p>
            <a:pPr marL="152400" indent="0"/>
            <a:r>
              <a:rPr lang="en-IN" sz="1400" dirty="0"/>
              <a:t>Convert data into a structured format suitable analysis</a:t>
            </a:r>
          </a:p>
        </p:txBody>
      </p:sp>
      <p:sp>
        <p:nvSpPr>
          <p:cNvPr id="20" name="Subtitle 19">
            <a:extLst>
              <a:ext uri="{FF2B5EF4-FFF2-40B4-BE49-F238E27FC236}">
                <a16:creationId xmlns:a16="http://schemas.microsoft.com/office/drawing/2014/main" id="{E43188E6-A07D-3EBF-424D-78CA15327EFF}"/>
              </a:ext>
            </a:extLst>
          </p:cNvPr>
          <p:cNvSpPr>
            <a:spLocks noGrp="1"/>
          </p:cNvSpPr>
          <p:nvPr>
            <p:ph type="subTitle" idx="2"/>
          </p:nvPr>
        </p:nvSpPr>
        <p:spPr>
          <a:xfrm>
            <a:off x="1421912" y="2101327"/>
            <a:ext cx="2610900" cy="1469400"/>
          </a:xfrm>
        </p:spPr>
        <p:txBody>
          <a:bodyPr/>
          <a:lstStyle/>
          <a:p>
            <a:pPr marL="152400" indent="0"/>
            <a:r>
              <a:rPr lang="en-US" sz="1400" dirty="0"/>
              <a:t>Clean and preprocess the collected data to handle missing values , duplicates and inconsistencies</a:t>
            </a:r>
            <a:endParaRPr lang="en-IN" sz="1400" dirty="0"/>
          </a:p>
        </p:txBody>
      </p:sp>
      <p:grpSp>
        <p:nvGrpSpPr>
          <p:cNvPr id="803" name="Google Shape;803;p35"/>
          <p:cNvGrpSpPr/>
          <p:nvPr/>
        </p:nvGrpSpPr>
        <p:grpSpPr>
          <a:xfrm>
            <a:off x="1421912" y="1648427"/>
            <a:ext cx="345125" cy="345150"/>
            <a:chOff x="997838" y="3797375"/>
            <a:chExt cx="345125" cy="345150"/>
          </a:xfrm>
        </p:grpSpPr>
        <p:sp>
          <p:nvSpPr>
            <p:cNvPr id="804" name="Google Shape;804;p35"/>
            <p:cNvSpPr/>
            <p:nvPr/>
          </p:nvSpPr>
          <p:spPr>
            <a:xfrm>
              <a:off x="997838" y="3797375"/>
              <a:ext cx="345125" cy="345150"/>
            </a:xfrm>
            <a:custGeom>
              <a:avLst/>
              <a:gdLst/>
              <a:ahLst/>
              <a:cxnLst/>
              <a:rect l="l" t="t" r="r" b="b"/>
              <a:pathLst>
                <a:path w="13805" h="13806" extrusionOk="0">
                  <a:moveTo>
                    <a:pt x="6895" y="809"/>
                  </a:moveTo>
                  <a:cubicBezTo>
                    <a:pt x="8172" y="809"/>
                    <a:pt x="9199" y="1838"/>
                    <a:pt x="9199" y="3101"/>
                  </a:cubicBezTo>
                  <a:cubicBezTo>
                    <a:pt x="9199" y="3788"/>
                    <a:pt x="8896" y="4433"/>
                    <a:pt x="8357" y="4865"/>
                  </a:cubicBezTo>
                  <a:cubicBezTo>
                    <a:pt x="8018" y="5157"/>
                    <a:pt x="7785" y="5530"/>
                    <a:pt x="7715" y="5928"/>
                  </a:cubicBezTo>
                  <a:lnTo>
                    <a:pt x="7305" y="5928"/>
                  </a:lnTo>
                  <a:lnTo>
                    <a:pt x="7305" y="3813"/>
                  </a:lnTo>
                  <a:lnTo>
                    <a:pt x="7995" y="3123"/>
                  </a:lnTo>
                  <a:cubicBezTo>
                    <a:pt x="8158" y="2960"/>
                    <a:pt x="8158" y="2702"/>
                    <a:pt x="7995" y="2551"/>
                  </a:cubicBezTo>
                  <a:cubicBezTo>
                    <a:pt x="7919" y="2468"/>
                    <a:pt x="7817" y="2427"/>
                    <a:pt x="7713" y="2427"/>
                  </a:cubicBezTo>
                  <a:cubicBezTo>
                    <a:pt x="7609" y="2427"/>
                    <a:pt x="7504" y="2468"/>
                    <a:pt x="7423" y="2551"/>
                  </a:cubicBezTo>
                  <a:lnTo>
                    <a:pt x="6895" y="3064"/>
                  </a:lnTo>
                  <a:lnTo>
                    <a:pt x="6382" y="2551"/>
                  </a:lnTo>
                  <a:cubicBezTo>
                    <a:pt x="6304" y="2473"/>
                    <a:pt x="6197" y="2430"/>
                    <a:pt x="6089" y="2430"/>
                  </a:cubicBezTo>
                  <a:cubicBezTo>
                    <a:pt x="6003" y="2430"/>
                    <a:pt x="5917" y="2457"/>
                    <a:pt x="5843" y="2514"/>
                  </a:cubicBezTo>
                  <a:cubicBezTo>
                    <a:pt x="5647" y="2666"/>
                    <a:pt x="5633" y="2946"/>
                    <a:pt x="5810" y="3123"/>
                  </a:cubicBezTo>
                  <a:lnTo>
                    <a:pt x="6500" y="3813"/>
                  </a:lnTo>
                  <a:lnTo>
                    <a:pt x="6500" y="5928"/>
                  </a:lnTo>
                  <a:lnTo>
                    <a:pt x="6090" y="5928"/>
                  </a:lnTo>
                  <a:cubicBezTo>
                    <a:pt x="6020" y="5530"/>
                    <a:pt x="5787" y="5157"/>
                    <a:pt x="5448" y="4865"/>
                  </a:cubicBezTo>
                  <a:cubicBezTo>
                    <a:pt x="4909" y="4433"/>
                    <a:pt x="4606" y="3788"/>
                    <a:pt x="4606" y="3101"/>
                  </a:cubicBezTo>
                  <a:cubicBezTo>
                    <a:pt x="4606" y="1838"/>
                    <a:pt x="5633" y="809"/>
                    <a:pt x="6895" y="809"/>
                  </a:cubicBezTo>
                  <a:close/>
                  <a:moveTo>
                    <a:pt x="7681" y="6748"/>
                  </a:moveTo>
                  <a:lnTo>
                    <a:pt x="7681" y="7412"/>
                  </a:lnTo>
                  <a:cubicBezTo>
                    <a:pt x="7681" y="7494"/>
                    <a:pt x="7622" y="7553"/>
                    <a:pt x="7552" y="7553"/>
                  </a:cubicBezTo>
                  <a:lnTo>
                    <a:pt x="6253" y="7553"/>
                  </a:lnTo>
                  <a:cubicBezTo>
                    <a:pt x="6183" y="7553"/>
                    <a:pt x="6124" y="7494"/>
                    <a:pt x="6124" y="7412"/>
                  </a:cubicBezTo>
                  <a:lnTo>
                    <a:pt x="6124" y="6748"/>
                  </a:lnTo>
                  <a:close/>
                  <a:moveTo>
                    <a:pt x="12857" y="3507"/>
                  </a:moveTo>
                  <a:cubicBezTo>
                    <a:pt x="12941" y="3507"/>
                    <a:pt x="12997" y="3566"/>
                    <a:pt x="12997" y="3637"/>
                  </a:cubicBezTo>
                  <a:lnTo>
                    <a:pt x="12997" y="9166"/>
                  </a:lnTo>
                  <a:lnTo>
                    <a:pt x="808" y="9166"/>
                  </a:lnTo>
                  <a:lnTo>
                    <a:pt x="808" y="3637"/>
                  </a:lnTo>
                  <a:cubicBezTo>
                    <a:pt x="808" y="3566"/>
                    <a:pt x="864" y="3507"/>
                    <a:pt x="948" y="3507"/>
                  </a:cubicBezTo>
                  <a:lnTo>
                    <a:pt x="3824" y="3507"/>
                  </a:lnTo>
                  <a:cubicBezTo>
                    <a:pt x="3927" y="4279"/>
                    <a:pt x="4315" y="4994"/>
                    <a:pt x="4921" y="5496"/>
                  </a:cubicBezTo>
                  <a:cubicBezTo>
                    <a:pt x="5167" y="5696"/>
                    <a:pt x="5308" y="5976"/>
                    <a:pt x="5308" y="6257"/>
                  </a:cubicBezTo>
                  <a:lnTo>
                    <a:pt x="5308" y="7412"/>
                  </a:lnTo>
                  <a:cubicBezTo>
                    <a:pt x="5308" y="7940"/>
                    <a:pt x="5740" y="8361"/>
                    <a:pt x="6253" y="8361"/>
                  </a:cubicBezTo>
                  <a:lnTo>
                    <a:pt x="7527" y="8361"/>
                  </a:lnTo>
                  <a:cubicBezTo>
                    <a:pt x="8043" y="8361"/>
                    <a:pt x="8464" y="7940"/>
                    <a:pt x="8464" y="7412"/>
                  </a:cubicBezTo>
                  <a:lnTo>
                    <a:pt x="8464" y="6257"/>
                  </a:lnTo>
                  <a:cubicBezTo>
                    <a:pt x="8464" y="5976"/>
                    <a:pt x="8604" y="5696"/>
                    <a:pt x="8848" y="5496"/>
                  </a:cubicBezTo>
                  <a:cubicBezTo>
                    <a:pt x="9457" y="4994"/>
                    <a:pt x="9855" y="4279"/>
                    <a:pt x="9948" y="3507"/>
                  </a:cubicBezTo>
                  <a:close/>
                  <a:moveTo>
                    <a:pt x="12997" y="9974"/>
                  </a:moveTo>
                  <a:lnTo>
                    <a:pt x="12997" y="10650"/>
                  </a:lnTo>
                  <a:cubicBezTo>
                    <a:pt x="12997" y="10720"/>
                    <a:pt x="12941" y="10790"/>
                    <a:pt x="12857" y="10790"/>
                  </a:cubicBezTo>
                  <a:lnTo>
                    <a:pt x="948" y="10790"/>
                  </a:lnTo>
                  <a:cubicBezTo>
                    <a:pt x="864" y="10790"/>
                    <a:pt x="808" y="10720"/>
                    <a:pt x="808" y="10650"/>
                  </a:cubicBezTo>
                  <a:lnTo>
                    <a:pt x="808" y="9974"/>
                  </a:lnTo>
                  <a:close/>
                  <a:moveTo>
                    <a:pt x="8194" y="11598"/>
                  </a:moveTo>
                  <a:lnTo>
                    <a:pt x="8534" y="13001"/>
                  </a:lnTo>
                  <a:lnTo>
                    <a:pt x="5249" y="13001"/>
                  </a:lnTo>
                  <a:lnTo>
                    <a:pt x="5588" y="11598"/>
                  </a:lnTo>
                  <a:close/>
                  <a:moveTo>
                    <a:pt x="6895" y="1"/>
                  </a:moveTo>
                  <a:cubicBezTo>
                    <a:pt x="5330" y="1"/>
                    <a:pt x="4020" y="1182"/>
                    <a:pt x="3824" y="2702"/>
                  </a:cubicBezTo>
                  <a:lnTo>
                    <a:pt x="948" y="2702"/>
                  </a:lnTo>
                  <a:cubicBezTo>
                    <a:pt x="421" y="2702"/>
                    <a:pt x="0" y="3123"/>
                    <a:pt x="0" y="3637"/>
                  </a:cubicBezTo>
                  <a:lnTo>
                    <a:pt x="0" y="10650"/>
                  </a:lnTo>
                  <a:cubicBezTo>
                    <a:pt x="0" y="11177"/>
                    <a:pt x="421" y="11598"/>
                    <a:pt x="948" y="11598"/>
                  </a:cubicBezTo>
                  <a:lnTo>
                    <a:pt x="4769" y="11598"/>
                  </a:lnTo>
                  <a:lnTo>
                    <a:pt x="4430" y="13001"/>
                  </a:lnTo>
                  <a:lnTo>
                    <a:pt x="3669" y="13001"/>
                  </a:lnTo>
                  <a:cubicBezTo>
                    <a:pt x="3459" y="13001"/>
                    <a:pt x="3274" y="13152"/>
                    <a:pt x="3249" y="13351"/>
                  </a:cubicBezTo>
                  <a:cubicBezTo>
                    <a:pt x="3226" y="13595"/>
                    <a:pt x="3414" y="13806"/>
                    <a:pt x="3658" y="13806"/>
                  </a:cubicBezTo>
                  <a:lnTo>
                    <a:pt x="10110" y="13806"/>
                  </a:lnTo>
                  <a:cubicBezTo>
                    <a:pt x="10321" y="13806"/>
                    <a:pt x="10509" y="13654"/>
                    <a:pt x="10531" y="13444"/>
                  </a:cubicBezTo>
                  <a:cubicBezTo>
                    <a:pt x="10556" y="13200"/>
                    <a:pt x="10368" y="13001"/>
                    <a:pt x="10122" y="13001"/>
                  </a:cubicBezTo>
                  <a:lnTo>
                    <a:pt x="9364" y="13001"/>
                  </a:lnTo>
                  <a:lnTo>
                    <a:pt x="9025" y="11598"/>
                  </a:lnTo>
                  <a:lnTo>
                    <a:pt x="12857" y="11598"/>
                  </a:lnTo>
                  <a:cubicBezTo>
                    <a:pt x="13384" y="11598"/>
                    <a:pt x="13805" y="11177"/>
                    <a:pt x="13805" y="10650"/>
                  </a:cubicBezTo>
                  <a:lnTo>
                    <a:pt x="13805" y="3637"/>
                  </a:lnTo>
                  <a:cubicBezTo>
                    <a:pt x="13805" y="3123"/>
                    <a:pt x="13384" y="2702"/>
                    <a:pt x="12857" y="2702"/>
                  </a:cubicBezTo>
                  <a:lnTo>
                    <a:pt x="9970" y="2702"/>
                  </a:lnTo>
                  <a:cubicBezTo>
                    <a:pt x="9771" y="1182"/>
                    <a:pt x="8475" y="1"/>
                    <a:pt x="68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05" name="Google Shape;805;p35"/>
            <p:cNvSpPr/>
            <p:nvPr/>
          </p:nvSpPr>
          <p:spPr>
            <a:xfrm>
              <a:off x="1259638" y="3810725"/>
              <a:ext cx="40700" cy="30375"/>
            </a:xfrm>
            <a:custGeom>
              <a:avLst/>
              <a:gdLst/>
              <a:ahLst/>
              <a:cxnLst/>
              <a:rect l="l" t="t" r="r" b="b"/>
              <a:pathLst>
                <a:path w="1628" h="1215" extrusionOk="0">
                  <a:moveTo>
                    <a:pt x="1165" y="1"/>
                  </a:moveTo>
                  <a:cubicBezTo>
                    <a:pt x="1096" y="1"/>
                    <a:pt x="1025" y="18"/>
                    <a:pt x="960" y="53"/>
                  </a:cubicBezTo>
                  <a:lnTo>
                    <a:pt x="258" y="463"/>
                  </a:lnTo>
                  <a:cubicBezTo>
                    <a:pt x="70" y="567"/>
                    <a:pt x="0" y="825"/>
                    <a:pt x="118" y="1010"/>
                  </a:cubicBezTo>
                  <a:cubicBezTo>
                    <a:pt x="190" y="1144"/>
                    <a:pt x="324" y="1214"/>
                    <a:pt x="465" y="1214"/>
                  </a:cubicBezTo>
                  <a:cubicBezTo>
                    <a:pt x="533" y="1214"/>
                    <a:pt x="603" y="1198"/>
                    <a:pt x="668" y="1164"/>
                  </a:cubicBezTo>
                  <a:lnTo>
                    <a:pt x="1369" y="754"/>
                  </a:lnTo>
                  <a:cubicBezTo>
                    <a:pt x="1557" y="648"/>
                    <a:pt x="1627" y="393"/>
                    <a:pt x="1510" y="205"/>
                  </a:cubicBezTo>
                  <a:cubicBezTo>
                    <a:pt x="1438" y="71"/>
                    <a:pt x="1305" y="1"/>
                    <a:pt x="11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06" name="Google Shape;806;p35"/>
            <p:cNvSpPr/>
            <p:nvPr/>
          </p:nvSpPr>
          <p:spPr>
            <a:xfrm>
              <a:off x="1259638" y="3908500"/>
              <a:ext cx="40700" cy="30325"/>
            </a:xfrm>
            <a:custGeom>
              <a:avLst/>
              <a:gdLst/>
              <a:ahLst/>
              <a:cxnLst/>
              <a:rect l="l" t="t" r="r" b="b"/>
              <a:pathLst>
                <a:path w="1628" h="1213" extrusionOk="0">
                  <a:moveTo>
                    <a:pt x="460" y="1"/>
                  </a:moveTo>
                  <a:cubicBezTo>
                    <a:pt x="321" y="1"/>
                    <a:pt x="189" y="73"/>
                    <a:pt x="118" y="199"/>
                  </a:cubicBezTo>
                  <a:cubicBezTo>
                    <a:pt x="0" y="395"/>
                    <a:pt x="70" y="642"/>
                    <a:pt x="258" y="760"/>
                  </a:cubicBezTo>
                  <a:lnTo>
                    <a:pt x="960" y="1155"/>
                  </a:lnTo>
                  <a:cubicBezTo>
                    <a:pt x="1026" y="1195"/>
                    <a:pt x="1098" y="1213"/>
                    <a:pt x="1168" y="1213"/>
                  </a:cubicBezTo>
                  <a:cubicBezTo>
                    <a:pt x="1307" y="1213"/>
                    <a:pt x="1439" y="1140"/>
                    <a:pt x="1510" y="1015"/>
                  </a:cubicBezTo>
                  <a:cubicBezTo>
                    <a:pt x="1627" y="816"/>
                    <a:pt x="1557" y="572"/>
                    <a:pt x="1369" y="454"/>
                  </a:cubicBezTo>
                  <a:lnTo>
                    <a:pt x="668" y="58"/>
                  </a:lnTo>
                  <a:cubicBezTo>
                    <a:pt x="601" y="19"/>
                    <a:pt x="530" y="1"/>
                    <a:pt x="4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07" name="Google Shape;807;p35"/>
            <p:cNvSpPr/>
            <p:nvPr/>
          </p:nvSpPr>
          <p:spPr>
            <a:xfrm>
              <a:off x="1039913" y="3810725"/>
              <a:ext cx="40625" cy="30375"/>
            </a:xfrm>
            <a:custGeom>
              <a:avLst/>
              <a:gdLst/>
              <a:ahLst/>
              <a:cxnLst/>
              <a:rect l="l" t="t" r="r" b="b"/>
              <a:pathLst>
                <a:path w="1625" h="1215" extrusionOk="0">
                  <a:moveTo>
                    <a:pt x="462" y="1"/>
                  </a:moveTo>
                  <a:cubicBezTo>
                    <a:pt x="321" y="1"/>
                    <a:pt x="188" y="71"/>
                    <a:pt x="118" y="205"/>
                  </a:cubicBezTo>
                  <a:cubicBezTo>
                    <a:pt x="0" y="393"/>
                    <a:pt x="70" y="648"/>
                    <a:pt x="258" y="754"/>
                  </a:cubicBezTo>
                  <a:lnTo>
                    <a:pt x="960" y="1164"/>
                  </a:lnTo>
                  <a:cubicBezTo>
                    <a:pt x="1025" y="1198"/>
                    <a:pt x="1094" y="1214"/>
                    <a:pt x="1163" y="1214"/>
                  </a:cubicBezTo>
                  <a:cubicBezTo>
                    <a:pt x="1303" y="1214"/>
                    <a:pt x="1438" y="1144"/>
                    <a:pt x="1509" y="1010"/>
                  </a:cubicBezTo>
                  <a:cubicBezTo>
                    <a:pt x="1624" y="825"/>
                    <a:pt x="1554" y="567"/>
                    <a:pt x="1369" y="463"/>
                  </a:cubicBezTo>
                  <a:lnTo>
                    <a:pt x="668" y="53"/>
                  </a:lnTo>
                  <a:cubicBezTo>
                    <a:pt x="602" y="18"/>
                    <a:pt x="531" y="1"/>
                    <a:pt x="4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08" name="Google Shape;808;p35"/>
            <p:cNvSpPr/>
            <p:nvPr/>
          </p:nvSpPr>
          <p:spPr>
            <a:xfrm>
              <a:off x="1039913" y="3908500"/>
              <a:ext cx="40625" cy="30325"/>
            </a:xfrm>
            <a:custGeom>
              <a:avLst/>
              <a:gdLst/>
              <a:ahLst/>
              <a:cxnLst/>
              <a:rect l="l" t="t" r="r" b="b"/>
              <a:pathLst>
                <a:path w="1625" h="1213" extrusionOk="0">
                  <a:moveTo>
                    <a:pt x="1168" y="1"/>
                  </a:moveTo>
                  <a:cubicBezTo>
                    <a:pt x="1098" y="1"/>
                    <a:pt x="1026" y="19"/>
                    <a:pt x="960" y="58"/>
                  </a:cubicBezTo>
                  <a:lnTo>
                    <a:pt x="258" y="454"/>
                  </a:lnTo>
                  <a:cubicBezTo>
                    <a:pt x="70" y="572"/>
                    <a:pt x="0" y="816"/>
                    <a:pt x="118" y="1015"/>
                  </a:cubicBezTo>
                  <a:cubicBezTo>
                    <a:pt x="187" y="1140"/>
                    <a:pt x="320" y="1213"/>
                    <a:pt x="459" y="1213"/>
                  </a:cubicBezTo>
                  <a:cubicBezTo>
                    <a:pt x="529" y="1213"/>
                    <a:pt x="601" y="1195"/>
                    <a:pt x="668" y="1155"/>
                  </a:cubicBezTo>
                  <a:lnTo>
                    <a:pt x="1369" y="760"/>
                  </a:lnTo>
                  <a:cubicBezTo>
                    <a:pt x="1554" y="642"/>
                    <a:pt x="1624" y="395"/>
                    <a:pt x="1509" y="199"/>
                  </a:cubicBezTo>
                  <a:cubicBezTo>
                    <a:pt x="1438" y="73"/>
                    <a:pt x="1307"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809" name="Google Shape;809;p35"/>
          <p:cNvGrpSpPr/>
          <p:nvPr/>
        </p:nvGrpSpPr>
        <p:grpSpPr>
          <a:xfrm>
            <a:off x="5079776" y="1661777"/>
            <a:ext cx="345150" cy="345150"/>
            <a:chOff x="1696838" y="3797375"/>
            <a:chExt cx="345150" cy="345150"/>
          </a:xfrm>
        </p:grpSpPr>
        <p:sp>
          <p:nvSpPr>
            <p:cNvPr id="810" name="Google Shape;810;p35"/>
            <p:cNvSpPr/>
            <p:nvPr/>
          </p:nvSpPr>
          <p:spPr>
            <a:xfrm>
              <a:off x="1696838" y="3797375"/>
              <a:ext cx="345150" cy="345150"/>
            </a:xfrm>
            <a:custGeom>
              <a:avLst/>
              <a:gdLst/>
              <a:ahLst/>
              <a:cxnLst/>
              <a:rect l="l" t="t" r="r" b="b"/>
              <a:pathLst>
                <a:path w="13806" h="13806" extrusionOk="0">
                  <a:moveTo>
                    <a:pt x="5283" y="3241"/>
                  </a:moveTo>
                  <a:cubicBezTo>
                    <a:pt x="5951" y="3241"/>
                    <a:pt x="6498" y="3777"/>
                    <a:pt x="6498" y="4456"/>
                  </a:cubicBezTo>
                  <a:lnTo>
                    <a:pt x="6498" y="4585"/>
                  </a:lnTo>
                  <a:lnTo>
                    <a:pt x="6357" y="4585"/>
                  </a:lnTo>
                  <a:cubicBezTo>
                    <a:pt x="5693" y="4585"/>
                    <a:pt x="5143" y="4046"/>
                    <a:pt x="5143" y="3367"/>
                  </a:cubicBezTo>
                  <a:lnTo>
                    <a:pt x="5143" y="3241"/>
                  </a:lnTo>
                  <a:close/>
                  <a:moveTo>
                    <a:pt x="8649" y="3241"/>
                  </a:moveTo>
                  <a:lnTo>
                    <a:pt x="8649" y="3367"/>
                  </a:lnTo>
                  <a:cubicBezTo>
                    <a:pt x="8649" y="4046"/>
                    <a:pt x="8111" y="4585"/>
                    <a:pt x="7446" y="4585"/>
                  </a:cubicBezTo>
                  <a:lnTo>
                    <a:pt x="7306" y="4585"/>
                  </a:lnTo>
                  <a:lnTo>
                    <a:pt x="7306" y="4456"/>
                  </a:lnTo>
                  <a:cubicBezTo>
                    <a:pt x="7306" y="3777"/>
                    <a:pt x="7844" y="3241"/>
                    <a:pt x="8520" y="3241"/>
                  </a:cubicBezTo>
                  <a:close/>
                  <a:moveTo>
                    <a:pt x="8299" y="7283"/>
                  </a:moveTo>
                  <a:lnTo>
                    <a:pt x="7914" y="9166"/>
                  </a:lnTo>
                  <a:lnTo>
                    <a:pt x="5881" y="9166"/>
                  </a:lnTo>
                  <a:lnTo>
                    <a:pt x="5505" y="7283"/>
                  </a:lnTo>
                  <a:close/>
                  <a:moveTo>
                    <a:pt x="12857" y="809"/>
                  </a:moveTo>
                  <a:cubicBezTo>
                    <a:pt x="12939" y="809"/>
                    <a:pt x="12998" y="868"/>
                    <a:pt x="12998" y="949"/>
                  </a:cubicBezTo>
                  <a:lnTo>
                    <a:pt x="12998" y="9166"/>
                  </a:lnTo>
                  <a:lnTo>
                    <a:pt x="8742" y="9166"/>
                  </a:lnTo>
                  <a:lnTo>
                    <a:pt x="9118" y="7283"/>
                  </a:lnTo>
                  <a:lnTo>
                    <a:pt x="9317" y="7283"/>
                  </a:lnTo>
                  <a:cubicBezTo>
                    <a:pt x="9528" y="7283"/>
                    <a:pt x="9701" y="7132"/>
                    <a:pt x="9724" y="6922"/>
                  </a:cubicBezTo>
                  <a:cubicBezTo>
                    <a:pt x="9760" y="6677"/>
                    <a:pt x="9561" y="6478"/>
                    <a:pt x="9328" y="6478"/>
                  </a:cubicBezTo>
                  <a:lnTo>
                    <a:pt x="7306" y="6478"/>
                  </a:lnTo>
                  <a:lnTo>
                    <a:pt x="7306" y="5390"/>
                  </a:lnTo>
                  <a:lnTo>
                    <a:pt x="7446" y="5390"/>
                  </a:lnTo>
                  <a:cubicBezTo>
                    <a:pt x="8557" y="5390"/>
                    <a:pt x="9469" y="4489"/>
                    <a:pt x="9469" y="3367"/>
                  </a:cubicBezTo>
                  <a:lnTo>
                    <a:pt x="9469" y="2831"/>
                  </a:lnTo>
                  <a:cubicBezTo>
                    <a:pt x="9469" y="2610"/>
                    <a:pt x="9281" y="2433"/>
                    <a:pt x="9059" y="2433"/>
                  </a:cubicBezTo>
                  <a:lnTo>
                    <a:pt x="8520" y="2433"/>
                  </a:lnTo>
                  <a:cubicBezTo>
                    <a:pt x="7856" y="2433"/>
                    <a:pt x="7269" y="2750"/>
                    <a:pt x="6896" y="3241"/>
                  </a:cubicBezTo>
                  <a:cubicBezTo>
                    <a:pt x="6534" y="2750"/>
                    <a:pt x="5951" y="2433"/>
                    <a:pt x="5283" y="2433"/>
                  </a:cubicBezTo>
                  <a:lnTo>
                    <a:pt x="4744" y="2433"/>
                  </a:lnTo>
                  <a:cubicBezTo>
                    <a:pt x="4523" y="2433"/>
                    <a:pt x="4338" y="2610"/>
                    <a:pt x="4338" y="2831"/>
                  </a:cubicBezTo>
                  <a:lnTo>
                    <a:pt x="4338" y="3367"/>
                  </a:lnTo>
                  <a:cubicBezTo>
                    <a:pt x="4338" y="4489"/>
                    <a:pt x="5249" y="5390"/>
                    <a:pt x="6357" y="5390"/>
                  </a:cubicBezTo>
                  <a:lnTo>
                    <a:pt x="6498" y="5390"/>
                  </a:lnTo>
                  <a:lnTo>
                    <a:pt x="6498" y="6478"/>
                  </a:lnTo>
                  <a:lnTo>
                    <a:pt x="4489" y="6478"/>
                  </a:lnTo>
                  <a:cubicBezTo>
                    <a:pt x="4279" y="6478"/>
                    <a:pt x="4091" y="6630"/>
                    <a:pt x="4068" y="6829"/>
                  </a:cubicBezTo>
                  <a:cubicBezTo>
                    <a:pt x="4043" y="7073"/>
                    <a:pt x="4231" y="7283"/>
                    <a:pt x="4478" y="7283"/>
                  </a:cubicBezTo>
                  <a:lnTo>
                    <a:pt x="4688" y="7283"/>
                  </a:lnTo>
                  <a:lnTo>
                    <a:pt x="5061" y="9166"/>
                  </a:lnTo>
                  <a:lnTo>
                    <a:pt x="806" y="9166"/>
                  </a:lnTo>
                  <a:lnTo>
                    <a:pt x="806" y="949"/>
                  </a:lnTo>
                  <a:cubicBezTo>
                    <a:pt x="806" y="868"/>
                    <a:pt x="865" y="809"/>
                    <a:pt x="946" y="809"/>
                  </a:cubicBezTo>
                  <a:close/>
                  <a:moveTo>
                    <a:pt x="12998" y="9974"/>
                  </a:moveTo>
                  <a:lnTo>
                    <a:pt x="12998" y="10650"/>
                  </a:lnTo>
                  <a:cubicBezTo>
                    <a:pt x="12998" y="10720"/>
                    <a:pt x="12939" y="10790"/>
                    <a:pt x="12857" y="10790"/>
                  </a:cubicBezTo>
                  <a:lnTo>
                    <a:pt x="946" y="10790"/>
                  </a:lnTo>
                  <a:cubicBezTo>
                    <a:pt x="865" y="10790"/>
                    <a:pt x="806" y="10720"/>
                    <a:pt x="806" y="10650"/>
                  </a:cubicBezTo>
                  <a:lnTo>
                    <a:pt x="806" y="9974"/>
                  </a:lnTo>
                  <a:close/>
                  <a:moveTo>
                    <a:pt x="8206" y="11598"/>
                  </a:moveTo>
                  <a:lnTo>
                    <a:pt x="8546" y="13001"/>
                  </a:lnTo>
                  <a:lnTo>
                    <a:pt x="5261" y="13001"/>
                  </a:lnTo>
                  <a:lnTo>
                    <a:pt x="5600" y="11598"/>
                  </a:lnTo>
                  <a:close/>
                  <a:moveTo>
                    <a:pt x="946" y="1"/>
                  </a:moveTo>
                  <a:cubicBezTo>
                    <a:pt x="421" y="1"/>
                    <a:pt x="1" y="422"/>
                    <a:pt x="1" y="949"/>
                  </a:cubicBezTo>
                  <a:lnTo>
                    <a:pt x="1" y="10650"/>
                  </a:lnTo>
                  <a:cubicBezTo>
                    <a:pt x="1" y="11177"/>
                    <a:pt x="421" y="11598"/>
                    <a:pt x="946" y="11598"/>
                  </a:cubicBezTo>
                  <a:lnTo>
                    <a:pt x="4770" y="11598"/>
                  </a:lnTo>
                  <a:lnTo>
                    <a:pt x="4430" y="13001"/>
                  </a:lnTo>
                  <a:lnTo>
                    <a:pt x="3681" y="13001"/>
                  </a:lnTo>
                  <a:cubicBezTo>
                    <a:pt x="3471" y="13001"/>
                    <a:pt x="3286" y="13152"/>
                    <a:pt x="3260" y="13351"/>
                  </a:cubicBezTo>
                  <a:cubicBezTo>
                    <a:pt x="3238" y="13595"/>
                    <a:pt x="3426" y="13806"/>
                    <a:pt x="3670" y="13806"/>
                  </a:cubicBezTo>
                  <a:lnTo>
                    <a:pt x="10122" y="13806"/>
                  </a:lnTo>
                  <a:cubicBezTo>
                    <a:pt x="10333" y="13806"/>
                    <a:pt x="10521" y="13654"/>
                    <a:pt x="10543" y="13444"/>
                  </a:cubicBezTo>
                  <a:cubicBezTo>
                    <a:pt x="10565" y="13200"/>
                    <a:pt x="10380" y="13001"/>
                    <a:pt x="10133" y="13001"/>
                  </a:cubicBezTo>
                  <a:lnTo>
                    <a:pt x="9373" y="13001"/>
                  </a:lnTo>
                  <a:lnTo>
                    <a:pt x="9037" y="11598"/>
                  </a:lnTo>
                  <a:lnTo>
                    <a:pt x="12857" y="11598"/>
                  </a:lnTo>
                  <a:cubicBezTo>
                    <a:pt x="13385" y="11598"/>
                    <a:pt x="13806" y="11177"/>
                    <a:pt x="13806" y="10650"/>
                  </a:cubicBezTo>
                  <a:lnTo>
                    <a:pt x="13806" y="949"/>
                  </a:lnTo>
                  <a:cubicBezTo>
                    <a:pt x="13806" y="422"/>
                    <a:pt x="13385" y="1"/>
                    <a:pt x="128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11" name="Google Shape;811;p35"/>
            <p:cNvSpPr/>
            <p:nvPr/>
          </p:nvSpPr>
          <p:spPr>
            <a:xfrm>
              <a:off x="1959838" y="3891775"/>
              <a:ext cx="41475" cy="20225"/>
            </a:xfrm>
            <a:custGeom>
              <a:avLst/>
              <a:gdLst/>
              <a:ahLst/>
              <a:cxnLst/>
              <a:rect l="l" t="t" r="r" b="b"/>
              <a:pathLst>
                <a:path w="1659" h="809" extrusionOk="0">
                  <a:moveTo>
                    <a:pt x="433" y="1"/>
                  </a:moveTo>
                  <a:cubicBezTo>
                    <a:pt x="233" y="1"/>
                    <a:pt x="45" y="152"/>
                    <a:pt x="23" y="363"/>
                  </a:cubicBezTo>
                  <a:cubicBezTo>
                    <a:pt x="1" y="598"/>
                    <a:pt x="186" y="809"/>
                    <a:pt x="421" y="809"/>
                  </a:cubicBezTo>
                  <a:lnTo>
                    <a:pt x="1227" y="809"/>
                  </a:lnTo>
                  <a:cubicBezTo>
                    <a:pt x="1426" y="809"/>
                    <a:pt x="1614" y="657"/>
                    <a:pt x="1636" y="447"/>
                  </a:cubicBezTo>
                  <a:cubicBezTo>
                    <a:pt x="1659" y="211"/>
                    <a:pt x="1473" y="1"/>
                    <a:pt x="1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12" name="Google Shape;812;p35"/>
            <p:cNvSpPr/>
            <p:nvPr/>
          </p:nvSpPr>
          <p:spPr>
            <a:xfrm>
              <a:off x="1952188" y="3838075"/>
              <a:ext cx="40700" cy="30350"/>
            </a:xfrm>
            <a:custGeom>
              <a:avLst/>
              <a:gdLst/>
              <a:ahLst/>
              <a:cxnLst/>
              <a:rect l="l" t="t" r="r" b="b"/>
              <a:pathLst>
                <a:path w="1628" h="1214" extrusionOk="0">
                  <a:moveTo>
                    <a:pt x="1166" y="0"/>
                  </a:moveTo>
                  <a:cubicBezTo>
                    <a:pt x="1097" y="0"/>
                    <a:pt x="1026" y="18"/>
                    <a:pt x="960" y="56"/>
                  </a:cubicBezTo>
                  <a:lnTo>
                    <a:pt x="259" y="454"/>
                  </a:lnTo>
                  <a:cubicBezTo>
                    <a:pt x="60" y="572"/>
                    <a:pt x="1" y="816"/>
                    <a:pt x="107" y="1004"/>
                  </a:cubicBezTo>
                  <a:cubicBezTo>
                    <a:pt x="186" y="1138"/>
                    <a:pt x="322" y="1213"/>
                    <a:pt x="462" y="1213"/>
                  </a:cubicBezTo>
                  <a:cubicBezTo>
                    <a:pt x="532" y="1213"/>
                    <a:pt x="603" y="1195"/>
                    <a:pt x="668" y="1156"/>
                  </a:cubicBezTo>
                  <a:lnTo>
                    <a:pt x="1370" y="757"/>
                  </a:lnTo>
                  <a:cubicBezTo>
                    <a:pt x="1558" y="642"/>
                    <a:pt x="1628" y="395"/>
                    <a:pt x="1510" y="196"/>
                  </a:cubicBezTo>
                  <a:cubicBezTo>
                    <a:pt x="1439" y="72"/>
                    <a:pt x="1306" y="0"/>
                    <a:pt x="1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13" name="Google Shape;813;p35"/>
            <p:cNvSpPr/>
            <p:nvPr/>
          </p:nvSpPr>
          <p:spPr>
            <a:xfrm>
              <a:off x="1952188" y="3935650"/>
              <a:ext cx="40700" cy="30450"/>
            </a:xfrm>
            <a:custGeom>
              <a:avLst/>
              <a:gdLst/>
              <a:ahLst/>
              <a:cxnLst/>
              <a:rect l="l" t="t" r="r" b="b"/>
              <a:pathLst>
                <a:path w="1628" h="1218" extrusionOk="0">
                  <a:moveTo>
                    <a:pt x="462" y="1"/>
                  </a:moveTo>
                  <a:cubicBezTo>
                    <a:pt x="322" y="1"/>
                    <a:pt x="186" y="76"/>
                    <a:pt x="107" y="209"/>
                  </a:cubicBezTo>
                  <a:cubicBezTo>
                    <a:pt x="1" y="397"/>
                    <a:pt x="60" y="642"/>
                    <a:pt x="259" y="759"/>
                  </a:cubicBezTo>
                  <a:lnTo>
                    <a:pt x="960" y="1169"/>
                  </a:lnTo>
                  <a:cubicBezTo>
                    <a:pt x="1023" y="1202"/>
                    <a:pt x="1090" y="1217"/>
                    <a:pt x="1156" y="1217"/>
                  </a:cubicBezTo>
                  <a:cubicBezTo>
                    <a:pt x="1300" y="1217"/>
                    <a:pt x="1437" y="1144"/>
                    <a:pt x="1510" y="1017"/>
                  </a:cubicBezTo>
                  <a:cubicBezTo>
                    <a:pt x="1628" y="818"/>
                    <a:pt x="1558" y="571"/>
                    <a:pt x="1370" y="468"/>
                  </a:cubicBezTo>
                  <a:lnTo>
                    <a:pt x="668" y="58"/>
                  </a:lnTo>
                  <a:cubicBezTo>
                    <a:pt x="603" y="19"/>
                    <a:pt x="532" y="1"/>
                    <a:pt x="4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14" name="Google Shape;814;p35"/>
            <p:cNvSpPr/>
            <p:nvPr/>
          </p:nvSpPr>
          <p:spPr>
            <a:xfrm>
              <a:off x="1737438" y="3891775"/>
              <a:ext cx="41550" cy="20225"/>
            </a:xfrm>
            <a:custGeom>
              <a:avLst/>
              <a:gdLst/>
              <a:ahLst/>
              <a:cxnLst/>
              <a:rect l="l" t="t" r="r" b="b"/>
              <a:pathLst>
                <a:path w="1662" h="809" extrusionOk="0">
                  <a:moveTo>
                    <a:pt x="433" y="1"/>
                  </a:moveTo>
                  <a:cubicBezTo>
                    <a:pt x="223" y="1"/>
                    <a:pt x="49" y="152"/>
                    <a:pt x="23" y="363"/>
                  </a:cubicBezTo>
                  <a:cubicBezTo>
                    <a:pt x="1" y="598"/>
                    <a:pt x="189" y="809"/>
                    <a:pt x="422" y="809"/>
                  </a:cubicBezTo>
                  <a:lnTo>
                    <a:pt x="1227" y="809"/>
                  </a:lnTo>
                  <a:cubicBezTo>
                    <a:pt x="1474" y="809"/>
                    <a:pt x="1662" y="598"/>
                    <a:pt x="1636" y="363"/>
                  </a:cubicBezTo>
                  <a:cubicBezTo>
                    <a:pt x="1614" y="152"/>
                    <a:pt x="1426" y="1"/>
                    <a:pt x="1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15" name="Google Shape;815;p35"/>
            <p:cNvSpPr/>
            <p:nvPr/>
          </p:nvSpPr>
          <p:spPr>
            <a:xfrm>
              <a:off x="1745938" y="3838075"/>
              <a:ext cx="40625" cy="30350"/>
            </a:xfrm>
            <a:custGeom>
              <a:avLst/>
              <a:gdLst/>
              <a:ahLst/>
              <a:cxnLst/>
              <a:rect l="l" t="t" r="r" b="b"/>
              <a:pathLst>
                <a:path w="1625" h="1214" extrusionOk="0">
                  <a:moveTo>
                    <a:pt x="459" y="0"/>
                  </a:moveTo>
                  <a:cubicBezTo>
                    <a:pt x="319" y="0"/>
                    <a:pt x="187" y="72"/>
                    <a:pt x="115" y="196"/>
                  </a:cubicBezTo>
                  <a:cubicBezTo>
                    <a:pt x="0" y="395"/>
                    <a:pt x="70" y="642"/>
                    <a:pt x="256" y="757"/>
                  </a:cubicBezTo>
                  <a:lnTo>
                    <a:pt x="957" y="1156"/>
                  </a:lnTo>
                  <a:cubicBezTo>
                    <a:pt x="1023" y="1195"/>
                    <a:pt x="1094" y="1213"/>
                    <a:pt x="1163" y="1213"/>
                  </a:cubicBezTo>
                  <a:cubicBezTo>
                    <a:pt x="1304" y="1213"/>
                    <a:pt x="1437" y="1138"/>
                    <a:pt x="1507" y="1004"/>
                  </a:cubicBezTo>
                  <a:cubicBezTo>
                    <a:pt x="1625" y="816"/>
                    <a:pt x="1555" y="572"/>
                    <a:pt x="1367" y="454"/>
                  </a:cubicBezTo>
                  <a:lnTo>
                    <a:pt x="665" y="56"/>
                  </a:lnTo>
                  <a:cubicBezTo>
                    <a:pt x="599" y="18"/>
                    <a:pt x="528" y="0"/>
                    <a:pt x="4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16" name="Google Shape;816;p35"/>
            <p:cNvSpPr/>
            <p:nvPr/>
          </p:nvSpPr>
          <p:spPr>
            <a:xfrm>
              <a:off x="1745938" y="3935650"/>
              <a:ext cx="40625" cy="30450"/>
            </a:xfrm>
            <a:custGeom>
              <a:avLst/>
              <a:gdLst/>
              <a:ahLst/>
              <a:cxnLst/>
              <a:rect l="l" t="t" r="r" b="b"/>
              <a:pathLst>
                <a:path w="1625" h="1218" extrusionOk="0">
                  <a:moveTo>
                    <a:pt x="1163" y="1"/>
                  </a:moveTo>
                  <a:cubicBezTo>
                    <a:pt x="1094" y="1"/>
                    <a:pt x="1023" y="19"/>
                    <a:pt x="957" y="58"/>
                  </a:cubicBezTo>
                  <a:lnTo>
                    <a:pt x="256" y="468"/>
                  </a:lnTo>
                  <a:cubicBezTo>
                    <a:pt x="70" y="571"/>
                    <a:pt x="0" y="818"/>
                    <a:pt x="115" y="1017"/>
                  </a:cubicBezTo>
                  <a:cubicBezTo>
                    <a:pt x="188" y="1144"/>
                    <a:pt x="326" y="1217"/>
                    <a:pt x="469" y="1217"/>
                  </a:cubicBezTo>
                  <a:cubicBezTo>
                    <a:pt x="535" y="1217"/>
                    <a:pt x="602" y="1202"/>
                    <a:pt x="665" y="1169"/>
                  </a:cubicBezTo>
                  <a:lnTo>
                    <a:pt x="1367" y="759"/>
                  </a:lnTo>
                  <a:cubicBezTo>
                    <a:pt x="1555" y="642"/>
                    <a:pt x="1625" y="397"/>
                    <a:pt x="1507" y="209"/>
                  </a:cubicBezTo>
                  <a:cubicBezTo>
                    <a:pt x="1437" y="76"/>
                    <a:pt x="1304" y="1"/>
                    <a:pt x="11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3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ENGINEERING</a:t>
            </a:r>
            <a:endParaRPr dirty="0"/>
          </a:p>
        </p:txBody>
      </p:sp>
      <p:sp>
        <p:nvSpPr>
          <p:cNvPr id="26" name="Subtitle 25">
            <a:extLst>
              <a:ext uri="{FF2B5EF4-FFF2-40B4-BE49-F238E27FC236}">
                <a16:creationId xmlns:a16="http://schemas.microsoft.com/office/drawing/2014/main" id="{03DAA03A-1EB2-E376-401F-1548FEA7674C}"/>
              </a:ext>
            </a:extLst>
          </p:cNvPr>
          <p:cNvSpPr>
            <a:spLocks noGrp="1"/>
          </p:cNvSpPr>
          <p:nvPr>
            <p:ph type="subTitle" idx="1"/>
          </p:nvPr>
        </p:nvSpPr>
        <p:spPr>
          <a:xfrm>
            <a:off x="720000" y="1564309"/>
            <a:ext cx="7704000" cy="2988600"/>
          </a:xfrm>
        </p:spPr>
        <p:txBody>
          <a:bodyPr/>
          <a:lstStyle/>
          <a:p>
            <a:r>
              <a:rPr lang="en-US" sz="1800" dirty="0"/>
              <a:t>Create relevant feature from the raw data that can be used for analysis this may involve generating time series data, calculating growth rate ,or extracting additional information from the registration records.</a:t>
            </a:r>
            <a:endParaRPr lang="en-IN" sz="1800" dirty="0"/>
          </a:p>
          <a:p>
            <a:endParaRPr lang="en-IN" sz="1400" dirty="0"/>
          </a:p>
        </p:txBody>
      </p:sp>
      <p:grpSp>
        <p:nvGrpSpPr>
          <p:cNvPr id="27" name="Google Shape;857;p36">
            <a:extLst>
              <a:ext uri="{FF2B5EF4-FFF2-40B4-BE49-F238E27FC236}">
                <a16:creationId xmlns:a16="http://schemas.microsoft.com/office/drawing/2014/main" id="{509F6846-9A95-55B5-E5F6-CC64FC7D5705}"/>
              </a:ext>
            </a:extLst>
          </p:cNvPr>
          <p:cNvGrpSpPr/>
          <p:nvPr/>
        </p:nvGrpSpPr>
        <p:grpSpPr>
          <a:xfrm>
            <a:off x="846270" y="1118442"/>
            <a:ext cx="348375" cy="345150"/>
            <a:chOff x="7007038" y="1564575"/>
            <a:chExt cx="348375" cy="345150"/>
          </a:xfrm>
        </p:grpSpPr>
        <p:sp>
          <p:nvSpPr>
            <p:cNvPr id="28" name="Google Shape;858;p36">
              <a:extLst>
                <a:ext uri="{FF2B5EF4-FFF2-40B4-BE49-F238E27FC236}">
                  <a16:creationId xmlns:a16="http://schemas.microsoft.com/office/drawing/2014/main" id="{E8C02207-ACB2-B3D8-FC16-BBE9ACCF6B97}"/>
                </a:ext>
              </a:extLst>
            </p:cNvPr>
            <p:cNvSpPr/>
            <p:nvPr/>
          </p:nvSpPr>
          <p:spPr>
            <a:xfrm>
              <a:off x="7007038" y="1762000"/>
              <a:ext cx="348375" cy="147725"/>
            </a:xfrm>
            <a:custGeom>
              <a:avLst/>
              <a:gdLst/>
              <a:ahLst/>
              <a:cxnLst/>
              <a:rect l="l" t="t" r="r" b="b"/>
              <a:pathLst>
                <a:path w="13935" h="5909" extrusionOk="0">
                  <a:moveTo>
                    <a:pt x="1942" y="1058"/>
                  </a:moveTo>
                  <a:lnTo>
                    <a:pt x="1942" y="5100"/>
                  </a:lnTo>
                  <a:lnTo>
                    <a:pt x="808" y="5100"/>
                  </a:lnTo>
                  <a:lnTo>
                    <a:pt x="808" y="1058"/>
                  </a:lnTo>
                  <a:close/>
                  <a:moveTo>
                    <a:pt x="12525" y="807"/>
                  </a:moveTo>
                  <a:cubicBezTo>
                    <a:pt x="12673" y="807"/>
                    <a:pt x="12818" y="880"/>
                    <a:pt x="12905" y="1010"/>
                  </a:cubicBezTo>
                  <a:cubicBezTo>
                    <a:pt x="13045" y="1198"/>
                    <a:pt x="13011" y="1453"/>
                    <a:pt x="12849" y="1605"/>
                  </a:cubicBezTo>
                  <a:lnTo>
                    <a:pt x="10018" y="4318"/>
                  </a:lnTo>
                  <a:cubicBezTo>
                    <a:pt x="9494" y="4820"/>
                    <a:pt x="8792" y="5100"/>
                    <a:pt x="8066" y="5100"/>
                  </a:cubicBezTo>
                  <a:lnTo>
                    <a:pt x="2750" y="5100"/>
                  </a:lnTo>
                  <a:lnTo>
                    <a:pt x="2750" y="1815"/>
                  </a:lnTo>
                  <a:lnTo>
                    <a:pt x="3274" y="1571"/>
                  </a:lnTo>
                  <a:cubicBezTo>
                    <a:pt x="3537" y="1450"/>
                    <a:pt x="3818" y="1391"/>
                    <a:pt x="4099" y="1391"/>
                  </a:cubicBezTo>
                  <a:cubicBezTo>
                    <a:pt x="4442" y="1391"/>
                    <a:pt x="4784" y="1480"/>
                    <a:pt x="5086" y="1653"/>
                  </a:cubicBezTo>
                  <a:cubicBezTo>
                    <a:pt x="5507" y="1899"/>
                    <a:pt x="5987" y="2026"/>
                    <a:pt x="6478" y="2026"/>
                  </a:cubicBezTo>
                  <a:lnTo>
                    <a:pt x="8416" y="2026"/>
                  </a:lnTo>
                  <a:cubicBezTo>
                    <a:pt x="8615" y="2026"/>
                    <a:pt x="8803" y="2166"/>
                    <a:pt x="8826" y="2376"/>
                  </a:cubicBezTo>
                  <a:cubicBezTo>
                    <a:pt x="8851" y="2612"/>
                    <a:pt x="8663" y="2811"/>
                    <a:pt x="8416" y="2811"/>
                  </a:cubicBezTo>
                  <a:lnTo>
                    <a:pt x="5821" y="2834"/>
                  </a:lnTo>
                  <a:cubicBezTo>
                    <a:pt x="5589" y="2834"/>
                    <a:pt x="5401" y="3033"/>
                    <a:pt x="5415" y="3254"/>
                  </a:cubicBezTo>
                  <a:cubicBezTo>
                    <a:pt x="5426" y="3476"/>
                    <a:pt x="5611" y="3639"/>
                    <a:pt x="5835" y="3639"/>
                  </a:cubicBezTo>
                  <a:lnTo>
                    <a:pt x="8416" y="3639"/>
                  </a:lnTo>
                  <a:cubicBezTo>
                    <a:pt x="8966" y="3639"/>
                    <a:pt x="9435" y="3277"/>
                    <a:pt x="9586" y="2763"/>
                  </a:cubicBezTo>
                  <a:lnTo>
                    <a:pt x="12262" y="892"/>
                  </a:lnTo>
                  <a:cubicBezTo>
                    <a:pt x="12342" y="835"/>
                    <a:pt x="12434" y="807"/>
                    <a:pt x="12525" y="807"/>
                  </a:cubicBezTo>
                  <a:close/>
                  <a:moveTo>
                    <a:pt x="12521" y="1"/>
                  </a:moveTo>
                  <a:cubicBezTo>
                    <a:pt x="12269" y="1"/>
                    <a:pt x="12017" y="74"/>
                    <a:pt x="11797" y="227"/>
                  </a:cubicBezTo>
                  <a:lnTo>
                    <a:pt x="9482" y="1852"/>
                  </a:lnTo>
                  <a:cubicBezTo>
                    <a:pt x="9283" y="1479"/>
                    <a:pt x="8874" y="1220"/>
                    <a:pt x="8416" y="1220"/>
                  </a:cubicBezTo>
                  <a:lnTo>
                    <a:pt x="6467" y="1220"/>
                  </a:lnTo>
                  <a:cubicBezTo>
                    <a:pt x="6127" y="1220"/>
                    <a:pt x="5788" y="1114"/>
                    <a:pt x="5496" y="940"/>
                  </a:cubicBezTo>
                  <a:cubicBezTo>
                    <a:pt x="5068" y="684"/>
                    <a:pt x="4587" y="554"/>
                    <a:pt x="4103" y="554"/>
                  </a:cubicBezTo>
                  <a:cubicBezTo>
                    <a:pt x="3702" y="554"/>
                    <a:pt x="3300" y="643"/>
                    <a:pt x="2923" y="822"/>
                  </a:cubicBezTo>
                  <a:lnTo>
                    <a:pt x="2750" y="903"/>
                  </a:lnTo>
                  <a:lnTo>
                    <a:pt x="2750" y="648"/>
                  </a:lnTo>
                  <a:cubicBezTo>
                    <a:pt x="2750" y="427"/>
                    <a:pt x="2573" y="250"/>
                    <a:pt x="2351" y="250"/>
                  </a:cubicBezTo>
                  <a:lnTo>
                    <a:pt x="410" y="250"/>
                  </a:lnTo>
                  <a:cubicBezTo>
                    <a:pt x="177" y="250"/>
                    <a:pt x="0" y="427"/>
                    <a:pt x="0" y="648"/>
                  </a:cubicBezTo>
                  <a:lnTo>
                    <a:pt x="0" y="5499"/>
                  </a:lnTo>
                  <a:cubicBezTo>
                    <a:pt x="0" y="5731"/>
                    <a:pt x="177" y="5908"/>
                    <a:pt x="410" y="5908"/>
                  </a:cubicBezTo>
                  <a:lnTo>
                    <a:pt x="8066" y="5908"/>
                  </a:lnTo>
                  <a:cubicBezTo>
                    <a:pt x="9003" y="5908"/>
                    <a:pt x="9889" y="5546"/>
                    <a:pt x="10579" y="4901"/>
                  </a:cubicBezTo>
                  <a:lnTo>
                    <a:pt x="13410" y="2191"/>
                  </a:lnTo>
                  <a:cubicBezTo>
                    <a:pt x="13864" y="1759"/>
                    <a:pt x="13934" y="1069"/>
                    <a:pt x="13572" y="542"/>
                  </a:cubicBezTo>
                  <a:cubicBezTo>
                    <a:pt x="13320" y="189"/>
                    <a:pt x="12923" y="1"/>
                    <a:pt x="12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 name="Google Shape;859;p36">
              <a:extLst>
                <a:ext uri="{FF2B5EF4-FFF2-40B4-BE49-F238E27FC236}">
                  <a16:creationId xmlns:a16="http://schemas.microsoft.com/office/drawing/2014/main" id="{670AFC80-D80C-B18C-A292-C5F8AF88FA0B}"/>
                </a:ext>
              </a:extLst>
            </p:cNvPr>
            <p:cNvSpPr/>
            <p:nvPr/>
          </p:nvSpPr>
          <p:spPr>
            <a:xfrm>
              <a:off x="7115188" y="1564575"/>
              <a:ext cx="155775" cy="208950"/>
            </a:xfrm>
            <a:custGeom>
              <a:avLst/>
              <a:gdLst/>
              <a:ahLst/>
              <a:cxnLst/>
              <a:rect l="l" t="t" r="r" b="b"/>
              <a:pathLst>
                <a:path w="6231" h="8358" extrusionOk="0">
                  <a:moveTo>
                    <a:pt x="3122" y="805"/>
                  </a:moveTo>
                  <a:cubicBezTo>
                    <a:pt x="4385" y="805"/>
                    <a:pt x="5412" y="1835"/>
                    <a:pt x="5412" y="3097"/>
                  </a:cubicBezTo>
                  <a:cubicBezTo>
                    <a:pt x="5412" y="3787"/>
                    <a:pt x="5109" y="4430"/>
                    <a:pt x="4570" y="4862"/>
                  </a:cubicBezTo>
                  <a:cubicBezTo>
                    <a:pt x="4231" y="5154"/>
                    <a:pt x="4009" y="5530"/>
                    <a:pt x="3928" y="5939"/>
                  </a:cubicBezTo>
                  <a:lnTo>
                    <a:pt x="3518" y="5939"/>
                  </a:lnTo>
                  <a:lnTo>
                    <a:pt x="3518" y="3810"/>
                  </a:lnTo>
                  <a:lnTo>
                    <a:pt x="4208" y="3120"/>
                  </a:lnTo>
                  <a:cubicBezTo>
                    <a:pt x="4348" y="2979"/>
                    <a:pt x="4371" y="2747"/>
                    <a:pt x="4245" y="2584"/>
                  </a:cubicBezTo>
                  <a:cubicBezTo>
                    <a:pt x="4163" y="2478"/>
                    <a:pt x="4045" y="2425"/>
                    <a:pt x="3926" y="2425"/>
                  </a:cubicBezTo>
                  <a:cubicBezTo>
                    <a:pt x="3822" y="2425"/>
                    <a:pt x="3717" y="2466"/>
                    <a:pt x="3636" y="2547"/>
                  </a:cubicBezTo>
                  <a:lnTo>
                    <a:pt x="3122" y="3075"/>
                  </a:lnTo>
                  <a:lnTo>
                    <a:pt x="2595" y="2547"/>
                  </a:lnTo>
                  <a:cubicBezTo>
                    <a:pt x="2514" y="2466"/>
                    <a:pt x="2409" y="2425"/>
                    <a:pt x="2305" y="2425"/>
                  </a:cubicBezTo>
                  <a:cubicBezTo>
                    <a:pt x="2186" y="2425"/>
                    <a:pt x="2068" y="2478"/>
                    <a:pt x="1986" y="2584"/>
                  </a:cubicBezTo>
                  <a:cubicBezTo>
                    <a:pt x="1860" y="2747"/>
                    <a:pt x="1883" y="2979"/>
                    <a:pt x="2034" y="3120"/>
                  </a:cubicBezTo>
                  <a:lnTo>
                    <a:pt x="2713" y="3810"/>
                  </a:lnTo>
                  <a:lnTo>
                    <a:pt x="2713" y="5939"/>
                  </a:lnTo>
                  <a:lnTo>
                    <a:pt x="2315" y="5939"/>
                  </a:lnTo>
                  <a:cubicBezTo>
                    <a:pt x="2233" y="5530"/>
                    <a:pt x="2000" y="5154"/>
                    <a:pt x="1661" y="4862"/>
                  </a:cubicBezTo>
                  <a:cubicBezTo>
                    <a:pt x="1133" y="4430"/>
                    <a:pt x="831" y="3787"/>
                    <a:pt x="831" y="3097"/>
                  </a:cubicBezTo>
                  <a:cubicBezTo>
                    <a:pt x="831" y="1835"/>
                    <a:pt x="1846" y="805"/>
                    <a:pt x="3122" y="805"/>
                  </a:cubicBezTo>
                  <a:close/>
                  <a:moveTo>
                    <a:pt x="3894" y="6744"/>
                  </a:moveTo>
                  <a:lnTo>
                    <a:pt x="3894" y="7412"/>
                  </a:lnTo>
                  <a:cubicBezTo>
                    <a:pt x="3894" y="7493"/>
                    <a:pt x="3835" y="7552"/>
                    <a:pt x="3765" y="7552"/>
                  </a:cubicBezTo>
                  <a:lnTo>
                    <a:pt x="2466" y="7552"/>
                  </a:lnTo>
                  <a:cubicBezTo>
                    <a:pt x="2396" y="7552"/>
                    <a:pt x="2337" y="7493"/>
                    <a:pt x="2337" y="7412"/>
                  </a:cubicBezTo>
                  <a:lnTo>
                    <a:pt x="2337" y="6744"/>
                  </a:lnTo>
                  <a:close/>
                  <a:moveTo>
                    <a:pt x="3122" y="0"/>
                  </a:moveTo>
                  <a:cubicBezTo>
                    <a:pt x="1403" y="0"/>
                    <a:pt x="0" y="1392"/>
                    <a:pt x="0" y="3097"/>
                  </a:cubicBezTo>
                  <a:cubicBezTo>
                    <a:pt x="0" y="4031"/>
                    <a:pt x="421" y="4898"/>
                    <a:pt x="1133" y="5493"/>
                  </a:cubicBezTo>
                  <a:cubicBezTo>
                    <a:pt x="1380" y="5692"/>
                    <a:pt x="1532" y="5973"/>
                    <a:pt x="1532" y="6264"/>
                  </a:cubicBezTo>
                  <a:lnTo>
                    <a:pt x="1532" y="7412"/>
                  </a:lnTo>
                  <a:cubicBezTo>
                    <a:pt x="1532" y="7936"/>
                    <a:pt x="1953" y="8357"/>
                    <a:pt x="2466" y="8357"/>
                  </a:cubicBezTo>
                  <a:lnTo>
                    <a:pt x="3765" y="8357"/>
                  </a:lnTo>
                  <a:cubicBezTo>
                    <a:pt x="4289" y="8357"/>
                    <a:pt x="4710" y="7936"/>
                    <a:pt x="4710" y="7412"/>
                  </a:cubicBezTo>
                  <a:lnTo>
                    <a:pt x="4710" y="6264"/>
                  </a:lnTo>
                  <a:cubicBezTo>
                    <a:pt x="4710" y="5973"/>
                    <a:pt x="4851" y="5692"/>
                    <a:pt x="5097" y="5493"/>
                  </a:cubicBezTo>
                  <a:cubicBezTo>
                    <a:pt x="5821" y="4898"/>
                    <a:pt x="6231" y="4031"/>
                    <a:pt x="6231" y="3097"/>
                  </a:cubicBezTo>
                  <a:cubicBezTo>
                    <a:pt x="6231" y="1392"/>
                    <a:pt x="4828" y="0"/>
                    <a:pt x="3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0" name="Google Shape;860;p36">
              <a:extLst>
                <a:ext uri="{FF2B5EF4-FFF2-40B4-BE49-F238E27FC236}">
                  <a16:creationId xmlns:a16="http://schemas.microsoft.com/office/drawing/2014/main" id="{051CA98A-406C-A911-3D1C-016651FB3225}"/>
                </a:ext>
              </a:extLst>
            </p:cNvPr>
            <p:cNvSpPr/>
            <p:nvPr/>
          </p:nvSpPr>
          <p:spPr>
            <a:xfrm>
              <a:off x="7291063" y="1632025"/>
              <a:ext cx="40350" cy="20225"/>
            </a:xfrm>
            <a:custGeom>
              <a:avLst/>
              <a:gdLst/>
              <a:ahLst/>
              <a:cxnLst/>
              <a:rect l="l" t="t" r="r" b="b"/>
              <a:pathLst>
                <a:path w="1614" h="809" extrusionOk="0">
                  <a:moveTo>
                    <a:pt x="410" y="1"/>
                  </a:moveTo>
                  <a:cubicBezTo>
                    <a:pt x="178" y="1"/>
                    <a:pt x="1" y="178"/>
                    <a:pt x="1" y="399"/>
                  </a:cubicBezTo>
                  <a:cubicBezTo>
                    <a:pt x="1" y="621"/>
                    <a:pt x="178" y="809"/>
                    <a:pt x="410" y="809"/>
                  </a:cubicBezTo>
                  <a:lnTo>
                    <a:pt x="1218" y="809"/>
                  </a:lnTo>
                  <a:cubicBezTo>
                    <a:pt x="1440" y="809"/>
                    <a:pt x="1614" y="621"/>
                    <a:pt x="1614" y="399"/>
                  </a:cubicBezTo>
                  <a:cubicBezTo>
                    <a:pt x="1614" y="178"/>
                    <a:pt x="1440" y="1"/>
                    <a:pt x="12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1" name="Google Shape;861;p36">
              <a:extLst>
                <a:ext uri="{FF2B5EF4-FFF2-40B4-BE49-F238E27FC236}">
                  <a16:creationId xmlns:a16="http://schemas.microsoft.com/office/drawing/2014/main" id="{8B9F17DE-F69F-FC27-C5E7-3F174A41019B}"/>
                </a:ext>
              </a:extLst>
            </p:cNvPr>
            <p:cNvSpPr/>
            <p:nvPr/>
          </p:nvSpPr>
          <p:spPr>
            <a:xfrm>
              <a:off x="7282938" y="1578050"/>
              <a:ext cx="40625" cy="30350"/>
            </a:xfrm>
            <a:custGeom>
              <a:avLst/>
              <a:gdLst/>
              <a:ahLst/>
              <a:cxnLst/>
              <a:rect l="l" t="t" r="r" b="b"/>
              <a:pathLst>
                <a:path w="1625" h="1214" extrusionOk="0">
                  <a:moveTo>
                    <a:pt x="1161" y="1"/>
                  </a:moveTo>
                  <a:cubicBezTo>
                    <a:pt x="1092" y="1"/>
                    <a:pt x="1022" y="18"/>
                    <a:pt x="957" y="56"/>
                  </a:cubicBezTo>
                  <a:lnTo>
                    <a:pt x="256" y="454"/>
                  </a:lnTo>
                  <a:cubicBezTo>
                    <a:pt x="71" y="572"/>
                    <a:pt x="0" y="816"/>
                    <a:pt x="115" y="1015"/>
                  </a:cubicBezTo>
                  <a:cubicBezTo>
                    <a:pt x="186" y="1141"/>
                    <a:pt x="318" y="1213"/>
                    <a:pt x="457" y="1213"/>
                  </a:cubicBezTo>
                  <a:cubicBezTo>
                    <a:pt x="527" y="1213"/>
                    <a:pt x="599" y="1195"/>
                    <a:pt x="665" y="1156"/>
                  </a:cubicBezTo>
                  <a:lnTo>
                    <a:pt x="1367" y="757"/>
                  </a:lnTo>
                  <a:cubicBezTo>
                    <a:pt x="1555" y="642"/>
                    <a:pt x="1625" y="395"/>
                    <a:pt x="1507" y="210"/>
                  </a:cubicBezTo>
                  <a:cubicBezTo>
                    <a:pt x="1437" y="76"/>
                    <a:pt x="1302" y="1"/>
                    <a:pt x="1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2" name="Google Shape;862;p36">
              <a:extLst>
                <a:ext uri="{FF2B5EF4-FFF2-40B4-BE49-F238E27FC236}">
                  <a16:creationId xmlns:a16="http://schemas.microsoft.com/office/drawing/2014/main" id="{36B71068-B386-2107-478D-34919862405C}"/>
                </a:ext>
              </a:extLst>
            </p:cNvPr>
            <p:cNvSpPr/>
            <p:nvPr/>
          </p:nvSpPr>
          <p:spPr>
            <a:xfrm>
              <a:off x="7282938" y="1675775"/>
              <a:ext cx="40625" cy="30350"/>
            </a:xfrm>
            <a:custGeom>
              <a:avLst/>
              <a:gdLst/>
              <a:ahLst/>
              <a:cxnLst/>
              <a:rect l="l" t="t" r="r" b="b"/>
              <a:pathLst>
                <a:path w="1625" h="1214" extrusionOk="0">
                  <a:moveTo>
                    <a:pt x="460" y="1"/>
                  </a:moveTo>
                  <a:cubicBezTo>
                    <a:pt x="320" y="1"/>
                    <a:pt x="187" y="70"/>
                    <a:pt x="115" y="203"/>
                  </a:cubicBezTo>
                  <a:cubicBezTo>
                    <a:pt x="0" y="403"/>
                    <a:pt x="71" y="649"/>
                    <a:pt x="256" y="753"/>
                  </a:cubicBezTo>
                  <a:lnTo>
                    <a:pt x="957" y="1163"/>
                  </a:lnTo>
                  <a:cubicBezTo>
                    <a:pt x="1023" y="1197"/>
                    <a:pt x="1094" y="1214"/>
                    <a:pt x="1163" y="1214"/>
                  </a:cubicBezTo>
                  <a:cubicBezTo>
                    <a:pt x="1304" y="1214"/>
                    <a:pt x="1437" y="1145"/>
                    <a:pt x="1507" y="1011"/>
                  </a:cubicBezTo>
                  <a:cubicBezTo>
                    <a:pt x="1625" y="823"/>
                    <a:pt x="1555" y="565"/>
                    <a:pt x="1367" y="462"/>
                  </a:cubicBezTo>
                  <a:lnTo>
                    <a:pt x="665" y="52"/>
                  </a:lnTo>
                  <a:cubicBezTo>
                    <a:pt x="600" y="18"/>
                    <a:pt x="529" y="1"/>
                    <a:pt x="4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3" name="Google Shape;863;p36">
              <a:extLst>
                <a:ext uri="{FF2B5EF4-FFF2-40B4-BE49-F238E27FC236}">
                  <a16:creationId xmlns:a16="http://schemas.microsoft.com/office/drawing/2014/main" id="{1599F1E7-7D26-157A-BAEE-924D79C63C8B}"/>
                </a:ext>
              </a:extLst>
            </p:cNvPr>
            <p:cNvSpPr/>
            <p:nvPr/>
          </p:nvSpPr>
          <p:spPr>
            <a:xfrm>
              <a:off x="7055288" y="1632025"/>
              <a:ext cx="40350" cy="20225"/>
            </a:xfrm>
            <a:custGeom>
              <a:avLst/>
              <a:gdLst/>
              <a:ahLst/>
              <a:cxnLst/>
              <a:rect l="l" t="t" r="r" b="b"/>
              <a:pathLst>
                <a:path w="1614" h="809" extrusionOk="0">
                  <a:moveTo>
                    <a:pt x="399" y="1"/>
                  </a:moveTo>
                  <a:cubicBezTo>
                    <a:pt x="174" y="1"/>
                    <a:pt x="0" y="178"/>
                    <a:pt x="0" y="399"/>
                  </a:cubicBezTo>
                  <a:cubicBezTo>
                    <a:pt x="0" y="621"/>
                    <a:pt x="174" y="809"/>
                    <a:pt x="399" y="809"/>
                  </a:cubicBezTo>
                  <a:lnTo>
                    <a:pt x="1204" y="809"/>
                  </a:lnTo>
                  <a:cubicBezTo>
                    <a:pt x="1437" y="809"/>
                    <a:pt x="1613" y="621"/>
                    <a:pt x="1613" y="399"/>
                  </a:cubicBezTo>
                  <a:cubicBezTo>
                    <a:pt x="1613" y="178"/>
                    <a:pt x="1437" y="1"/>
                    <a:pt x="12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4" name="Google Shape;864;p36">
              <a:extLst>
                <a:ext uri="{FF2B5EF4-FFF2-40B4-BE49-F238E27FC236}">
                  <a16:creationId xmlns:a16="http://schemas.microsoft.com/office/drawing/2014/main" id="{75033BDD-F276-4E53-F272-88D6E30B975B}"/>
                </a:ext>
              </a:extLst>
            </p:cNvPr>
            <p:cNvSpPr/>
            <p:nvPr/>
          </p:nvSpPr>
          <p:spPr>
            <a:xfrm>
              <a:off x="7063138" y="1578050"/>
              <a:ext cx="40700" cy="30350"/>
            </a:xfrm>
            <a:custGeom>
              <a:avLst/>
              <a:gdLst/>
              <a:ahLst/>
              <a:cxnLst/>
              <a:rect l="l" t="t" r="r" b="b"/>
              <a:pathLst>
                <a:path w="1628" h="1214" extrusionOk="0">
                  <a:moveTo>
                    <a:pt x="465" y="1"/>
                  </a:moveTo>
                  <a:cubicBezTo>
                    <a:pt x="324" y="1"/>
                    <a:pt x="190" y="76"/>
                    <a:pt x="118" y="210"/>
                  </a:cubicBezTo>
                  <a:cubicBezTo>
                    <a:pt x="1" y="395"/>
                    <a:pt x="71" y="642"/>
                    <a:pt x="259" y="757"/>
                  </a:cubicBezTo>
                  <a:lnTo>
                    <a:pt x="960" y="1156"/>
                  </a:lnTo>
                  <a:cubicBezTo>
                    <a:pt x="1027" y="1195"/>
                    <a:pt x="1098" y="1213"/>
                    <a:pt x="1168" y="1213"/>
                  </a:cubicBezTo>
                  <a:cubicBezTo>
                    <a:pt x="1307" y="1213"/>
                    <a:pt x="1439" y="1141"/>
                    <a:pt x="1510" y="1015"/>
                  </a:cubicBezTo>
                  <a:cubicBezTo>
                    <a:pt x="1628" y="816"/>
                    <a:pt x="1558" y="572"/>
                    <a:pt x="1370" y="454"/>
                  </a:cubicBezTo>
                  <a:lnTo>
                    <a:pt x="668" y="56"/>
                  </a:lnTo>
                  <a:cubicBezTo>
                    <a:pt x="603" y="18"/>
                    <a:pt x="533"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5" name="Google Shape;865;p36">
              <a:extLst>
                <a:ext uri="{FF2B5EF4-FFF2-40B4-BE49-F238E27FC236}">
                  <a16:creationId xmlns:a16="http://schemas.microsoft.com/office/drawing/2014/main" id="{47045892-ADDB-B5A3-0FC8-AA53A0246738}"/>
                </a:ext>
              </a:extLst>
            </p:cNvPr>
            <p:cNvSpPr/>
            <p:nvPr/>
          </p:nvSpPr>
          <p:spPr>
            <a:xfrm>
              <a:off x="7063138" y="1675775"/>
              <a:ext cx="40700" cy="30350"/>
            </a:xfrm>
            <a:custGeom>
              <a:avLst/>
              <a:gdLst/>
              <a:ahLst/>
              <a:cxnLst/>
              <a:rect l="l" t="t" r="r" b="b"/>
              <a:pathLst>
                <a:path w="1628" h="1214" extrusionOk="0">
                  <a:moveTo>
                    <a:pt x="1165" y="1"/>
                  </a:moveTo>
                  <a:cubicBezTo>
                    <a:pt x="1096" y="1"/>
                    <a:pt x="1026" y="18"/>
                    <a:pt x="960" y="52"/>
                  </a:cubicBezTo>
                  <a:lnTo>
                    <a:pt x="259" y="462"/>
                  </a:lnTo>
                  <a:cubicBezTo>
                    <a:pt x="71" y="565"/>
                    <a:pt x="1" y="823"/>
                    <a:pt x="118" y="1011"/>
                  </a:cubicBezTo>
                  <a:cubicBezTo>
                    <a:pt x="190" y="1145"/>
                    <a:pt x="323" y="1214"/>
                    <a:pt x="463" y="1214"/>
                  </a:cubicBezTo>
                  <a:cubicBezTo>
                    <a:pt x="532" y="1214"/>
                    <a:pt x="602" y="1197"/>
                    <a:pt x="668" y="1163"/>
                  </a:cubicBezTo>
                  <a:lnTo>
                    <a:pt x="1370" y="753"/>
                  </a:lnTo>
                  <a:cubicBezTo>
                    <a:pt x="1558" y="649"/>
                    <a:pt x="1628" y="403"/>
                    <a:pt x="1510" y="203"/>
                  </a:cubicBezTo>
                  <a:cubicBezTo>
                    <a:pt x="1438" y="70"/>
                    <a:pt x="1305" y="1"/>
                    <a:pt x="11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grpSp>
        <p:nvGrpSpPr>
          <p:cNvPr id="877" name="Google Shape;877;p37"/>
          <p:cNvGrpSpPr/>
          <p:nvPr/>
        </p:nvGrpSpPr>
        <p:grpSpPr>
          <a:xfrm>
            <a:off x="6361493" y="-3869887"/>
            <a:ext cx="2394072" cy="6005438"/>
            <a:chOff x="6361493" y="-3627137"/>
            <a:chExt cx="2394072" cy="6005438"/>
          </a:xfrm>
        </p:grpSpPr>
        <p:grpSp>
          <p:nvGrpSpPr>
            <p:cNvPr id="878" name="Google Shape;878;p37"/>
            <p:cNvGrpSpPr/>
            <p:nvPr/>
          </p:nvGrpSpPr>
          <p:grpSpPr>
            <a:xfrm>
              <a:off x="6361493" y="-1981255"/>
              <a:ext cx="681217" cy="3360485"/>
              <a:chOff x="1337800" y="-2525590"/>
              <a:chExt cx="1498167" cy="7390555"/>
            </a:xfrm>
          </p:grpSpPr>
          <p:cxnSp>
            <p:nvCxnSpPr>
              <p:cNvPr id="879" name="Google Shape;879;p37"/>
              <p:cNvCxnSpPr/>
              <p:nvPr/>
            </p:nvCxnSpPr>
            <p:spPr>
              <a:xfrm rot="10800000">
                <a:off x="1337800" y="-2525590"/>
                <a:ext cx="0" cy="5870700"/>
              </a:xfrm>
              <a:prstGeom prst="straightConnector1">
                <a:avLst/>
              </a:prstGeom>
              <a:noFill/>
              <a:ln w="9525" cap="flat" cmpd="sng">
                <a:solidFill>
                  <a:schemeClr val="accent1"/>
                </a:solidFill>
                <a:prstDash val="solid"/>
                <a:round/>
                <a:headEnd type="none" w="med" len="med"/>
                <a:tailEnd type="none" w="med" len="med"/>
              </a:ln>
            </p:spPr>
          </p:cxnSp>
          <p:cxnSp>
            <p:nvCxnSpPr>
              <p:cNvPr id="880" name="Google Shape;880;p37"/>
              <p:cNvCxnSpPr/>
              <p:nvPr/>
            </p:nvCxnSpPr>
            <p:spPr>
              <a:xfrm>
                <a:off x="1337800" y="3347125"/>
                <a:ext cx="1158600" cy="1141200"/>
              </a:xfrm>
              <a:prstGeom prst="straightConnector1">
                <a:avLst/>
              </a:prstGeom>
              <a:noFill/>
              <a:ln w="9525" cap="flat" cmpd="sng">
                <a:solidFill>
                  <a:schemeClr val="accent1"/>
                </a:solidFill>
                <a:prstDash val="solid"/>
                <a:round/>
                <a:headEnd type="none" w="med" len="med"/>
                <a:tailEnd type="none" w="med" len="med"/>
              </a:ln>
            </p:spPr>
          </p:cxnSp>
          <p:sp>
            <p:nvSpPr>
              <p:cNvPr id="881" name="Google Shape;881;p37"/>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2" name="Google Shape;882;p37"/>
            <p:cNvSpPr/>
            <p:nvPr/>
          </p:nvSpPr>
          <p:spPr>
            <a:xfrm rot="10800000">
              <a:off x="6784218" y="-3627137"/>
              <a:ext cx="1971347" cy="6005438"/>
            </a:xfrm>
            <a:custGeom>
              <a:avLst/>
              <a:gdLst/>
              <a:ahLst/>
              <a:cxnLst/>
              <a:rect l="l" t="t" r="r" b="b"/>
              <a:pathLst>
                <a:path w="62917" h="191668" extrusionOk="0">
                  <a:moveTo>
                    <a:pt x="0" y="0"/>
                  </a:moveTo>
                  <a:lnTo>
                    <a:pt x="0" y="21836"/>
                  </a:lnTo>
                  <a:lnTo>
                    <a:pt x="38334" y="60169"/>
                  </a:lnTo>
                  <a:lnTo>
                    <a:pt x="38334" y="81762"/>
                  </a:lnTo>
                  <a:lnTo>
                    <a:pt x="22442" y="97654"/>
                  </a:lnTo>
                  <a:lnTo>
                    <a:pt x="22442" y="116457"/>
                  </a:lnTo>
                  <a:lnTo>
                    <a:pt x="62917" y="139825"/>
                  </a:lnTo>
                  <a:lnTo>
                    <a:pt x="62917" y="191668"/>
                  </a:lnTo>
                </a:path>
              </a:pathLst>
            </a:custGeom>
            <a:noFill/>
            <a:ln w="9525" cap="flat" cmpd="sng">
              <a:solidFill>
                <a:schemeClr val="accent1"/>
              </a:solidFill>
              <a:prstDash val="solid"/>
              <a:round/>
              <a:headEnd type="none" w="med" len="med"/>
              <a:tailEnd type="none" w="med" len="med"/>
            </a:ln>
          </p:spPr>
          <p:txBody>
            <a:bodyPr/>
            <a:lstStyle/>
            <a:p>
              <a:endParaRPr lang="en-IN"/>
            </a:p>
          </p:txBody>
        </p:sp>
      </p:grpSp>
      <p:sp>
        <p:nvSpPr>
          <p:cNvPr id="15" name="Google Shape;833;p36">
            <a:extLst>
              <a:ext uri="{FF2B5EF4-FFF2-40B4-BE49-F238E27FC236}">
                <a16:creationId xmlns:a16="http://schemas.microsoft.com/office/drawing/2014/main" id="{35CC4730-60E1-5FEC-9114-9F8B1AAB99E6}"/>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dirty="0">
                <a:solidFill>
                  <a:schemeClr val="tx1"/>
                </a:solidFill>
              </a:rPr>
              <a:t>EXPLORATORY DATA ANALYSIS</a:t>
            </a:r>
            <a:endParaRPr sz="2600" dirty="0">
              <a:solidFill>
                <a:schemeClr val="tx1"/>
              </a:solidFill>
            </a:endParaRPr>
          </a:p>
        </p:txBody>
      </p:sp>
      <p:sp>
        <p:nvSpPr>
          <p:cNvPr id="17" name="Subtitle 16">
            <a:extLst>
              <a:ext uri="{FF2B5EF4-FFF2-40B4-BE49-F238E27FC236}">
                <a16:creationId xmlns:a16="http://schemas.microsoft.com/office/drawing/2014/main" id="{5A4E1126-FA8E-4AFC-FC79-72D9F39A0F05}"/>
              </a:ext>
            </a:extLst>
          </p:cNvPr>
          <p:cNvSpPr>
            <a:spLocks noGrp="1"/>
          </p:cNvSpPr>
          <p:nvPr>
            <p:ph type="subTitle" idx="1"/>
          </p:nvPr>
        </p:nvSpPr>
        <p:spPr>
          <a:xfrm>
            <a:off x="4861823" y="2129151"/>
            <a:ext cx="2610900" cy="1469400"/>
          </a:xfrm>
        </p:spPr>
        <p:txBody>
          <a:bodyPr/>
          <a:lstStyle/>
          <a:p>
            <a:pPr marL="152400" indent="0"/>
            <a:r>
              <a:rPr lang="en-US" sz="1400" dirty="0"/>
              <a:t>IT can involve generating summary statistics creating visualization and performing time series analysis.</a:t>
            </a:r>
            <a:endParaRPr lang="en-IN" sz="1400" dirty="0"/>
          </a:p>
        </p:txBody>
      </p:sp>
      <p:sp>
        <p:nvSpPr>
          <p:cNvPr id="18" name="Subtitle 17">
            <a:extLst>
              <a:ext uri="{FF2B5EF4-FFF2-40B4-BE49-F238E27FC236}">
                <a16:creationId xmlns:a16="http://schemas.microsoft.com/office/drawing/2014/main" id="{2D3DF54E-A25E-6F3A-0DF8-0AA451A98952}"/>
              </a:ext>
            </a:extLst>
          </p:cNvPr>
          <p:cNvSpPr>
            <a:spLocks noGrp="1"/>
          </p:cNvSpPr>
          <p:nvPr>
            <p:ph type="subTitle" idx="2"/>
          </p:nvPr>
        </p:nvSpPr>
        <p:spPr>
          <a:xfrm>
            <a:off x="1473029" y="2135551"/>
            <a:ext cx="2610900" cy="1469400"/>
          </a:xfrm>
        </p:spPr>
        <p:txBody>
          <a:bodyPr/>
          <a:lstStyle/>
          <a:p>
            <a:pPr marL="152400" indent="0"/>
            <a:r>
              <a:rPr lang="en-US" sz="1400" dirty="0"/>
              <a:t>Used statistical and visualization techniques to explore the data ,EDA helps identify trends ,anomalies and pattern in historical company registrations.</a:t>
            </a:r>
            <a:endParaRPr lang="en-IN" sz="1400" dirty="0"/>
          </a:p>
        </p:txBody>
      </p:sp>
      <p:pic>
        <p:nvPicPr>
          <p:cNvPr id="16" name="Picture 15">
            <a:extLst>
              <a:ext uri="{FF2B5EF4-FFF2-40B4-BE49-F238E27FC236}">
                <a16:creationId xmlns:a16="http://schemas.microsoft.com/office/drawing/2014/main" id="{8E5AD0AF-AF72-0832-3FCB-CB2A52CD944B}"/>
              </a:ext>
            </a:extLst>
          </p:cNvPr>
          <p:cNvPicPr>
            <a:picLocks noChangeAspect="1"/>
          </p:cNvPicPr>
          <p:nvPr/>
        </p:nvPicPr>
        <p:blipFill>
          <a:blip r:embed="rId3"/>
          <a:stretch>
            <a:fillRect/>
          </a:stretch>
        </p:blipFill>
        <p:spPr>
          <a:xfrm>
            <a:off x="1497518" y="1605563"/>
            <a:ext cx="347502" cy="341406"/>
          </a:xfrm>
          <a:prstGeom prst="rect">
            <a:avLst/>
          </a:prstGeom>
        </p:spPr>
      </p:pic>
      <p:pic>
        <p:nvPicPr>
          <p:cNvPr id="21" name="Picture 20">
            <a:extLst>
              <a:ext uri="{FF2B5EF4-FFF2-40B4-BE49-F238E27FC236}">
                <a16:creationId xmlns:a16="http://schemas.microsoft.com/office/drawing/2014/main" id="{0F8F0106-7BE0-4888-11EA-79CC63AA2AA9}"/>
              </a:ext>
            </a:extLst>
          </p:cNvPr>
          <p:cNvPicPr>
            <a:picLocks noChangeAspect="1"/>
          </p:cNvPicPr>
          <p:nvPr/>
        </p:nvPicPr>
        <p:blipFill>
          <a:blip r:embed="rId4"/>
          <a:stretch>
            <a:fillRect/>
          </a:stretch>
        </p:blipFill>
        <p:spPr>
          <a:xfrm>
            <a:off x="4694169" y="1605563"/>
            <a:ext cx="335309" cy="34140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grpSp>
        <p:nvGrpSpPr>
          <p:cNvPr id="893" name="Google Shape;893;p38"/>
          <p:cNvGrpSpPr/>
          <p:nvPr/>
        </p:nvGrpSpPr>
        <p:grpSpPr>
          <a:xfrm flipH="1">
            <a:off x="5252081" y="429752"/>
            <a:ext cx="4791669" cy="923822"/>
            <a:chOff x="-78438" y="3775205"/>
            <a:chExt cx="4791669" cy="923822"/>
          </a:xfrm>
        </p:grpSpPr>
        <p:cxnSp>
          <p:nvCxnSpPr>
            <p:cNvPr id="894" name="Google Shape;894;p38"/>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895" name="Google Shape;895;p38"/>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896" name="Google Shape;896;p38"/>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7" name="Google Shape;897;p38"/>
          <p:cNvSpPr/>
          <p:nvPr/>
        </p:nvSpPr>
        <p:spPr>
          <a:xfrm>
            <a:off x="928558" y="-51645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8" name="Google Shape;898;p38"/>
          <p:cNvGrpSpPr/>
          <p:nvPr/>
        </p:nvGrpSpPr>
        <p:grpSpPr>
          <a:xfrm>
            <a:off x="-2522039" y="3127329"/>
            <a:ext cx="3859204" cy="615399"/>
            <a:chOff x="-6675" y="307100"/>
            <a:chExt cx="9140700" cy="4634025"/>
          </a:xfrm>
        </p:grpSpPr>
        <p:cxnSp>
          <p:nvCxnSpPr>
            <p:cNvPr id="899" name="Google Shape;899;p38"/>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0" name="Google Shape;900;p38"/>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1" name="Google Shape;901;p38"/>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2" name="Google Shape;902;p38"/>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3" name="Google Shape;903;p38"/>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4" name="Google Shape;904;p3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5" name="Google Shape;905;p3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6" name="Google Shape;906;p3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7" name="Google Shape;907;p3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8" name="Google Shape;908;p3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 name="Google Shape;833;p36">
            <a:extLst>
              <a:ext uri="{FF2B5EF4-FFF2-40B4-BE49-F238E27FC236}">
                <a16:creationId xmlns:a16="http://schemas.microsoft.com/office/drawing/2014/main" id="{6CCB93B6-0A02-09CF-15E8-57EA11D6DE62}"/>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600" dirty="0">
                <a:solidFill>
                  <a:schemeClr val="tx1"/>
                </a:solidFill>
              </a:rPr>
              <a:t>MACHINE LEARNING MODEL SELECTION</a:t>
            </a:r>
            <a:endParaRPr sz="2600" dirty="0">
              <a:solidFill>
                <a:schemeClr val="tx1"/>
              </a:solidFill>
            </a:endParaRPr>
          </a:p>
        </p:txBody>
      </p:sp>
      <p:sp>
        <p:nvSpPr>
          <p:cNvPr id="8" name="Subtitle 7">
            <a:extLst>
              <a:ext uri="{FF2B5EF4-FFF2-40B4-BE49-F238E27FC236}">
                <a16:creationId xmlns:a16="http://schemas.microsoft.com/office/drawing/2014/main" id="{91976DF1-D942-2D3B-0CBC-48AC5E21DDBC}"/>
              </a:ext>
            </a:extLst>
          </p:cNvPr>
          <p:cNvSpPr>
            <a:spLocks noGrp="1"/>
          </p:cNvSpPr>
          <p:nvPr>
            <p:ph type="subTitle" idx="1"/>
          </p:nvPr>
        </p:nvSpPr>
        <p:spPr>
          <a:xfrm>
            <a:off x="4799813" y="2273328"/>
            <a:ext cx="2610900" cy="1469400"/>
          </a:xfrm>
        </p:spPr>
        <p:txBody>
          <a:bodyPr/>
          <a:lstStyle/>
          <a:p>
            <a:pPr marL="152400" indent="0"/>
            <a:r>
              <a:rPr lang="en-US" sz="1300" dirty="0"/>
              <a:t>Common choices include time series forecasting methods (</a:t>
            </a:r>
            <a:r>
              <a:rPr lang="en-US" sz="1300" dirty="0" err="1"/>
              <a:t>eg:ARIMA</a:t>
            </a:r>
            <a:r>
              <a:rPr lang="en-US" sz="1300" dirty="0"/>
              <a:t>, prophet),regression models or more advanced techniques like Deep learning for complex patterns .</a:t>
            </a:r>
            <a:endParaRPr lang="en-IN" sz="1300" dirty="0"/>
          </a:p>
        </p:txBody>
      </p:sp>
      <p:sp>
        <p:nvSpPr>
          <p:cNvPr id="9" name="Subtitle 8">
            <a:extLst>
              <a:ext uri="{FF2B5EF4-FFF2-40B4-BE49-F238E27FC236}">
                <a16:creationId xmlns:a16="http://schemas.microsoft.com/office/drawing/2014/main" id="{BE0485F9-2A70-58ED-6FB7-C652090FA451}"/>
              </a:ext>
            </a:extLst>
          </p:cNvPr>
          <p:cNvSpPr>
            <a:spLocks noGrp="1"/>
          </p:cNvSpPr>
          <p:nvPr>
            <p:ph type="subTitle" idx="2"/>
          </p:nvPr>
        </p:nvSpPr>
        <p:spPr>
          <a:xfrm>
            <a:off x="1601522" y="2273328"/>
            <a:ext cx="2610900" cy="1469400"/>
          </a:xfrm>
        </p:spPr>
        <p:txBody>
          <a:bodyPr/>
          <a:lstStyle/>
          <a:p>
            <a:pPr marL="152400" indent="0"/>
            <a:r>
              <a:rPr lang="en-US" sz="1400" dirty="0"/>
              <a:t>Choose appropriate machine learning algorithms for prediction.</a:t>
            </a:r>
            <a:endParaRPr lang="en-IN" sz="1400" dirty="0"/>
          </a:p>
        </p:txBody>
      </p:sp>
      <p:grpSp>
        <p:nvGrpSpPr>
          <p:cNvPr id="12" name="Google Shape;10749;p65">
            <a:extLst>
              <a:ext uri="{FF2B5EF4-FFF2-40B4-BE49-F238E27FC236}">
                <a16:creationId xmlns:a16="http://schemas.microsoft.com/office/drawing/2014/main" id="{13282656-8112-1382-AE29-026DAA072F6F}"/>
              </a:ext>
            </a:extLst>
          </p:cNvPr>
          <p:cNvGrpSpPr/>
          <p:nvPr/>
        </p:nvGrpSpPr>
        <p:grpSpPr>
          <a:xfrm>
            <a:off x="1490767" y="1782862"/>
            <a:ext cx="361004" cy="357961"/>
            <a:chOff x="-47529700" y="2342000"/>
            <a:chExt cx="302450" cy="299900"/>
          </a:xfrm>
        </p:grpSpPr>
        <p:sp>
          <p:nvSpPr>
            <p:cNvPr id="13" name="Google Shape;10750;p65">
              <a:extLst>
                <a:ext uri="{FF2B5EF4-FFF2-40B4-BE49-F238E27FC236}">
                  <a16:creationId xmlns:a16="http://schemas.microsoft.com/office/drawing/2014/main" id="{5D7E2EF4-FDB0-8285-FC4E-5B2D72402141}"/>
                </a:ext>
              </a:extLst>
            </p:cNvPr>
            <p:cNvSpPr/>
            <p:nvPr/>
          </p:nvSpPr>
          <p:spPr>
            <a:xfrm>
              <a:off x="-47529700" y="2342000"/>
              <a:ext cx="302450" cy="299900"/>
            </a:xfrm>
            <a:custGeom>
              <a:avLst/>
              <a:gdLst/>
              <a:ahLst/>
              <a:cxnLst/>
              <a:rect l="l" t="t" r="r" b="b"/>
              <a:pathLst>
                <a:path w="12098" h="11996" extrusionOk="0">
                  <a:moveTo>
                    <a:pt x="7530" y="725"/>
                  </a:moveTo>
                  <a:cubicBezTo>
                    <a:pt x="9672" y="725"/>
                    <a:pt x="11405" y="2457"/>
                    <a:pt x="11405" y="4568"/>
                  </a:cubicBezTo>
                  <a:cubicBezTo>
                    <a:pt x="11405" y="6711"/>
                    <a:pt x="9672" y="8443"/>
                    <a:pt x="7530" y="8443"/>
                  </a:cubicBezTo>
                  <a:cubicBezTo>
                    <a:pt x="5419" y="8443"/>
                    <a:pt x="3686" y="6711"/>
                    <a:pt x="3686" y="4568"/>
                  </a:cubicBezTo>
                  <a:cubicBezTo>
                    <a:pt x="3686" y="2457"/>
                    <a:pt x="5419" y="725"/>
                    <a:pt x="7530" y="725"/>
                  </a:cubicBezTo>
                  <a:close/>
                  <a:moveTo>
                    <a:pt x="4064" y="7530"/>
                  </a:moveTo>
                  <a:cubicBezTo>
                    <a:pt x="4222" y="7719"/>
                    <a:pt x="4379" y="7876"/>
                    <a:pt x="4568" y="8034"/>
                  </a:cubicBezTo>
                  <a:lnTo>
                    <a:pt x="3686" y="8947"/>
                  </a:lnTo>
                  <a:lnTo>
                    <a:pt x="3151" y="8443"/>
                  </a:lnTo>
                  <a:lnTo>
                    <a:pt x="4064" y="7530"/>
                  </a:lnTo>
                  <a:close/>
                  <a:moveTo>
                    <a:pt x="2647" y="8916"/>
                  </a:moveTo>
                  <a:lnTo>
                    <a:pt x="3151" y="9420"/>
                  </a:lnTo>
                  <a:lnTo>
                    <a:pt x="1386" y="11184"/>
                  </a:lnTo>
                  <a:cubicBezTo>
                    <a:pt x="1323" y="11247"/>
                    <a:pt x="1237" y="11279"/>
                    <a:pt x="1146" y="11279"/>
                  </a:cubicBezTo>
                  <a:cubicBezTo>
                    <a:pt x="1056" y="11279"/>
                    <a:pt x="961" y="11247"/>
                    <a:pt x="882" y="11184"/>
                  </a:cubicBezTo>
                  <a:cubicBezTo>
                    <a:pt x="756" y="11090"/>
                    <a:pt x="756" y="10838"/>
                    <a:pt x="882" y="10680"/>
                  </a:cubicBezTo>
                  <a:lnTo>
                    <a:pt x="2647" y="8916"/>
                  </a:lnTo>
                  <a:close/>
                  <a:moveTo>
                    <a:pt x="7530" y="0"/>
                  </a:moveTo>
                  <a:cubicBezTo>
                    <a:pt x="5009" y="0"/>
                    <a:pt x="2962" y="2048"/>
                    <a:pt x="2962" y="4568"/>
                  </a:cubicBezTo>
                  <a:cubicBezTo>
                    <a:pt x="2962" y="5450"/>
                    <a:pt x="3214" y="6270"/>
                    <a:pt x="3623" y="6963"/>
                  </a:cubicBezTo>
                  <a:lnTo>
                    <a:pt x="410" y="10208"/>
                  </a:lnTo>
                  <a:cubicBezTo>
                    <a:pt x="0" y="10586"/>
                    <a:pt x="0" y="11279"/>
                    <a:pt x="410" y="11688"/>
                  </a:cubicBezTo>
                  <a:cubicBezTo>
                    <a:pt x="599" y="11893"/>
                    <a:pt x="867" y="11996"/>
                    <a:pt x="1138" y="11996"/>
                  </a:cubicBezTo>
                  <a:cubicBezTo>
                    <a:pt x="1410" y="11996"/>
                    <a:pt x="1686" y="11893"/>
                    <a:pt x="1890" y="11688"/>
                  </a:cubicBezTo>
                  <a:lnTo>
                    <a:pt x="5135" y="8475"/>
                  </a:lnTo>
                  <a:cubicBezTo>
                    <a:pt x="5829" y="8916"/>
                    <a:pt x="6679" y="9137"/>
                    <a:pt x="7530" y="9137"/>
                  </a:cubicBezTo>
                  <a:cubicBezTo>
                    <a:pt x="10050" y="9137"/>
                    <a:pt x="12098" y="7089"/>
                    <a:pt x="12098" y="4568"/>
                  </a:cubicBezTo>
                  <a:cubicBezTo>
                    <a:pt x="12098" y="2048"/>
                    <a:pt x="10050" y="0"/>
                    <a:pt x="7530"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Google Shape;10751;p65">
              <a:extLst>
                <a:ext uri="{FF2B5EF4-FFF2-40B4-BE49-F238E27FC236}">
                  <a16:creationId xmlns:a16="http://schemas.microsoft.com/office/drawing/2014/main" id="{74C7937B-0E5A-B3EC-8392-A3FB29C3704F}"/>
                </a:ext>
              </a:extLst>
            </p:cNvPr>
            <p:cNvSpPr/>
            <p:nvPr/>
          </p:nvSpPr>
          <p:spPr>
            <a:xfrm>
              <a:off x="-47404475" y="2395550"/>
              <a:ext cx="124475" cy="123675"/>
            </a:xfrm>
            <a:custGeom>
              <a:avLst/>
              <a:gdLst/>
              <a:ahLst/>
              <a:cxnLst/>
              <a:rect l="l" t="t" r="r" b="b"/>
              <a:pathLst>
                <a:path w="4979" h="4947" extrusionOk="0">
                  <a:moveTo>
                    <a:pt x="2804" y="2080"/>
                  </a:moveTo>
                  <a:cubicBezTo>
                    <a:pt x="2678" y="2395"/>
                    <a:pt x="2458" y="2647"/>
                    <a:pt x="2174" y="2710"/>
                  </a:cubicBezTo>
                  <a:lnTo>
                    <a:pt x="2174" y="2080"/>
                  </a:lnTo>
                  <a:close/>
                  <a:moveTo>
                    <a:pt x="1828" y="694"/>
                  </a:moveTo>
                  <a:cubicBezTo>
                    <a:pt x="2300" y="694"/>
                    <a:pt x="2678" y="977"/>
                    <a:pt x="2804" y="1418"/>
                  </a:cubicBezTo>
                  <a:lnTo>
                    <a:pt x="1828" y="1418"/>
                  </a:lnTo>
                  <a:cubicBezTo>
                    <a:pt x="1607" y="1418"/>
                    <a:pt x="1481" y="1576"/>
                    <a:pt x="1481" y="1765"/>
                  </a:cubicBezTo>
                  <a:lnTo>
                    <a:pt x="1481" y="2741"/>
                  </a:lnTo>
                  <a:cubicBezTo>
                    <a:pt x="1072" y="2584"/>
                    <a:pt x="757" y="2206"/>
                    <a:pt x="757" y="1765"/>
                  </a:cubicBezTo>
                  <a:cubicBezTo>
                    <a:pt x="757" y="1166"/>
                    <a:pt x="1229" y="694"/>
                    <a:pt x="1828" y="694"/>
                  </a:cubicBezTo>
                  <a:close/>
                  <a:moveTo>
                    <a:pt x="4254" y="2080"/>
                  </a:moveTo>
                  <a:lnTo>
                    <a:pt x="4254" y="4222"/>
                  </a:lnTo>
                  <a:lnTo>
                    <a:pt x="2143" y="4222"/>
                  </a:lnTo>
                  <a:lnTo>
                    <a:pt x="2143" y="3466"/>
                  </a:lnTo>
                  <a:cubicBezTo>
                    <a:pt x="2804" y="3308"/>
                    <a:pt x="3371" y="2804"/>
                    <a:pt x="3498" y="2080"/>
                  </a:cubicBezTo>
                  <a:close/>
                  <a:moveTo>
                    <a:pt x="1796" y="0"/>
                  </a:moveTo>
                  <a:cubicBezTo>
                    <a:pt x="788" y="0"/>
                    <a:pt x="0" y="788"/>
                    <a:pt x="0" y="1765"/>
                  </a:cubicBezTo>
                  <a:cubicBezTo>
                    <a:pt x="0" y="2615"/>
                    <a:pt x="599" y="3340"/>
                    <a:pt x="1418" y="3497"/>
                  </a:cubicBezTo>
                  <a:lnTo>
                    <a:pt x="1418" y="4600"/>
                  </a:lnTo>
                  <a:cubicBezTo>
                    <a:pt x="1418" y="4789"/>
                    <a:pt x="1576" y="4947"/>
                    <a:pt x="1796" y="4947"/>
                  </a:cubicBezTo>
                  <a:lnTo>
                    <a:pt x="4569" y="4947"/>
                  </a:lnTo>
                  <a:cubicBezTo>
                    <a:pt x="4789" y="4947"/>
                    <a:pt x="4947" y="4789"/>
                    <a:pt x="4947" y="4600"/>
                  </a:cubicBezTo>
                  <a:lnTo>
                    <a:pt x="4947" y="1796"/>
                  </a:lnTo>
                  <a:cubicBezTo>
                    <a:pt x="4978" y="1576"/>
                    <a:pt x="4821" y="1418"/>
                    <a:pt x="4632" y="1418"/>
                  </a:cubicBezTo>
                  <a:lnTo>
                    <a:pt x="3498" y="1418"/>
                  </a:lnTo>
                  <a:cubicBezTo>
                    <a:pt x="3371" y="631"/>
                    <a:pt x="2647" y="0"/>
                    <a:pt x="1796"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pic>
        <p:nvPicPr>
          <p:cNvPr id="15" name="Picture 14">
            <a:extLst>
              <a:ext uri="{FF2B5EF4-FFF2-40B4-BE49-F238E27FC236}">
                <a16:creationId xmlns:a16="http://schemas.microsoft.com/office/drawing/2014/main" id="{FC276605-0BBD-500E-6AA8-D2FBB30E4CE9}"/>
              </a:ext>
            </a:extLst>
          </p:cNvPr>
          <p:cNvPicPr>
            <a:picLocks noChangeAspect="1"/>
          </p:cNvPicPr>
          <p:nvPr/>
        </p:nvPicPr>
        <p:blipFill>
          <a:blip r:embed="rId3"/>
          <a:stretch>
            <a:fillRect/>
          </a:stretch>
        </p:blipFill>
        <p:spPr>
          <a:xfrm>
            <a:off x="4799813" y="1781450"/>
            <a:ext cx="359695" cy="35359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TRAINING AND TESTING</a:t>
            </a:r>
            <a:endParaRPr dirty="0"/>
          </a:p>
        </p:txBody>
      </p:sp>
      <p:sp>
        <p:nvSpPr>
          <p:cNvPr id="6" name="Subtitle 5">
            <a:extLst>
              <a:ext uri="{FF2B5EF4-FFF2-40B4-BE49-F238E27FC236}">
                <a16:creationId xmlns:a16="http://schemas.microsoft.com/office/drawing/2014/main" id="{3565B14E-B2E1-9898-B86C-ABD8EFD262E5}"/>
              </a:ext>
            </a:extLst>
          </p:cNvPr>
          <p:cNvSpPr>
            <a:spLocks noGrp="1"/>
          </p:cNvSpPr>
          <p:nvPr>
            <p:ph type="subTitle" idx="1"/>
          </p:nvPr>
        </p:nvSpPr>
        <p:spPr>
          <a:xfrm>
            <a:off x="720000" y="1514205"/>
            <a:ext cx="7704000" cy="2988600"/>
          </a:xfrm>
        </p:spPr>
        <p:txBody>
          <a:bodyPr/>
          <a:lstStyle/>
          <a:p>
            <a:pPr marL="152400" indent="0">
              <a:buNone/>
            </a:pPr>
            <a:r>
              <a:rPr lang="en-US" sz="2000" dirty="0"/>
              <a:t>Split the data into training and testing sets to evaluate the model performance .Ensure that the model can effectively capture historical trends and patterns .</a:t>
            </a:r>
            <a:endParaRPr lang="en-IN" sz="2000" dirty="0"/>
          </a:p>
          <a:p>
            <a:endParaRPr lang="en-IN" sz="2000" dirty="0"/>
          </a:p>
        </p:txBody>
      </p:sp>
      <p:pic>
        <p:nvPicPr>
          <p:cNvPr id="7" name="Picture 6">
            <a:extLst>
              <a:ext uri="{FF2B5EF4-FFF2-40B4-BE49-F238E27FC236}">
                <a16:creationId xmlns:a16="http://schemas.microsoft.com/office/drawing/2014/main" id="{9F42B24A-A6E8-B8F2-37B0-C2C31FA0ECE5}"/>
              </a:ext>
            </a:extLst>
          </p:cNvPr>
          <p:cNvPicPr>
            <a:picLocks noChangeAspect="1"/>
          </p:cNvPicPr>
          <p:nvPr/>
        </p:nvPicPr>
        <p:blipFill>
          <a:blip r:embed="rId3"/>
          <a:stretch>
            <a:fillRect/>
          </a:stretch>
        </p:blipFill>
        <p:spPr>
          <a:xfrm>
            <a:off x="720000" y="1095262"/>
            <a:ext cx="347502" cy="34140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40"/>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dirty="0"/>
              <a:t>MODEL TRAINING</a:t>
            </a:r>
            <a:endParaRPr sz="2600" b="0" dirty="0">
              <a:latin typeface="Raleway Black"/>
              <a:ea typeface="Raleway Black"/>
              <a:cs typeface="Raleway Black"/>
              <a:sym typeface="Raleway Black"/>
            </a:endParaRPr>
          </a:p>
        </p:txBody>
      </p:sp>
      <p:sp>
        <p:nvSpPr>
          <p:cNvPr id="2" name="Subtitle 1">
            <a:extLst>
              <a:ext uri="{FF2B5EF4-FFF2-40B4-BE49-F238E27FC236}">
                <a16:creationId xmlns:a16="http://schemas.microsoft.com/office/drawing/2014/main" id="{C2258979-8E55-8F49-2EA2-2CD1E67B0C36}"/>
              </a:ext>
            </a:extLst>
          </p:cNvPr>
          <p:cNvSpPr>
            <a:spLocks noGrp="1"/>
          </p:cNvSpPr>
          <p:nvPr>
            <p:ph type="subTitle" idx="1"/>
          </p:nvPr>
        </p:nvSpPr>
        <p:spPr>
          <a:xfrm>
            <a:off x="720000" y="1544489"/>
            <a:ext cx="7704000" cy="2988600"/>
          </a:xfrm>
        </p:spPr>
        <p:txBody>
          <a:bodyPr/>
          <a:lstStyle/>
          <a:p>
            <a:pPr marL="152400" indent="0">
              <a:buNone/>
            </a:pPr>
            <a:r>
              <a:rPr lang="en-US" sz="2000" dirty="0"/>
              <a:t>Train the selected machine learning model using the training data. The model learns from historical registration data to make predictions .</a:t>
            </a:r>
            <a:endParaRPr lang="en-IN" sz="2000" dirty="0"/>
          </a:p>
          <a:p>
            <a:endParaRPr lang="en-IN" sz="2000" dirty="0"/>
          </a:p>
        </p:txBody>
      </p:sp>
      <p:pic>
        <p:nvPicPr>
          <p:cNvPr id="3" name="Picture 2">
            <a:extLst>
              <a:ext uri="{FF2B5EF4-FFF2-40B4-BE49-F238E27FC236}">
                <a16:creationId xmlns:a16="http://schemas.microsoft.com/office/drawing/2014/main" id="{2AFB653C-BA79-20DA-EA4B-60D772248E80}"/>
              </a:ext>
            </a:extLst>
          </p:cNvPr>
          <p:cNvPicPr>
            <a:picLocks noChangeAspect="1"/>
          </p:cNvPicPr>
          <p:nvPr/>
        </p:nvPicPr>
        <p:blipFill>
          <a:blip r:embed="rId3"/>
          <a:stretch>
            <a:fillRect/>
          </a:stretch>
        </p:blipFill>
        <p:spPr>
          <a:xfrm>
            <a:off x="720000" y="1107356"/>
            <a:ext cx="353599" cy="34750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echnology Market Research Pitch Deck by Slidesgo">
  <a:themeElements>
    <a:clrScheme name="Simple Light">
      <a:dk1>
        <a:srgbClr val="FFFFFF"/>
      </a:dk1>
      <a:lt1>
        <a:srgbClr val="00CADA"/>
      </a:lt1>
      <a:dk2>
        <a:srgbClr val="110E24"/>
      </a:dk2>
      <a:lt2>
        <a:srgbClr val="46406B"/>
      </a:lt2>
      <a:accent1>
        <a:srgbClr val="69639C"/>
      </a:accent1>
      <a:accent2>
        <a:srgbClr val="AFAFB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TotalTime>
  <Words>440</Words>
  <Application>Microsoft Office PowerPoint</Application>
  <PresentationFormat>On-screen Show (16:9)</PresentationFormat>
  <Paragraphs>36</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Raleway</vt:lpstr>
      <vt:lpstr>Raleway Black</vt:lpstr>
      <vt:lpstr>Nunito Light</vt:lpstr>
      <vt:lpstr>Hanken Grotesk</vt:lpstr>
      <vt:lpstr>Arial</vt:lpstr>
      <vt:lpstr>Raleway ExtraBold</vt:lpstr>
      <vt:lpstr>Technology Market Research Pitch Deck by Slidesgo</vt:lpstr>
      <vt:lpstr>AI-DRIVEN EXPLORATION AND PREDICTION TRENDS </vt:lpstr>
      <vt:lpstr>PowerPoint Presentation</vt:lpstr>
      <vt:lpstr>DATA COLLECTION</vt:lpstr>
      <vt:lpstr>DATA PREPROCEESING</vt:lpstr>
      <vt:lpstr>FEATURE ENGINEERING</vt:lpstr>
      <vt:lpstr>EXPLORATORY DATA ANALYSIS</vt:lpstr>
      <vt:lpstr>MACHINE LEARNING MODEL SELECTION</vt:lpstr>
      <vt:lpstr>TRAINING AND TESTING</vt:lpstr>
      <vt:lpstr>MODEL TRAINING</vt:lpstr>
      <vt:lpstr>EVALUATION</vt:lpstr>
      <vt:lpstr>PREDICTION AND FORECASTING</vt:lpstr>
      <vt:lpstr>VISUALIZATION AND REPORTING</vt:lpstr>
      <vt:lpstr>CONTINUOUS MONITORING</vt:lpstr>
      <vt:lpstr>DECISION MAKING AND STRATEGY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AI-DRIVEN EXPLORATION AND PREDICTION TRENDS</dc:title>
  <dc:creator>Balaji M</dc:creator>
  <cp:lastModifiedBy>Balaji M</cp:lastModifiedBy>
  <cp:revision>6</cp:revision>
  <dcterms:modified xsi:type="dcterms:W3CDTF">2023-11-03T15:56:15Z</dcterms:modified>
</cp:coreProperties>
</file>