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2" d="100"/>
          <a:sy n="32" d="100"/>
        </p:scale>
        <p:origin x="110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mika M" userId="dc8430fdb29f98fe" providerId="LiveId" clId="{8EB3AC76-BE63-493C-9008-3447CFCEE757}"/>
    <pc:docChg chg="modSld">
      <pc:chgData name="Sharmika M" userId="dc8430fdb29f98fe" providerId="LiveId" clId="{8EB3AC76-BE63-493C-9008-3447CFCEE757}" dt="2024-04-04T11:27:43.292" v="0" actId="20577"/>
      <pc:docMkLst>
        <pc:docMk/>
      </pc:docMkLst>
      <pc:sldChg chg="modSp mod">
        <pc:chgData name="Sharmika M" userId="dc8430fdb29f98fe" providerId="LiveId" clId="{8EB3AC76-BE63-493C-9008-3447CFCEE757}" dt="2024-04-04T11:27:43.292" v="0" actId="20577"/>
        <pc:sldMkLst>
          <pc:docMk/>
          <pc:sldMk cId="953325580" sldId="256"/>
        </pc:sldMkLst>
        <pc:spChg chg="mod">
          <ac:chgData name="Sharmika M" userId="dc8430fdb29f98fe" providerId="LiveId" clId="{8EB3AC76-BE63-493C-9008-3447CFCEE757}" dt="2024-04-04T11:27:43.292" v="0" actId="20577"/>
          <ac:spMkLst>
            <pc:docMk/>
            <pc:sldMk cId="953325580"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a:solidFill>
                  <a:schemeClr val="accent1">
                    <a:lumMod val="75000"/>
                  </a:schemeClr>
                </a:solidFill>
                <a:latin typeface="Arial"/>
                <a:cs typeface="Arial"/>
              </a:rPr>
              <a:t>NAME:S.Dinakar</a:t>
            </a:r>
            <a:r>
              <a:rPr lang="en-US" sz="2000" b="1">
                <a:solidFill>
                  <a:schemeClr val="accent1">
                    <a:lumMod val="75000"/>
                  </a:schemeClr>
                </a:solidFill>
                <a:latin typeface="Arial"/>
                <a:cs typeface="Arial"/>
              </a:rPr>
              <a:t> vel</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a:t>
            </a:r>
            <a:r>
              <a:rPr lang="en-US" sz="2000" b="1" dirty="0" err="1">
                <a:solidFill>
                  <a:schemeClr val="accent1">
                    <a:lumMod val="75000"/>
                  </a:schemeClr>
                </a:solidFill>
                <a:latin typeface="Arial"/>
                <a:cs typeface="Arial"/>
              </a:rPr>
              <a:t>Name:st.joseph</a:t>
            </a:r>
            <a:r>
              <a:rPr lang="en-US" sz="2000" b="1" dirty="0">
                <a:solidFill>
                  <a:schemeClr val="accent1">
                    <a:lumMod val="75000"/>
                  </a:schemeClr>
                </a:solidFill>
                <a:latin typeface="Arial"/>
                <a:cs typeface="Arial"/>
              </a:rPr>
              <a:t> college of engineering</a:t>
            </a:r>
          </a:p>
          <a:p>
            <a:r>
              <a:rPr lang="en-US" sz="2000" b="1" dirty="0" err="1">
                <a:solidFill>
                  <a:schemeClr val="accent1">
                    <a:lumMod val="75000"/>
                  </a:schemeClr>
                </a:solidFill>
                <a:latin typeface="Arial"/>
                <a:cs typeface="Arial"/>
              </a:rPr>
              <a:t>Department:computer</a:t>
            </a:r>
            <a:r>
              <a:rPr lang="en-US" sz="2000" b="1" dirty="0">
                <a:solidFill>
                  <a:schemeClr val="accent1">
                    <a:lumMod val="75000"/>
                  </a:schemeClr>
                </a:solidFill>
                <a:latin typeface="Arial"/>
                <a:cs typeface="Arial"/>
              </a:rPr>
              <a:t>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TotalTime>
  <Words>788</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Sharmika M</cp:lastModifiedBy>
  <cp:revision>25</cp:revision>
  <dcterms:created xsi:type="dcterms:W3CDTF">2021-05-26T16:50:10Z</dcterms:created>
  <dcterms:modified xsi:type="dcterms:W3CDTF">2024-04-04T11:27:46Z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