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1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8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8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A2AD-E72D-4203-A2C3-E8182D0587B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3D41-735C-4178-BF30-292A0429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703" y="258581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Woody-Walk</a:t>
            </a:r>
            <a:r>
              <a:rPr lang="en-US" sz="7200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/>
            </a:r>
            <a:br>
              <a:rPr lang="en-US" sz="7200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</a:br>
            <a:r>
              <a:rPr lang="en-US" sz="3200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Recycling for a living</a:t>
            </a:r>
            <a:endParaRPr lang="en-US" sz="3200" b="1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1364"/>
              </p:ext>
            </p:extLst>
          </p:nvPr>
        </p:nvGraphicFramePr>
        <p:xfrm>
          <a:off x="0" y="479563"/>
          <a:ext cx="12191999" cy="365760"/>
        </p:xfrm>
        <a:graphic>
          <a:graphicData uri="http://schemas.openxmlformats.org/drawingml/2006/table">
            <a:tbl>
              <a:tblPr>
                <a:solidFill>
                  <a:srgbClr val="F1E2D3"/>
                </a:solidFill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722177768"/>
                    </a:ext>
                  </a:extLst>
                </a:gridCol>
              </a:tblGrid>
              <a:tr h="222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173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46574"/>
              </p:ext>
            </p:extLst>
          </p:nvPr>
        </p:nvGraphicFramePr>
        <p:xfrm>
          <a:off x="-1" y="6017622"/>
          <a:ext cx="12191999" cy="365760"/>
        </p:xfrm>
        <a:graphic>
          <a:graphicData uri="http://schemas.openxmlformats.org/drawingml/2006/table">
            <a:tbl>
              <a:tblPr>
                <a:solidFill>
                  <a:srgbClr val="F1E2D3"/>
                </a:solidFill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3722177768"/>
                    </a:ext>
                  </a:extLst>
                </a:gridCol>
              </a:tblGrid>
              <a:tr h="2220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17304"/>
                  </a:ext>
                </a:extLst>
              </a:tr>
            </a:tbl>
          </a:graphicData>
        </a:graphic>
      </p:graphicFrame>
      <p:sp>
        <p:nvSpPr>
          <p:cNvPr id="7" name="Sun 6"/>
          <p:cNvSpPr/>
          <p:nvPr/>
        </p:nvSpPr>
        <p:spPr>
          <a:xfrm>
            <a:off x="1297849" y="2585811"/>
            <a:ext cx="831396" cy="801325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13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 </a:t>
            </a:r>
            <a:br>
              <a:rPr lang="en-US" b="1" dirty="0" smtClean="0"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Table of contents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0573"/>
            <a:ext cx="10515600" cy="4351338"/>
          </a:xfrm>
        </p:spPr>
        <p:txBody>
          <a:bodyPr/>
          <a:lstStyle/>
          <a:p>
            <a:pPr indent="228600"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overview.</a:t>
            </a:r>
          </a:p>
          <a:p>
            <a:pPr indent="228600"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our products.</a:t>
            </a:r>
          </a:p>
          <a:p>
            <a:pPr indent="228600"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customers.</a:t>
            </a:r>
          </a:p>
          <a:p>
            <a:pPr indent="228600"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Marketing.</a:t>
            </a:r>
          </a:p>
          <a:p>
            <a:pPr indent="228600" algn="just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Finances.</a:t>
            </a:r>
            <a:endParaRPr lang="en-US" sz="2400" dirty="0"/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un 5"/>
          <p:cNvSpPr/>
          <p:nvPr/>
        </p:nvSpPr>
        <p:spPr>
          <a:xfrm>
            <a:off x="3749040" y="1333502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Project Overview</a:t>
            </a:r>
            <a:endParaRPr lang="en-US" b="1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Problem</a:t>
            </a:r>
            <a:endParaRPr lang="en-US" sz="4400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 are all now familiar with one of the greatest issues that threaten our planet which is 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waste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Wood waste is a type of waste which arises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from a number of sources (municipal, commercial and 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industrial, construction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demolition)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 in many different </a:t>
            </a:r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forms.</a:t>
            </a:r>
            <a:endParaRPr lang="en-US" dirty="0" smtClean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Solution</a:t>
            </a:r>
            <a:endParaRPr lang="en-US" sz="4400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Collecting wood waste and Recycling it into colorful unique and affordable walking aids for all ages.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Sun 10"/>
          <p:cNvSpPr/>
          <p:nvPr/>
        </p:nvSpPr>
        <p:spPr>
          <a:xfrm>
            <a:off x="3827417" y="1085103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2127658" y="1909014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7310846" y="1909014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Our Products</a:t>
            </a:r>
            <a:endParaRPr lang="en-US" b="1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Walking Sticks for 100LE.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45720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Folded Walking Sticks for 150LE.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Zimmer Frame (Walker) for 170LE.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Crutches (Underarm, Forearm) for 125LE.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 customers are free to choose whether to buy ready products, or to design their own products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n 5"/>
          <p:cNvSpPr/>
          <p:nvPr/>
        </p:nvSpPr>
        <p:spPr>
          <a:xfrm>
            <a:off x="4114800" y="1154295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Target Customers</a:t>
            </a:r>
            <a:endParaRPr lang="en-US" b="1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28600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target any person with a disability who has problems with his/her legs or back or needs support to walk with.</a:t>
            </a:r>
          </a:p>
          <a:p>
            <a:pPr indent="228600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Any person of any age group. We produce special products for kids and for adults.</a:t>
            </a:r>
          </a:p>
          <a:p>
            <a:pPr indent="228600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Income: We sell affordable products to serve mainly people of low income.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n 5"/>
          <p:cNvSpPr/>
          <p:nvPr/>
        </p:nvSpPr>
        <p:spPr>
          <a:xfrm>
            <a:off x="3579223" y="1110866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Marketing</a:t>
            </a:r>
            <a:endParaRPr lang="en-US" b="1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0E8D0"/>
                </a:solidFill>
                <a:latin typeface="Bradley Hand ITC" panose="03070402050302030203" pitchFamily="66" charset="0"/>
                <a:ea typeface="+mj-ea"/>
                <a:cs typeface="+mj-cs"/>
              </a:rPr>
              <a:t>Advertising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customers can find our ads and awareness campaigns on our social media pages.</a:t>
            </a:r>
          </a:p>
          <a:p>
            <a:pPr marL="0" indent="0" algn="ctr">
              <a:buNone/>
            </a:pPr>
            <a:r>
              <a:rPr lang="en-US" sz="1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we sell our products on our website and the online platforms </a:t>
            </a:r>
            <a:r>
              <a:rPr lang="en-US" sz="1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Jumia</a:t>
            </a:r>
            <a:r>
              <a:rPr lang="en-US" sz="1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Souq</a:t>
            </a:r>
            <a:r>
              <a:rPr lang="en-US" sz="1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our ads will appear on different websites for those who search for relatable stuff.</a:t>
            </a:r>
          </a:p>
          <a:p>
            <a:pPr marL="0" indent="0" algn="ctr">
              <a:buNone/>
            </a:pPr>
            <a:r>
              <a:rPr lang="en-US" sz="1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for those who do not use internet can find our ads on TV channels.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0E8D0"/>
                </a:solidFill>
                <a:latin typeface="Bradley Hand ITC" panose="03070402050302030203" pitchFamily="66" charset="0"/>
                <a:ea typeface="+mj-ea"/>
                <a:cs typeface="+mj-cs"/>
              </a:rPr>
              <a:t>Promotion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an offer for our top 10 customers who will order from the website. They will get 20% off on their products with free delivery.</a:t>
            </a:r>
          </a:p>
          <a:p>
            <a:pPr algn="ctr"/>
            <a:endParaRPr lang="en-US" sz="3200" dirty="0"/>
          </a:p>
        </p:txBody>
      </p:sp>
      <p:sp>
        <p:nvSpPr>
          <p:cNvPr id="9" name="Sun 8"/>
          <p:cNvSpPr/>
          <p:nvPr/>
        </p:nvSpPr>
        <p:spPr>
          <a:xfrm>
            <a:off x="4389120" y="1085103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un 9"/>
          <p:cNvSpPr/>
          <p:nvPr/>
        </p:nvSpPr>
        <p:spPr>
          <a:xfrm>
            <a:off x="1567542" y="1909014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Sun 10"/>
          <p:cNvSpPr/>
          <p:nvPr/>
        </p:nvSpPr>
        <p:spPr>
          <a:xfrm>
            <a:off x="7145383" y="1909014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/>
            </a:r>
            <a:b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</a:br>
            <a:r>
              <a:rPr lang="en-US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Finances </a:t>
            </a:r>
            <a:endParaRPr lang="en-US" b="1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Expected investment       Cost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are expected to be about 150,000LE.</a:t>
            </a:r>
          </a:p>
          <a:p>
            <a:pPr marL="0" indent="0">
              <a:buNone/>
            </a:pPr>
            <a:endParaRPr lang="en-US" sz="4400" b="1" dirty="0">
              <a:solidFill>
                <a:srgbClr val="F0E8D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0E8D0"/>
                </a:solidFill>
                <a:latin typeface="Bradley Hand ITC" panose="03070402050302030203" pitchFamily="66" charset="0"/>
              </a:rPr>
              <a:t>Expected net income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net income is about 37,500LE which represents 25% of the total investment costs.</a:t>
            </a:r>
          </a:p>
          <a:p>
            <a:endParaRPr lang="en-US" dirty="0"/>
          </a:p>
        </p:txBody>
      </p:sp>
      <p:sp>
        <p:nvSpPr>
          <p:cNvPr id="5" name="Sun 4"/>
          <p:cNvSpPr/>
          <p:nvPr/>
        </p:nvSpPr>
        <p:spPr>
          <a:xfrm>
            <a:off x="4611188" y="1027906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642258" y="1947457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6026330" y="1947457"/>
            <a:ext cx="391884" cy="377734"/>
          </a:xfrm>
          <a:prstGeom prst="sun">
            <a:avLst/>
          </a:prstGeom>
          <a:blipFill>
            <a:blip r:embed="rId2"/>
            <a:tile tx="0" ty="0" sx="100000" sy="100000" flip="none" algn="tl"/>
          </a:blip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Symbol</vt:lpstr>
      <vt:lpstr>Times New Roman</vt:lpstr>
      <vt:lpstr>Office Theme</vt:lpstr>
      <vt:lpstr>Woody-Walk Recycling for a living</vt:lpstr>
      <vt:lpstr>  Table of contents</vt:lpstr>
      <vt:lpstr> Project Overview</vt:lpstr>
      <vt:lpstr> Our Products</vt:lpstr>
      <vt:lpstr> Target Customers</vt:lpstr>
      <vt:lpstr> Marketing</vt:lpstr>
      <vt:lpstr> Finances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</dc:title>
  <dc:creator>Esraa Abdelaziz</dc:creator>
  <cp:lastModifiedBy>Dina Khaled</cp:lastModifiedBy>
  <cp:revision>14</cp:revision>
  <dcterms:created xsi:type="dcterms:W3CDTF">2020-05-13T21:44:55Z</dcterms:created>
  <dcterms:modified xsi:type="dcterms:W3CDTF">2020-05-17T16:32:33Z</dcterms:modified>
</cp:coreProperties>
</file>