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03e7e0350_0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03e7e035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03e7e0350_0_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03e7e035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635c2dc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0635c2dc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635c2dc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635c2dc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03e7e035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f03e7e035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03e7e0350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03e7e035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03e7e0350_0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03e7e035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03e7e0350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03e7e035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03e7e0350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03e7e035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03e7e0350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03e7e035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drive/folders/1omiaUeFkQM2vcSvZaP4FwoDBsiho1G1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Electricity Bill calculation System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No : GADSE212F-023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Dinal Randika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361950" y="902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2444" r="2453" t="0"/>
          <a:stretch/>
        </p:blipFill>
        <p:spPr>
          <a:xfrm>
            <a:off x="1783075" y="902750"/>
            <a:ext cx="5429249" cy="393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361950" y="902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r>
              <a:rPr lang="en"/>
              <a:t> 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3">
            <a:alphaModFix/>
          </a:blip>
          <a:srcRect b="416" l="0" r="0" t="416"/>
          <a:stretch/>
        </p:blipFill>
        <p:spPr>
          <a:xfrm>
            <a:off x="1783075" y="750350"/>
            <a:ext cx="5429248" cy="393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723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250" y="845600"/>
            <a:ext cx="6761200" cy="38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/>
        </p:nvSpPr>
        <p:spPr>
          <a:xfrm>
            <a:off x="1397025" y="2087900"/>
            <a:ext cx="7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263375" y="891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225" y="891550"/>
            <a:ext cx="6543852" cy="368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28625" y="1407575"/>
            <a:ext cx="8277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project code: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https://drive.google.com/drive/folders/1GkjmQMT1T0qKLUo4a2RQm7--9EPDGdxd?usp=share_link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107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5" name="Google Shape;135;p14"/>
          <p:cNvSpPr txBox="1"/>
          <p:nvPr>
            <p:ph idx="2" type="body"/>
          </p:nvPr>
        </p:nvSpPr>
        <p:spPr>
          <a:xfrm>
            <a:off x="819150" y="1362075"/>
            <a:ext cx="58599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main objective of the Electricity Billing System is to manage the Details of Electricity, Bill, Connections, Store Record, and Customer and calculate the bill to Customer. </a:t>
            </a:r>
            <a:endParaRPr sz="3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It manages all the information about Electricity bill of the customer. </a:t>
            </a:r>
            <a:endParaRPr sz="3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project is totally built at administrative thus only the administrator is guaranteed the access to the System.</a:t>
            </a:r>
            <a:endParaRPr sz="3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purpose of the project is to build an application program to reduce the manual work for allocated when generating and increase labor efficiency.</a:t>
            </a:r>
            <a:endParaRPr sz="3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This Java application was created using Apache Net IDE 16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295275" y="1800200"/>
            <a:ext cx="30567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Home page will navigate user to every category</a:t>
            </a:r>
            <a:endParaRPr sz="16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824" y="803525"/>
            <a:ext cx="5165425" cy="36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361950" y="902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Details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409575" y="1706800"/>
            <a:ext cx="2935500" cy="24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User could insert details about the customers through this forum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625" y="984875"/>
            <a:ext cx="5095876" cy="36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361950" y="902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Meter</a:t>
            </a:r>
            <a:r>
              <a:rPr lang="en"/>
              <a:t> Details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409575" y="1706800"/>
            <a:ext cx="2935500" cy="24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User could insert customer NIC number and search the meter number of that NIC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/>
          </a:blip>
          <a:srcRect b="0" l="3763" r="3772" t="0"/>
          <a:stretch/>
        </p:blipFill>
        <p:spPr>
          <a:xfrm>
            <a:off x="3469000" y="984875"/>
            <a:ext cx="5143499" cy="369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361950" y="902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Calculation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409575" y="1706800"/>
            <a:ext cx="2935500" cy="24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User could insert meter number,select the month and unit consumed click the calculate button to calculate the Monthly bill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4010" r="4001" t="0"/>
          <a:stretch/>
        </p:blipFill>
        <p:spPr>
          <a:xfrm>
            <a:off x="3221350" y="984875"/>
            <a:ext cx="5391151" cy="369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361950" y="902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Print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409575" y="1706800"/>
            <a:ext cx="2935500" cy="24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Also user can print the Calculated bill within the app 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0" l="1886" r="1886" t="0"/>
          <a:stretch/>
        </p:blipFill>
        <p:spPr>
          <a:xfrm>
            <a:off x="3221350" y="984875"/>
            <a:ext cx="5391151" cy="36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361950" y="902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Customers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409575" y="1706800"/>
            <a:ext cx="2935500" cy="24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By clicking the view button you can view all the details about registered customers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b="0" l="4553" r="4553" t="0"/>
          <a:stretch/>
        </p:blipFill>
        <p:spPr>
          <a:xfrm>
            <a:off x="3516625" y="984875"/>
            <a:ext cx="5095877" cy="369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361950" y="902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all meters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409575" y="1706800"/>
            <a:ext cx="2935500" cy="24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By clicking the view button you can view all the details about registered customer’s meters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b="0" l="6762" r="6754" t="0"/>
          <a:stretch/>
        </p:blipFill>
        <p:spPr>
          <a:xfrm>
            <a:off x="3516625" y="984875"/>
            <a:ext cx="5095878" cy="36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