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Lst>
  <p:notesMasterIdLst>
    <p:notesMasterId r:id="rId22"/>
  </p:notesMasterIdLst>
  <p:sldIdLst>
    <p:sldId id="256" r:id="rId2"/>
    <p:sldId id="262" r:id="rId3"/>
    <p:sldId id="260" r:id="rId4"/>
    <p:sldId id="263" r:id="rId5"/>
    <p:sldId id="267" r:id="rId6"/>
    <p:sldId id="264" r:id="rId7"/>
    <p:sldId id="265" r:id="rId8"/>
    <p:sldId id="272" r:id="rId9"/>
    <p:sldId id="266" r:id="rId10"/>
    <p:sldId id="268" r:id="rId11"/>
    <p:sldId id="269" r:id="rId12"/>
    <p:sldId id="270" r:id="rId13"/>
    <p:sldId id="271" r:id="rId14"/>
    <p:sldId id="273" r:id="rId15"/>
    <p:sldId id="274" r:id="rId16"/>
    <p:sldId id="275" r:id="rId17"/>
    <p:sldId id="276" r:id="rId18"/>
    <p:sldId id="277" r:id="rId19"/>
    <p:sldId id="278" r:id="rId20"/>
    <p:sldId id="279" r:id="rId21"/>
  </p:sldIdLst>
  <p:sldSz cx="9144000" cy="5143500" type="screen16x9"/>
  <p:notesSz cx="6858000" cy="9144000"/>
  <p:embeddedFontLst>
    <p:embeddedFont>
      <p:font typeface="Jua" panose="020B0604020202020204" charset="-127"/>
      <p:regular r:id="rId23"/>
    </p:embeddedFont>
    <p:embeddedFont>
      <p:font typeface="Arial Rounded MT Bold" panose="020F0704030504030204" pitchFamily="34" charset="0"/>
      <p:regular r:id="rId24"/>
    </p:embeddedFont>
    <p:embeddedFont>
      <p:font typeface="Bahnschrift" panose="020B0502040204020203" pitchFamily="34" charset="0"/>
      <p:regular r:id="rId25"/>
      <p:bold r:id="rId26"/>
    </p:embeddedFont>
    <p:embeddedFont>
      <p:font typeface="Quicksand Medium" panose="020B0604020202020204" charset="0"/>
      <p:regular r:id="rId27"/>
      <p:bold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DB3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E9751A5-532E-40CF-8073-F0AE549A8B62}">
  <a:tblStyle styleId="{EE9751A5-532E-40CF-8073-F0AE549A8B6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96" d="100"/>
          <a:sy n="96" d="100"/>
        </p:scale>
        <p:origin x="636"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83187379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6"/>
        <p:cNvGrpSpPr/>
        <p:nvPr/>
      </p:nvGrpSpPr>
      <p:grpSpPr>
        <a:xfrm>
          <a:off x="0" y="0"/>
          <a:ext cx="0" cy="0"/>
          <a:chOff x="0" y="0"/>
          <a:chExt cx="0" cy="0"/>
        </a:xfrm>
      </p:grpSpPr>
      <p:sp>
        <p:nvSpPr>
          <p:cNvPr id="1727" name="Google Shape;172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8" name="Google Shape;172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6"/>
        <p:cNvGrpSpPr/>
        <p:nvPr/>
      </p:nvGrpSpPr>
      <p:grpSpPr>
        <a:xfrm>
          <a:off x="0" y="0"/>
          <a:ext cx="0" cy="0"/>
          <a:chOff x="0" y="0"/>
          <a:chExt cx="0" cy="0"/>
        </a:xfrm>
      </p:grpSpPr>
      <p:sp>
        <p:nvSpPr>
          <p:cNvPr id="2327" name="Google Shape;2327;gb0ac4e247a_6_3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8" name="Google Shape;2328;gb0ac4e247a_6_3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7"/>
        <p:cNvGrpSpPr/>
        <p:nvPr/>
      </p:nvGrpSpPr>
      <p:grpSpPr>
        <a:xfrm>
          <a:off x="0" y="0"/>
          <a:ext cx="0" cy="0"/>
          <a:chOff x="0" y="0"/>
          <a:chExt cx="0" cy="0"/>
        </a:xfrm>
      </p:grpSpPr>
      <p:sp>
        <p:nvSpPr>
          <p:cNvPr id="1788" name="Google Shape;1788;gaf72e47015_0_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9" name="Google Shape;1789;gaf72e47015_0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395925" y="291324"/>
            <a:ext cx="8336062" cy="4788281"/>
          </a:xfrm>
          <a:custGeom>
            <a:avLst/>
            <a:gdLst/>
            <a:ahLst/>
            <a:cxnLst/>
            <a:rect l="l" t="t" r="r" b="b"/>
            <a:pathLst>
              <a:path w="257584" h="146846" extrusionOk="0">
                <a:moveTo>
                  <a:pt x="7146" y="1"/>
                </a:moveTo>
                <a:cubicBezTo>
                  <a:pt x="3214" y="1"/>
                  <a:pt x="1" y="3214"/>
                  <a:pt x="1" y="7146"/>
                </a:cubicBezTo>
                <a:lnTo>
                  <a:pt x="1" y="139700"/>
                </a:lnTo>
                <a:cubicBezTo>
                  <a:pt x="1" y="143632"/>
                  <a:pt x="3214" y="146845"/>
                  <a:pt x="7146" y="146845"/>
                </a:cubicBezTo>
                <a:lnTo>
                  <a:pt x="250438" y="146845"/>
                </a:lnTo>
                <a:cubicBezTo>
                  <a:pt x="254408" y="146845"/>
                  <a:pt x="257584" y="143632"/>
                  <a:pt x="257584" y="139700"/>
                </a:cubicBezTo>
                <a:lnTo>
                  <a:pt x="257584" y="7146"/>
                </a:lnTo>
                <a:cubicBezTo>
                  <a:pt x="257584" y="3214"/>
                  <a:pt x="254408" y="1"/>
                  <a:pt x="250438" y="1"/>
                </a:cubicBez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10;p2"/>
          <p:cNvSpPr/>
          <p:nvPr/>
        </p:nvSpPr>
        <p:spPr>
          <a:xfrm>
            <a:off x="661185" y="219519"/>
            <a:ext cx="8068819" cy="4788281"/>
          </a:xfrm>
          <a:custGeom>
            <a:avLst/>
            <a:gdLst/>
            <a:ahLst/>
            <a:cxnLst/>
            <a:rect l="l" t="t" r="r" b="b"/>
            <a:pathLst>
              <a:path w="257584" h="146846" extrusionOk="0">
                <a:moveTo>
                  <a:pt x="7146" y="1"/>
                </a:moveTo>
                <a:cubicBezTo>
                  <a:pt x="3214" y="1"/>
                  <a:pt x="1" y="3214"/>
                  <a:pt x="1" y="7146"/>
                </a:cubicBezTo>
                <a:lnTo>
                  <a:pt x="1" y="139700"/>
                </a:lnTo>
                <a:cubicBezTo>
                  <a:pt x="1" y="143632"/>
                  <a:pt x="3214" y="146845"/>
                  <a:pt x="7146" y="146845"/>
                </a:cubicBezTo>
                <a:lnTo>
                  <a:pt x="250438" y="146845"/>
                </a:lnTo>
                <a:cubicBezTo>
                  <a:pt x="254408" y="146845"/>
                  <a:pt x="257584" y="143632"/>
                  <a:pt x="257584" y="139700"/>
                </a:cubicBezTo>
                <a:lnTo>
                  <a:pt x="257584" y="7146"/>
                </a:lnTo>
                <a:cubicBezTo>
                  <a:pt x="257584" y="3214"/>
                  <a:pt x="254408" y="1"/>
                  <a:pt x="2504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1" name="Google Shape;11;p2"/>
          <p:cNvGrpSpPr/>
          <p:nvPr/>
        </p:nvGrpSpPr>
        <p:grpSpPr>
          <a:xfrm>
            <a:off x="8341543" y="2282008"/>
            <a:ext cx="569676" cy="380612"/>
            <a:chOff x="8341543" y="2282008"/>
            <a:chExt cx="569676" cy="380612"/>
          </a:xfrm>
        </p:grpSpPr>
        <p:sp>
          <p:nvSpPr>
            <p:cNvPr id="12" name="Google Shape;12;p2"/>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3;p2"/>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 name="Google Shape;14;p2"/>
          <p:cNvGrpSpPr/>
          <p:nvPr/>
        </p:nvGrpSpPr>
        <p:grpSpPr>
          <a:xfrm>
            <a:off x="8341543" y="1721094"/>
            <a:ext cx="569676" cy="380612"/>
            <a:chOff x="8341543" y="1721094"/>
            <a:chExt cx="569676" cy="380612"/>
          </a:xfrm>
        </p:grpSpPr>
        <p:sp>
          <p:nvSpPr>
            <p:cNvPr id="15" name="Google Shape;15;p2"/>
            <p:cNvSpPr/>
            <p:nvPr/>
          </p:nvSpPr>
          <p:spPr>
            <a:xfrm>
              <a:off x="8341543" y="1800869"/>
              <a:ext cx="569676" cy="300837"/>
            </a:xfrm>
            <a:custGeom>
              <a:avLst/>
              <a:gdLst/>
              <a:ahLst/>
              <a:cxnLst/>
              <a:rect l="l" t="t" r="r" b="b"/>
              <a:pathLst>
                <a:path w="18186" h="9226" extrusionOk="0">
                  <a:moveTo>
                    <a:pt x="0" y="0"/>
                  </a:moveTo>
                  <a:lnTo>
                    <a:pt x="0" y="9225"/>
                  </a:lnTo>
                  <a:lnTo>
                    <a:pt x="18186" y="9225"/>
                  </a:lnTo>
                  <a:lnTo>
                    <a:pt x="16824" y="4462"/>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6;p2"/>
            <p:cNvSpPr/>
            <p:nvPr/>
          </p:nvSpPr>
          <p:spPr>
            <a:xfrm>
              <a:off x="8341543" y="1721094"/>
              <a:ext cx="569676" cy="300837"/>
            </a:xfrm>
            <a:custGeom>
              <a:avLst/>
              <a:gdLst/>
              <a:ahLst/>
              <a:cxnLst/>
              <a:rect l="l" t="t" r="r" b="b"/>
              <a:pathLst>
                <a:path w="18186" h="9226" extrusionOk="0">
                  <a:moveTo>
                    <a:pt x="0" y="0"/>
                  </a:moveTo>
                  <a:lnTo>
                    <a:pt x="0" y="9225"/>
                  </a:lnTo>
                  <a:lnTo>
                    <a:pt x="18186" y="9225"/>
                  </a:lnTo>
                  <a:lnTo>
                    <a:pt x="16824" y="4462"/>
                  </a:lnTo>
                  <a:lnTo>
                    <a:pt x="181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7" name="Google Shape;17;p2"/>
          <p:cNvGrpSpPr/>
          <p:nvPr/>
        </p:nvGrpSpPr>
        <p:grpSpPr>
          <a:xfrm>
            <a:off x="8346273" y="1183592"/>
            <a:ext cx="568486" cy="388014"/>
            <a:chOff x="8346273" y="1183592"/>
            <a:chExt cx="568486" cy="388014"/>
          </a:xfrm>
        </p:grpSpPr>
        <p:sp>
          <p:nvSpPr>
            <p:cNvPr id="18" name="Google Shape;18;p2"/>
            <p:cNvSpPr/>
            <p:nvPr/>
          </p:nvSpPr>
          <p:spPr>
            <a:xfrm>
              <a:off x="8346273" y="1263367"/>
              <a:ext cx="568486" cy="308239"/>
            </a:xfrm>
            <a:custGeom>
              <a:avLst/>
              <a:gdLst/>
              <a:ahLst/>
              <a:cxnLst/>
              <a:rect l="l" t="t" r="r" b="b"/>
              <a:pathLst>
                <a:path w="18148" h="9453" extrusionOk="0">
                  <a:moveTo>
                    <a:pt x="0" y="0"/>
                  </a:moveTo>
                  <a:lnTo>
                    <a:pt x="0" y="9452"/>
                  </a:lnTo>
                  <a:lnTo>
                    <a:pt x="18148" y="9452"/>
                  </a:lnTo>
                  <a:lnTo>
                    <a:pt x="16787" y="4688"/>
                  </a:lnTo>
                  <a:lnTo>
                    <a:pt x="18148"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19;p2"/>
            <p:cNvSpPr/>
            <p:nvPr/>
          </p:nvSpPr>
          <p:spPr>
            <a:xfrm>
              <a:off x="8346273" y="1183592"/>
              <a:ext cx="568486" cy="308239"/>
            </a:xfrm>
            <a:custGeom>
              <a:avLst/>
              <a:gdLst/>
              <a:ahLst/>
              <a:cxnLst/>
              <a:rect l="l" t="t" r="r" b="b"/>
              <a:pathLst>
                <a:path w="18148" h="9453" extrusionOk="0">
                  <a:moveTo>
                    <a:pt x="0" y="0"/>
                  </a:moveTo>
                  <a:lnTo>
                    <a:pt x="0" y="9452"/>
                  </a:lnTo>
                  <a:lnTo>
                    <a:pt x="18148" y="9452"/>
                  </a:lnTo>
                  <a:lnTo>
                    <a:pt x="16787" y="4688"/>
                  </a:lnTo>
                  <a:lnTo>
                    <a:pt x="181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0" name="Google Shape;20;p2"/>
          <p:cNvGrpSpPr/>
          <p:nvPr/>
        </p:nvGrpSpPr>
        <p:grpSpPr>
          <a:xfrm>
            <a:off x="8341543" y="606635"/>
            <a:ext cx="569676" cy="388014"/>
            <a:chOff x="8341543" y="606635"/>
            <a:chExt cx="569676" cy="388014"/>
          </a:xfrm>
        </p:grpSpPr>
        <p:sp>
          <p:nvSpPr>
            <p:cNvPr id="21" name="Google Shape;21;p2"/>
            <p:cNvSpPr/>
            <p:nvPr/>
          </p:nvSpPr>
          <p:spPr>
            <a:xfrm>
              <a:off x="8341543" y="686410"/>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22;p2"/>
            <p:cNvSpPr/>
            <p:nvPr/>
          </p:nvSpPr>
          <p:spPr>
            <a:xfrm>
              <a:off x="8341543" y="606635"/>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3" name="Google Shape;23;p2"/>
          <p:cNvGrpSpPr/>
          <p:nvPr/>
        </p:nvGrpSpPr>
        <p:grpSpPr>
          <a:xfrm>
            <a:off x="8341543" y="2842933"/>
            <a:ext cx="569676" cy="380612"/>
            <a:chOff x="8341543" y="2282008"/>
            <a:chExt cx="569676" cy="380612"/>
          </a:xfrm>
        </p:grpSpPr>
        <p:sp>
          <p:nvSpPr>
            <p:cNvPr id="24" name="Google Shape;24;p2"/>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5;p2"/>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6" name="Google Shape;26;p2"/>
          <p:cNvGrpSpPr/>
          <p:nvPr/>
        </p:nvGrpSpPr>
        <p:grpSpPr>
          <a:xfrm>
            <a:off x="8341543" y="3403858"/>
            <a:ext cx="569676" cy="380612"/>
            <a:chOff x="8341543" y="2282008"/>
            <a:chExt cx="569676" cy="380612"/>
          </a:xfrm>
        </p:grpSpPr>
        <p:sp>
          <p:nvSpPr>
            <p:cNvPr id="27" name="Google Shape;27;p2"/>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8;p2"/>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9" name="Google Shape;29;p2"/>
          <p:cNvSpPr/>
          <p:nvPr/>
        </p:nvSpPr>
        <p:spPr>
          <a:xfrm>
            <a:off x="8341543" y="4447718"/>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30;p2"/>
          <p:cNvSpPr/>
          <p:nvPr/>
        </p:nvSpPr>
        <p:spPr>
          <a:xfrm>
            <a:off x="8341543" y="4367943"/>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31;p2"/>
          <p:cNvSpPr/>
          <p:nvPr/>
        </p:nvSpPr>
        <p:spPr>
          <a:xfrm>
            <a:off x="395894" y="219519"/>
            <a:ext cx="8053438" cy="4788281"/>
          </a:xfrm>
          <a:custGeom>
            <a:avLst/>
            <a:gdLst/>
            <a:ahLst/>
            <a:cxnLst/>
            <a:rect l="l" t="t" r="r" b="b"/>
            <a:pathLst>
              <a:path w="257093" h="146846" extrusionOk="0">
                <a:moveTo>
                  <a:pt x="7146" y="1"/>
                </a:moveTo>
                <a:cubicBezTo>
                  <a:pt x="3177" y="1"/>
                  <a:pt x="1" y="3214"/>
                  <a:pt x="1" y="7146"/>
                </a:cubicBezTo>
                <a:lnTo>
                  <a:pt x="1" y="139700"/>
                </a:lnTo>
                <a:cubicBezTo>
                  <a:pt x="1" y="143632"/>
                  <a:pt x="3177" y="146845"/>
                  <a:pt x="7146" y="146845"/>
                </a:cubicBezTo>
                <a:lnTo>
                  <a:pt x="249947" y="146845"/>
                </a:lnTo>
                <a:cubicBezTo>
                  <a:pt x="253879" y="146845"/>
                  <a:pt x="257093" y="143632"/>
                  <a:pt x="257093" y="139700"/>
                </a:cubicBezTo>
                <a:lnTo>
                  <a:pt x="257093" y="7146"/>
                </a:lnTo>
                <a:cubicBezTo>
                  <a:pt x="257093" y="3214"/>
                  <a:pt x="253879" y="1"/>
                  <a:pt x="2499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32;p2"/>
          <p:cNvSpPr/>
          <p:nvPr/>
        </p:nvSpPr>
        <p:spPr>
          <a:xfrm>
            <a:off x="546317" y="941938"/>
            <a:ext cx="79378" cy="131963"/>
          </a:xfrm>
          <a:custGeom>
            <a:avLst/>
            <a:gdLst/>
            <a:ahLst/>
            <a:cxnLst/>
            <a:rect l="l" t="t" r="r" b="b"/>
            <a:pathLst>
              <a:path w="2534" h="4047" extrusionOk="0">
                <a:moveTo>
                  <a:pt x="1286" y="1"/>
                </a:moveTo>
                <a:cubicBezTo>
                  <a:pt x="567" y="1"/>
                  <a:pt x="0" y="908"/>
                  <a:pt x="0" y="2042"/>
                </a:cubicBezTo>
                <a:cubicBezTo>
                  <a:pt x="0" y="3139"/>
                  <a:pt x="567" y="4046"/>
                  <a:pt x="1286" y="4046"/>
                </a:cubicBezTo>
                <a:cubicBezTo>
                  <a:pt x="1966" y="4046"/>
                  <a:pt x="2533" y="3139"/>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33;p2"/>
          <p:cNvSpPr/>
          <p:nvPr/>
        </p:nvSpPr>
        <p:spPr>
          <a:xfrm>
            <a:off x="281025" y="966589"/>
            <a:ext cx="324527" cy="82660"/>
          </a:xfrm>
          <a:custGeom>
            <a:avLst/>
            <a:gdLst/>
            <a:ahLst/>
            <a:cxnLst/>
            <a:rect l="l" t="t" r="r" b="b"/>
            <a:pathLst>
              <a:path w="10360" h="2535" extrusionOk="0">
                <a:moveTo>
                  <a:pt x="794" y="1"/>
                </a:moveTo>
                <a:cubicBezTo>
                  <a:pt x="341" y="1"/>
                  <a:pt x="0" y="568"/>
                  <a:pt x="0" y="1286"/>
                </a:cubicBezTo>
                <a:cubicBezTo>
                  <a:pt x="0" y="1967"/>
                  <a:pt x="341" y="2534"/>
                  <a:pt x="794" y="2534"/>
                </a:cubicBezTo>
                <a:lnTo>
                  <a:pt x="9566" y="2534"/>
                </a:lnTo>
                <a:cubicBezTo>
                  <a:pt x="10019" y="2534"/>
                  <a:pt x="10360" y="1967"/>
                  <a:pt x="10360" y="1286"/>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34;p2"/>
          <p:cNvSpPr/>
          <p:nvPr/>
        </p:nvSpPr>
        <p:spPr>
          <a:xfrm>
            <a:off x="304707" y="104921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35;p2"/>
          <p:cNvSpPr/>
          <p:nvPr/>
        </p:nvSpPr>
        <p:spPr>
          <a:xfrm>
            <a:off x="605521" y="1007283"/>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36;p2"/>
          <p:cNvSpPr/>
          <p:nvPr/>
        </p:nvSpPr>
        <p:spPr>
          <a:xfrm>
            <a:off x="546317" y="1298240"/>
            <a:ext cx="79378" cy="133169"/>
          </a:xfrm>
          <a:custGeom>
            <a:avLst/>
            <a:gdLst/>
            <a:ahLst/>
            <a:cxnLst/>
            <a:rect l="l" t="t" r="r" b="b"/>
            <a:pathLst>
              <a:path w="2534" h="4084" extrusionOk="0">
                <a:moveTo>
                  <a:pt x="1286" y="0"/>
                </a:moveTo>
                <a:cubicBezTo>
                  <a:pt x="567" y="0"/>
                  <a:pt x="0" y="908"/>
                  <a:pt x="0" y="2042"/>
                </a:cubicBezTo>
                <a:cubicBezTo>
                  <a:pt x="0" y="3176"/>
                  <a:pt x="567" y="4083"/>
                  <a:pt x="1286" y="4083"/>
                </a:cubicBezTo>
                <a:cubicBezTo>
                  <a:pt x="1966" y="4083"/>
                  <a:pt x="2533" y="3176"/>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2"/>
          <p:cNvSpPr/>
          <p:nvPr/>
        </p:nvSpPr>
        <p:spPr>
          <a:xfrm>
            <a:off x="281025" y="1324130"/>
            <a:ext cx="324527" cy="81388"/>
          </a:xfrm>
          <a:custGeom>
            <a:avLst/>
            <a:gdLst/>
            <a:ahLst/>
            <a:cxnLst/>
            <a:rect l="l" t="t" r="r" b="b"/>
            <a:pathLst>
              <a:path w="10360" h="2496" extrusionOk="0">
                <a:moveTo>
                  <a:pt x="794" y="0"/>
                </a:moveTo>
                <a:cubicBezTo>
                  <a:pt x="341" y="0"/>
                  <a:pt x="0" y="567"/>
                  <a:pt x="0" y="1248"/>
                </a:cubicBezTo>
                <a:cubicBezTo>
                  <a:pt x="0" y="1928"/>
                  <a:pt x="341" y="2495"/>
                  <a:pt x="794" y="2495"/>
                </a:cubicBezTo>
                <a:lnTo>
                  <a:pt x="9566" y="2495"/>
                </a:lnTo>
                <a:cubicBezTo>
                  <a:pt x="10019" y="2495"/>
                  <a:pt x="10360" y="1928"/>
                  <a:pt x="10360" y="1248"/>
                </a:cubicBezTo>
                <a:cubicBezTo>
                  <a:pt x="10360" y="567"/>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38;p2"/>
          <p:cNvSpPr/>
          <p:nvPr/>
        </p:nvSpPr>
        <p:spPr>
          <a:xfrm>
            <a:off x="304707" y="1405486"/>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39;p2"/>
          <p:cNvSpPr/>
          <p:nvPr/>
        </p:nvSpPr>
        <p:spPr>
          <a:xfrm>
            <a:off x="605521" y="1364792"/>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40;p2"/>
          <p:cNvSpPr/>
          <p:nvPr/>
        </p:nvSpPr>
        <p:spPr>
          <a:xfrm>
            <a:off x="282216" y="1335217"/>
            <a:ext cx="323337" cy="70302"/>
          </a:xfrm>
          <a:custGeom>
            <a:avLst/>
            <a:gdLst/>
            <a:ahLst/>
            <a:cxnLst/>
            <a:rect l="l" t="t" r="r" b="b"/>
            <a:pathLst>
              <a:path w="10322" h="2156" extrusionOk="0">
                <a:moveTo>
                  <a:pt x="10057" y="0"/>
                </a:moveTo>
                <a:lnTo>
                  <a:pt x="10057" y="0"/>
                </a:lnTo>
                <a:cubicBezTo>
                  <a:pt x="10095" y="76"/>
                  <a:pt x="10095" y="190"/>
                  <a:pt x="10095" y="303"/>
                </a:cubicBezTo>
                <a:cubicBezTo>
                  <a:pt x="10095" y="983"/>
                  <a:pt x="9755" y="1551"/>
                  <a:pt x="9301" y="1551"/>
                </a:cubicBezTo>
                <a:lnTo>
                  <a:pt x="530" y="1551"/>
                </a:lnTo>
                <a:cubicBezTo>
                  <a:pt x="303" y="1551"/>
                  <a:pt x="114" y="1437"/>
                  <a:pt x="0" y="1210"/>
                </a:cubicBezTo>
                <a:lnTo>
                  <a:pt x="0" y="1210"/>
                </a:lnTo>
                <a:cubicBezTo>
                  <a:pt x="76" y="1740"/>
                  <a:pt x="378" y="2118"/>
                  <a:pt x="719" y="2155"/>
                </a:cubicBezTo>
                <a:lnTo>
                  <a:pt x="9528" y="2155"/>
                </a:lnTo>
                <a:cubicBezTo>
                  <a:pt x="9981" y="2155"/>
                  <a:pt x="10322" y="1588"/>
                  <a:pt x="10322" y="908"/>
                </a:cubicBezTo>
                <a:cubicBezTo>
                  <a:pt x="10322" y="530"/>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41;p2"/>
          <p:cNvSpPr/>
          <p:nvPr/>
        </p:nvSpPr>
        <p:spPr>
          <a:xfrm>
            <a:off x="546317" y="1655749"/>
            <a:ext cx="79378" cy="131930"/>
          </a:xfrm>
          <a:custGeom>
            <a:avLst/>
            <a:gdLst/>
            <a:ahLst/>
            <a:cxnLst/>
            <a:rect l="l" t="t" r="r" b="b"/>
            <a:pathLst>
              <a:path w="2534" h="4046" extrusionOk="0">
                <a:moveTo>
                  <a:pt x="1286" y="0"/>
                </a:moveTo>
                <a:cubicBezTo>
                  <a:pt x="567" y="0"/>
                  <a:pt x="0" y="908"/>
                  <a:pt x="0" y="2004"/>
                </a:cubicBezTo>
                <a:cubicBezTo>
                  <a:pt x="0" y="3138"/>
                  <a:pt x="567" y="4046"/>
                  <a:pt x="1286" y="4046"/>
                </a:cubicBezTo>
                <a:cubicBezTo>
                  <a:pt x="1966" y="4046"/>
                  <a:pt x="2533" y="3138"/>
                  <a:pt x="2533" y="2004"/>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42;p2"/>
          <p:cNvSpPr/>
          <p:nvPr/>
        </p:nvSpPr>
        <p:spPr>
          <a:xfrm>
            <a:off x="281025" y="1680400"/>
            <a:ext cx="324527" cy="82627"/>
          </a:xfrm>
          <a:custGeom>
            <a:avLst/>
            <a:gdLst/>
            <a:ahLst/>
            <a:cxnLst/>
            <a:rect l="l" t="t" r="r" b="b"/>
            <a:pathLst>
              <a:path w="10360" h="2534" extrusionOk="0">
                <a:moveTo>
                  <a:pt x="794" y="1"/>
                </a:moveTo>
                <a:cubicBezTo>
                  <a:pt x="341" y="1"/>
                  <a:pt x="0" y="568"/>
                  <a:pt x="0" y="1248"/>
                </a:cubicBezTo>
                <a:cubicBezTo>
                  <a:pt x="0" y="1967"/>
                  <a:pt x="341" y="2534"/>
                  <a:pt x="794" y="2534"/>
                </a:cubicBezTo>
                <a:lnTo>
                  <a:pt x="9566" y="2534"/>
                </a:lnTo>
                <a:cubicBezTo>
                  <a:pt x="10019" y="2534"/>
                  <a:pt x="10360" y="1967"/>
                  <a:pt x="10360" y="1248"/>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43;p2"/>
          <p:cNvSpPr/>
          <p:nvPr/>
        </p:nvSpPr>
        <p:spPr>
          <a:xfrm>
            <a:off x="304707" y="1761756"/>
            <a:ext cx="32014" cy="1272"/>
          </a:xfrm>
          <a:custGeom>
            <a:avLst/>
            <a:gdLst/>
            <a:ahLst/>
            <a:cxnLst/>
            <a:rect l="l" t="t" r="r" b="b"/>
            <a:pathLst>
              <a:path w="1022" h="39" extrusionOk="0">
                <a:moveTo>
                  <a:pt x="1021" y="39"/>
                </a:moveTo>
                <a:lnTo>
                  <a:pt x="38" y="39"/>
                </a:lnTo>
                <a:cubicBezTo>
                  <a:pt x="38" y="39"/>
                  <a:pt x="38" y="39"/>
                  <a:pt x="38" y="39"/>
                </a:cubicBezTo>
                <a:cubicBezTo>
                  <a:pt x="38" y="39"/>
                  <a:pt x="38" y="39"/>
                  <a:pt x="38" y="39"/>
                </a:cubicBezTo>
                <a:lnTo>
                  <a:pt x="1021" y="39"/>
                </a:lnTo>
                <a:lnTo>
                  <a:pt x="1021" y="39"/>
                </a:lnTo>
                <a:close/>
                <a:moveTo>
                  <a:pt x="1" y="39"/>
                </a:moveTo>
                <a:lnTo>
                  <a:pt x="1" y="39"/>
                </a:lnTo>
                <a:lnTo>
                  <a:pt x="1" y="39"/>
                </a:lnTo>
                <a:close/>
                <a:moveTo>
                  <a:pt x="1" y="39"/>
                </a:moveTo>
                <a:lnTo>
                  <a:pt x="1" y="39"/>
                </a:lnTo>
                <a:lnTo>
                  <a:pt x="1" y="39"/>
                </a:lnTo>
                <a:close/>
                <a:moveTo>
                  <a:pt x="1" y="39"/>
                </a:moveTo>
                <a:lnTo>
                  <a:pt x="1" y="39"/>
                </a:lnTo>
                <a:lnTo>
                  <a:pt x="1" y="39"/>
                </a:lnTo>
                <a:close/>
                <a:moveTo>
                  <a:pt x="1" y="39"/>
                </a:moveTo>
                <a:cubicBezTo>
                  <a:pt x="1" y="39"/>
                  <a:pt x="1" y="39"/>
                  <a:pt x="1" y="1"/>
                </a:cubicBezTo>
                <a:cubicBezTo>
                  <a:pt x="1" y="39"/>
                  <a:pt x="1" y="39"/>
                  <a:pt x="1" y="39"/>
                </a:cubicBez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44;p2"/>
          <p:cNvSpPr/>
          <p:nvPr/>
        </p:nvSpPr>
        <p:spPr>
          <a:xfrm>
            <a:off x="605521" y="1721094"/>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45;p2"/>
          <p:cNvSpPr/>
          <p:nvPr/>
        </p:nvSpPr>
        <p:spPr>
          <a:xfrm>
            <a:off x="282216" y="1691487"/>
            <a:ext cx="323337" cy="71541"/>
          </a:xfrm>
          <a:custGeom>
            <a:avLst/>
            <a:gdLst/>
            <a:ahLst/>
            <a:cxnLst/>
            <a:rect l="l" t="t" r="r" b="b"/>
            <a:pathLst>
              <a:path w="10322" h="2194" extrusionOk="0">
                <a:moveTo>
                  <a:pt x="10057" y="1"/>
                </a:moveTo>
                <a:cubicBezTo>
                  <a:pt x="10095" y="114"/>
                  <a:pt x="10095" y="228"/>
                  <a:pt x="10095" y="303"/>
                </a:cubicBezTo>
                <a:cubicBezTo>
                  <a:pt x="10095" y="1022"/>
                  <a:pt x="9755" y="1589"/>
                  <a:pt x="9301" y="1589"/>
                </a:cubicBezTo>
                <a:lnTo>
                  <a:pt x="530" y="1589"/>
                </a:lnTo>
                <a:cubicBezTo>
                  <a:pt x="303" y="1589"/>
                  <a:pt x="114" y="1438"/>
                  <a:pt x="0" y="1249"/>
                </a:cubicBezTo>
                <a:lnTo>
                  <a:pt x="0" y="1249"/>
                </a:lnTo>
                <a:cubicBezTo>
                  <a:pt x="76" y="1740"/>
                  <a:pt x="340" y="2156"/>
                  <a:pt x="719" y="2156"/>
                </a:cubicBezTo>
                <a:cubicBezTo>
                  <a:pt x="719" y="2194"/>
                  <a:pt x="719" y="2194"/>
                  <a:pt x="719" y="2194"/>
                </a:cubicBezTo>
                <a:lnTo>
                  <a:pt x="9528" y="2194"/>
                </a:lnTo>
                <a:cubicBezTo>
                  <a:pt x="9981" y="2194"/>
                  <a:pt x="10322" y="1627"/>
                  <a:pt x="10322" y="908"/>
                </a:cubicBezTo>
                <a:cubicBezTo>
                  <a:pt x="10322" y="568"/>
                  <a:pt x="10208" y="228"/>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46;p2"/>
          <p:cNvSpPr/>
          <p:nvPr/>
        </p:nvSpPr>
        <p:spPr>
          <a:xfrm>
            <a:off x="546317" y="2012018"/>
            <a:ext cx="79378" cy="133202"/>
          </a:xfrm>
          <a:custGeom>
            <a:avLst/>
            <a:gdLst/>
            <a:ahLst/>
            <a:cxnLst/>
            <a:rect l="l" t="t" r="r" b="b"/>
            <a:pathLst>
              <a:path w="2534" h="4085" extrusionOk="0">
                <a:moveTo>
                  <a:pt x="1286" y="1"/>
                </a:moveTo>
                <a:cubicBezTo>
                  <a:pt x="567" y="1"/>
                  <a:pt x="0" y="908"/>
                  <a:pt x="0" y="2042"/>
                </a:cubicBezTo>
                <a:cubicBezTo>
                  <a:pt x="0" y="3177"/>
                  <a:pt x="567" y="4084"/>
                  <a:pt x="1286" y="4084"/>
                </a:cubicBezTo>
                <a:cubicBezTo>
                  <a:pt x="1966" y="4084"/>
                  <a:pt x="2533" y="3177"/>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 name="Google Shape;47;p2"/>
          <p:cNvSpPr/>
          <p:nvPr/>
        </p:nvSpPr>
        <p:spPr>
          <a:xfrm>
            <a:off x="281025" y="2037909"/>
            <a:ext cx="324527" cy="81421"/>
          </a:xfrm>
          <a:custGeom>
            <a:avLst/>
            <a:gdLst/>
            <a:ahLst/>
            <a:cxnLst/>
            <a:rect l="l" t="t" r="r" b="b"/>
            <a:pathLst>
              <a:path w="10360" h="2497" extrusionOk="0">
                <a:moveTo>
                  <a:pt x="794" y="1"/>
                </a:moveTo>
                <a:cubicBezTo>
                  <a:pt x="341" y="1"/>
                  <a:pt x="0" y="568"/>
                  <a:pt x="0" y="1248"/>
                </a:cubicBezTo>
                <a:cubicBezTo>
                  <a:pt x="0" y="1929"/>
                  <a:pt x="341" y="2496"/>
                  <a:pt x="794" y="2496"/>
                </a:cubicBezTo>
                <a:lnTo>
                  <a:pt x="9566" y="2496"/>
                </a:lnTo>
                <a:cubicBezTo>
                  <a:pt x="10019" y="2496"/>
                  <a:pt x="10360" y="1929"/>
                  <a:pt x="10360" y="1248"/>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48;p2"/>
          <p:cNvSpPr/>
          <p:nvPr/>
        </p:nvSpPr>
        <p:spPr>
          <a:xfrm>
            <a:off x="304707" y="211929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49;p2"/>
          <p:cNvSpPr/>
          <p:nvPr/>
        </p:nvSpPr>
        <p:spPr>
          <a:xfrm>
            <a:off x="605521" y="2077364"/>
            <a:ext cx="31" cy="1272"/>
          </a:xfrm>
          <a:custGeom>
            <a:avLst/>
            <a:gdLst/>
            <a:ahLst/>
            <a:cxnLst/>
            <a:rect l="l" t="t" r="r" b="b"/>
            <a:pathLst>
              <a:path w="1" h="39" extrusionOk="0">
                <a:moveTo>
                  <a:pt x="1" y="38"/>
                </a:moveTo>
                <a:lnTo>
                  <a:pt x="1" y="38"/>
                </a:lnTo>
                <a:lnTo>
                  <a:pt x="1" y="38"/>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50;p2"/>
          <p:cNvSpPr/>
          <p:nvPr/>
        </p:nvSpPr>
        <p:spPr>
          <a:xfrm>
            <a:off x="282216" y="2049028"/>
            <a:ext cx="323337" cy="70302"/>
          </a:xfrm>
          <a:custGeom>
            <a:avLst/>
            <a:gdLst/>
            <a:ahLst/>
            <a:cxnLst/>
            <a:rect l="l" t="t" r="r" b="b"/>
            <a:pathLst>
              <a:path w="10322" h="2156" extrusionOk="0">
                <a:moveTo>
                  <a:pt x="10057" y="0"/>
                </a:moveTo>
                <a:cubicBezTo>
                  <a:pt x="10095" y="76"/>
                  <a:pt x="10095" y="189"/>
                  <a:pt x="10095" y="303"/>
                </a:cubicBezTo>
                <a:cubicBezTo>
                  <a:pt x="10095" y="983"/>
                  <a:pt x="9755" y="1550"/>
                  <a:pt x="9301" y="1550"/>
                </a:cubicBezTo>
                <a:lnTo>
                  <a:pt x="530" y="1550"/>
                </a:lnTo>
                <a:cubicBezTo>
                  <a:pt x="303" y="1550"/>
                  <a:pt x="114" y="1437"/>
                  <a:pt x="0" y="1210"/>
                </a:cubicBezTo>
                <a:lnTo>
                  <a:pt x="0" y="1210"/>
                </a:lnTo>
                <a:cubicBezTo>
                  <a:pt x="76" y="1739"/>
                  <a:pt x="340" y="2117"/>
                  <a:pt x="719" y="2155"/>
                </a:cubicBezTo>
                <a:lnTo>
                  <a:pt x="9528" y="2155"/>
                </a:lnTo>
                <a:cubicBezTo>
                  <a:pt x="9981" y="2155"/>
                  <a:pt x="10322" y="1588"/>
                  <a:pt x="10322" y="907"/>
                </a:cubicBezTo>
                <a:lnTo>
                  <a:pt x="10322" y="870"/>
                </a:lnTo>
                <a:cubicBezTo>
                  <a:pt x="10322" y="529"/>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51;p2"/>
          <p:cNvSpPr/>
          <p:nvPr/>
        </p:nvSpPr>
        <p:spPr>
          <a:xfrm>
            <a:off x="546317" y="2369560"/>
            <a:ext cx="79378" cy="131930"/>
          </a:xfrm>
          <a:custGeom>
            <a:avLst/>
            <a:gdLst/>
            <a:ahLst/>
            <a:cxnLst/>
            <a:rect l="l" t="t" r="r" b="b"/>
            <a:pathLst>
              <a:path w="2534" h="4046" extrusionOk="0">
                <a:moveTo>
                  <a:pt x="1286" y="0"/>
                </a:moveTo>
                <a:cubicBezTo>
                  <a:pt x="567" y="0"/>
                  <a:pt x="0" y="907"/>
                  <a:pt x="0" y="2004"/>
                </a:cubicBezTo>
                <a:cubicBezTo>
                  <a:pt x="0" y="3138"/>
                  <a:pt x="567" y="4045"/>
                  <a:pt x="1286" y="4045"/>
                </a:cubicBezTo>
                <a:cubicBezTo>
                  <a:pt x="1966" y="4045"/>
                  <a:pt x="2533" y="3138"/>
                  <a:pt x="2533" y="2004"/>
                </a:cubicBezTo>
                <a:cubicBezTo>
                  <a:pt x="2533" y="907"/>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52;p2"/>
          <p:cNvSpPr/>
          <p:nvPr/>
        </p:nvSpPr>
        <p:spPr>
          <a:xfrm>
            <a:off x="281025" y="2394211"/>
            <a:ext cx="324527" cy="81388"/>
          </a:xfrm>
          <a:custGeom>
            <a:avLst/>
            <a:gdLst/>
            <a:ahLst/>
            <a:cxnLst/>
            <a:rect l="l" t="t" r="r" b="b"/>
            <a:pathLst>
              <a:path w="10360" h="2496" extrusionOk="0">
                <a:moveTo>
                  <a:pt x="794" y="0"/>
                </a:moveTo>
                <a:cubicBezTo>
                  <a:pt x="341" y="0"/>
                  <a:pt x="0" y="567"/>
                  <a:pt x="0" y="1248"/>
                </a:cubicBezTo>
                <a:cubicBezTo>
                  <a:pt x="0" y="1966"/>
                  <a:pt x="341" y="2495"/>
                  <a:pt x="794" y="2495"/>
                </a:cubicBezTo>
                <a:lnTo>
                  <a:pt x="9566" y="2495"/>
                </a:lnTo>
                <a:cubicBezTo>
                  <a:pt x="10019" y="2495"/>
                  <a:pt x="10360" y="1966"/>
                  <a:pt x="10360" y="1248"/>
                </a:cubicBezTo>
                <a:cubicBezTo>
                  <a:pt x="10360" y="567"/>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53;p2"/>
          <p:cNvSpPr/>
          <p:nvPr/>
        </p:nvSpPr>
        <p:spPr>
          <a:xfrm>
            <a:off x="304707" y="247556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cubicBezTo>
                  <a:pt x="1" y="0"/>
                  <a:pt x="1" y="0"/>
                  <a:pt x="1" y="0"/>
                </a:cubicBezTo>
                <a:cubicBezTo>
                  <a:pt x="1" y="0"/>
                  <a:pt x="1" y="0"/>
                  <a:pt x="1" y="0"/>
                </a:cubicBez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54;p2"/>
          <p:cNvSpPr/>
          <p:nvPr/>
        </p:nvSpPr>
        <p:spPr>
          <a:xfrm>
            <a:off x="605521" y="2434872"/>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55;p2"/>
          <p:cNvSpPr/>
          <p:nvPr/>
        </p:nvSpPr>
        <p:spPr>
          <a:xfrm>
            <a:off x="282216" y="2405297"/>
            <a:ext cx="323337" cy="70302"/>
          </a:xfrm>
          <a:custGeom>
            <a:avLst/>
            <a:gdLst/>
            <a:ahLst/>
            <a:cxnLst/>
            <a:rect l="l" t="t" r="r" b="b"/>
            <a:pathLst>
              <a:path w="10322" h="2156" extrusionOk="0">
                <a:moveTo>
                  <a:pt x="10057" y="0"/>
                </a:moveTo>
                <a:cubicBezTo>
                  <a:pt x="10095" y="114"/>
                  <a:pt x="10095" y="189"/>
                  <a:pt x="10095" y="303"/>
                </a:cubicBezTo>
                <a:cubicBezTo>
                  <a:pt x="10095" y="1021"/>
                  <a:pt x="9755" y="1551"/>
                  <a:pt x="9301" y="1551"/>
                </a:cubicBezTo>
                <a:lnTo>
                  <a:pt x="530" y="1551"/>
                </a:lnTo>
                <a:cubicBezTo>
                  <a:pt x="303" y="1551"/>
                  <a:pt x="114" y="1437"/>
                  <a:pt x="0" y="1248"/>
                </a:cubicBezTo>
                <a:lnTo>
                  <a:pt x="0" y="1248"/>
                </a:lnTo>
                <a:cubicBezTo>
                  <a:pt x="76" y="1777"/>
                  <a:pt x="378" y="2155"/>
                  <a:pt x="719" y="2155"/>
                </a:cubicBezTo>
                <a:lnTo>
                  <a:pt x="9528" y="2155"/>
                </a:lnTo>
                <a:cubicBezTo>
                  <a:pt x="9981" y="2155"/>
                  <a:pt x="10322" y="1626"/>
                  <a:pt x="10322" y="908"/>
                </a:cubicBezTo>
                <a:cubicBezTo>
                  <a:pt x="10322" y="530"/>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56;p2"/>
          <p:cNvSpPr/>
          <p:nvPr/>
        </p:nvSpPr>
        <p:spPr>
          <a:xfrm>
            <a:off x="546317" y="2725829"/>
            <a:ext cx="79378" cy="131930"/>
          </a:xfrm>
          <a:custGeom>
            <a:avLst/>
            <a:gdLst/>
            <a:ahLst/>
            <a:cxnLst/>
            <a:rect l="l" t="t" r="r" b="b"/>
            <a:pathLst>
              <a:path w="2534" h="4046" extrusionOk="0">
                <a:moveTo>
                  <a:pt x="1286" y="0"/>
                </a:moveTo>
                <a:cubicBezTo>
                  <a:pt x="567" y="0"/>
                  <a:pt x="0" y="908"/>
                  <a:pt x="0" y="2042"/>
                </a:cubicBezTo>
                <a:cubicBezTo>
                  <a:pt x="0" y="3138"/>
                  <a:pt x="567" y="4046"/>
                  <a:pt x="1286" y="4046"/>
                </a:cubicBezTo>
                <a:cubicBezTo>
                  <a:pt x="1966" y="4046"/>
                  <a:pt x="2533" y="3138"/>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57;p2"/>
          <p:cNvSpPr/>
          <p:nvPr/>
        </p:nvSpPr>
        <p:spPr>
          <a:xfrm>
            <a:off x="281025" y="2751719"/>
            <a:ext cx="324527" cy="81388"/>
          </a:xfrm>
          <a:custGeom>
            <a:avLst/>
            <a:gdLst/>
            <a:ahLst/>
            <a:cxnLst/>
            <a:rect l="l" t="t" r="r" b="b"/>
            <a:pathLst>
              <a:path w="10360" h="2496" extrusionOk="0">
                <a:moveTo>
                  <a:pt x="794" y="0"/>
                </a:moveTo>
                <a:cubicBezTo>
                  <a:pt x="341" y="0"/>
                  <a:pt x="0" y="530"/>
                  <a:pt x="0" y="1248"/>
                </a:cubicBezTo>
                <a:cubicBezTo>
                  <a:pt x="0" y="1929"/>
                  <a:pt x="341" y="2496"/>
                  <a:pt x="794" y="2496"/>
                </a:cubicBezTo>
                <a:lnTo>
                  <a:pt x="9566" y="2496"/>
                </a:lnTo>
                <a:cubicBezTo>
                  <a:pt x="10019" y="2496"/>
                  <a:pt x="10360" y="1929"/>
                  <a:pt x="10360" y="1248"/>
                </a:cubicBezTo>
                <a:cubicBezTo>
                  <a:pt x="10360" y="530"/>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58;p2"/>
          <p:cNvSpPr/>
          <p:nvPr/>
        </p:nvSpPr>
        <p:spPr>
          <a:xfrm>
            <a:off x="304707" y="2833075"/>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lnTo>
                  <a:pt x="1" y="1"/>
                </a:lnTo>
                <a:lnTo>
                  <a:pt x="1" y="1"/>
                </a:lnTo>
                <a:close/>
                <a:moveTo>
                  <a:pt x="1" y="1"/>
                </a:moveTo>
                <a:lnTo>
                  <a:pt x="1" y="1"/>
                </a:lnTo>
                <a:lnTo>
                  <a:pt x="1" y="1"/>
                </a:lnTo>
                <a:close/>
                <a:moveTo>
                  <a:pt x="1" y="1"/>
                </a:moveTo>
                <a:cubicBezTo>
                  <a:pt x="1" y="1"/>
                  <a:pt x="1" y="1"/>
                  <a:pt x="1" y="1"/>
                </a:cubicBezTo>
                <a:cubicBezTo>
                  <a:pt x="1" y="1"/>
                  <a:pt x="1" y="1"/>
                  <a:pt x="1" y="1"/>
                </a:cubicBezTo>
                <a:close/>
                <a:moveTo>
                  <a:pt x="1" y="1"/>
                </a:moveTo>
                <a:lnTo>
                  <a:pt x="1" y="1"/>
                </a:lnTo>
                <a:lnTo>
                  <a:pt x="1" y="1"/>
                </a:ln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59;p2"/>
          <p:cNvSpPr/>
          <p:nvPr/>
        </p:nvSpPr>
        <p:spPr>
          <a:xfrm>
            <a:off x="605521" y="2791174"/>
            <a:ext cx="31" cy="1272"/>
          </a:xfrm>
          <a:custGeom>
            <a:avLst/>
            <a:gdLst/>
            <a:ahLst/>
            <a:cxnLst/>
            <a:rect l="l" t="t" r="r" b="b"/>
            <a:pathLst>
              <a:path w="1" h="39" extrusionOk="0">
                <a:moveTo>
                  <a:pt x="1" y="38"/>
                </a:moveTo>
                <a:lnTo>
                  <a:pt x="1" y="38"/>
                </a:lnTo>
                <a:lnTo>
                  <a:pt x="1" y="38"/>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60;p2"/>
          <p:cNvSpPr/>
          <p:nvPr/>
        </p:nvSpPr>
        <p:spPr>
          <a:xfrm>
            <a:off x="282216" y="2761567"/>
            <a:ext cx="323337" cy="71541"/>
          </a:xfrm>
          <a:custGeom>
            <a:avLst/>
            <a:gdLst/>
            <a:ahLst/>
            <a:cxnLst/>
            <a:rect l="l" t="t" r="r" b="b"/>
            <a:pathLst>
              <a:path w="10322" h="2194" extrusionOk="0">
                <a:moveTo>
                  <a:pt x="10057" y="1"/>
                </a:moveTo>
                <a:cubicBezTo>
                  <a:pt x="10095" y="114"/>
                  <a:pt x="10095" y="228"/>
                  <a:pt x="10095" y="341"/>
                </a:cubicBezTo>
                <a:cubicBezTo>
                  <a:pt x="10095" y="1022"/>
                  <a:pt x="9755" y="1589"/>
                  <a:pt x="9301" y="1589"/>
                </a:cubicBezTo>
                <a:lnTo>
                  <a:pt x="530" y="1589"/>
                </a:lnTo>
                <a:cubicBezTo>
                  <a:pt x="303" y="1589"/>
                  <a:pt x="114" y="1475"/>
                  <a:pt x="0" y="1248"/>
                </a:cubicBezTo>
                <a:lnTo>
                  <a:pt x="0" y="1248"/>
                </a:lnTo>
                <a:cubicBezTo>
                  <a:pt x="76" y="1778"/>
                  <a:pt x="340" y="2156"/>
                  <a:pt x="719" y="2194"/>
                </a:cubicBezTo>
                <a:lnTo>
                  <a:pt x="9528" y="2194"/>
                </a:lnTo>
                <a:cubicBezTo>
                  <a:pt x="9981" y="2194"/>
                  <a:pt x="10322" y="1627"/>
                  <a:pt x="10322" y="946"/>
                </a:cubicBezTo>
                <a:lnTo>
                  <a:pt x="10322" y="908"/>
                </a:lnTo>
                <a:cubicBezTo>
                  <a:pt x="10322" y="568"/>
                  <a:pt x="10208" y="228"/>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61;p2"/>
          <p:cNvSpPr/>
          <p:nvPr/>
        </p:nvSpPr>
        <p:spPr>
          <a:xfrm>
            <a:off x="546317" y="3083338"/>
            <a:ext cx="79378" cy="131963"/>
          </a:xfrm>
          <a:custGeom>
            <a:avLst/>
            <a:gdLst/>
            <a:ahLst/>
            <a:cxnLst/>
            <a:rect l="l" t="t" r="r" b="b"/>
            <a:pathLst>
              <a:path w="2534" h="4047" extrusionOk="0">
                <a:moveTo>
                  <a:pt x="1286" y="1"/>
                </a:moveTo>
                <a:cubicBezTo>
                  <a:pt x="567" y="1"/>
                  <a:pt x="0" y="908"/>
                  <a:pt x="0" y="2004"/>
                </a:cubicBezTo>
                <a:cubicBezTo>
                  <a:pt x="0" y="3139"/>
                  <a:pt x="567" y="4046"/>
                  <a:pt x="1286" y="4046"/>
                </a:cubicBezTo>
                <a:cubicBezTo>
                  <a:pt x="1966" y="4046"/>
                  <a:pt x="2533" y="3139"/>
                  <a:pt x="2533" y="2004"/>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62;p2"/>
          <p:cNvSpPr/>
          <p:nvPr/>
        </p:nvSpPr>
        <p:spPr>
          <a:xfrm>
            <a:off x="281025" y="3107989"/>
            <a:ext cx="324527" cy="81421"/>
          </a:xfrm>
          <a:custGeom>
            <a:avLst/>
            <a:gdLst/>
            <a:ahLst/>
            <a:cxnLst/>
            <a:rect l="l" t="t" r="r" b="b"/>
            <a:pathLst>
              <a:path w="10360" h="2497" extrusionOk="0">
                <a:moveTo>
                  <a:pt x="794" y="1"/>
                </a:moveTo>
                <a:cubicBezTo>
                  <a:pt x="341" y="1"/>
                  <a:pt x="0" y="568"/>
                  <a:pt x="0" y="1248"/>
                </a:cubicBezTo>
                <a:cubicBezTo>
                  <a:pt x="0" y="1929"/>
                  <a:pt x="341" y="2496"/>
                  <a:pt x="794" y="2496"/>
                </a:cubicBezTo>
                <a:lnTo>
                  <a:pt x="9566" y="2496"/>
                </a:lnTo>
                <a:cubicBezTo>
                  <a:pt x="10019" y="2496"/>
                  <a:pt x="10360" y="1929"/>
                  <a:pt x="10360" y="1248"/>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63;p2"/>
          <p:cNvSpPr/>
          <p:nvPr/>
        </p:nvSpPr>
        <p:spPr>
          <a:xfrm>
            <a:off x="304707" y="318937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cubicBezTo>
                  <a:pt x="1" y="0"/>
                  <a:pt x="1" y="0"/>
                  <a:pt x="1" y="0"/>
                </a:cubicBezTo>
                <a:cubicBezTo>
                  <a:pt x="1" y="0"/>
                  <a:pt x="1" y="0"/>
                  <a:pt x="1" y="0"/>
                </a:cubicBez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64;p2"/>
          <p:cNvSpPr/>
          <p:nvPr/>
        </p:nvSpPr>
        <p:spPr>
          <a:xfrm>
            <a:off x="605521" y="3148683"/>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65;p2"/>
          <p:cNvSpPr/>
          <p:nvPr/>
        </p:nvSpPr>
        <p:spPr>
          <a:xfrm>
            <a:off x="282216" y="3119108"/>
            <a:ext cx="323337" cy="70302"/>
          </a:xfrm>
          <a:custGeom>
            <a:avLst/>
            <a:gdLst/>
            <a:ahLst/>
            <a:cxnLst/>
            <a:rect l="l" t="t" r="r" b="b"/>
            <a:pathLst>
              <a:path w="10322" h="2156" extrusionOk="0">
                <a:moveTo>
                  <a:pt x="10057" y="0"/>
                </a:moveTo>
                <a:cubicBezTo>
                  <a:pt x="10095" y="113"/>
                  <a:pt x="10095" y="189"/>
                  <a:pt x="10095" y="302"/>
                </a:cubicBezTo>
                <a:cubicBezTo>
                  <a:pt x="10095" y="1021"/>
                  <a:pt x="9755" y="1550"/>
                  <a:pt x="9301" y="1550"/>
                </a:cubicBezTo>
                <a:lnTo>
                  <a:pt x="530" y="1550"/>
                </a:lnTo>
                <a:cubicBezTo>
                  <a:pt x="303" y="1550"/>
                  <a:pt x="114" y="1437"/>
                  <a:pt x="0" y="1248"/>
                </a:cubicBezTo>
                <a:lnTo>
                  <a:pt x="0" y="1248"/>
                </a:lnTo>
                <a:cubicBezTo>
                  <a:pt x="76" y="1739"/>
                  <a:pt x="340" y="2155"/>
                  <a:pt x="719" y="2155"/>
                </a:cubicBezTo>
                <a:lnTo>
                  <a:pt x="9528" y="2155"/>
                </a:lnTo>
                <a:cubicBezTo>
                  <a:pt x="9981" y="2155"/>
                  <a:pt x="10322" y="1588"/>
                  <a:pt x="10322" y="907"/>
                </a:cubicBezTo>
                <a:cubicBezTo>
                  <a:pt x="10322" y="529"/>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66;p2"/>
          <p:cNvSpPr/>
          <p:nvPr/>
        </p:nvSpPr>
        <p:spPr>
          <a:xfrm>
            <a:off x="546317" y="3439640"/>
            <a:ext cx="79378" cy="131930"/>
          </a:xfrm>
          <a:custGeom>
            <a:avLst/>
            <a:gdLst/>
            <a:ahLst/>
            <a:cxnLst/>
            <a:rect l="l" t="t" r="r" b="b"/>
            <a:pathLst>
              <a:path w="2534" h="4046" extrusionOk="0">
                <a:moveTo>
                  <a:pt x="1286" y="0"/>
                </a:moveTo>
                <a:cubicBezTo>
                  <a:pt x="567" y="0"/>
                  <a:pt x="0" y="907"/>
                  <a:pt x="0" y="2042"/>
                </a:cubicBezTo>
                <a:cubicBezTo>
                  <a:pt x="0" y="3138"/>
                  <a:pt x="567" y="4045"/>
                  <a:pt x="1286" y="4045"/>
                </a:cubicBezTo>
                <a:cubicBezTo>
                  <a:pt x="1966" y="4045"/>
                  <a:pt x="2533" y="3138"/>
                  <a:pt x="2533" y="2042"/>
                </a:cubicBezTo>
                <a:cubicBezTo>
                  <a:pt x="2533" y="907"/>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67;p2"/>
          <p:cNvSpPr/>
          <p:nvPr/>
        </p:nvSpPr>
        <p:spPr>
          <a:xfrm>
            <a:off x="281025" y="3465498"/>
            <a:ext cx="324527" cy="81421"/>
          </a:xfrm>
          <a:custGeom>
            <a:avLst/>
            <a:gdLst/>
            <a:ahLst/>
            <a:cxnLst/>
            <a:rect l="l" t="t" r="r" b="b"/>
            <a:pathLst>
              <a:path w="10360" h="2497" extrusionOk="0">
                <a:moveTo>
                  <a:pt x="794" y="1"/>
                </a:moveTo>
                <a:cubicBezTo>
                  <a:pt x="341" y="1"/>
                  <a:pt x="0" y="530"/>
                  <a:pt x="0" y="1249"/>
                </a:cubicBezTo>
                <a:cubicBezTo>
                  <a:pt x="0" y="1929"/>
                  <a:pt x="341" y="2496"/>
                  <a:pt x="794" y="2496"/>
                </a:cubicBezTo>
                <a:lnTo>
                  <a:pt x="9566" y="2496"/>
                </a:lnTo>
                <a:cubicBezTo>
                  <a:pt x="10019" y="2496"/>
                  <a:pt x="10360" y="1929"/>
                  <a:pt x="10360" y="1249"/>
                </a:cubicBezTo>
                <a:cubicBezTo>
                  <a:pt x="10360" y="530"/>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68;p2"/>
          <p:cNvSpPr/>
          <p:nvPr/>
        </p:nvSpPr>
        <p:spPr>
          <a:xfrm>
            <a:off x="304707" y="3546886"/>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69;p2"/>
          <p:cNvSpPr/>
          <p:nvPr/>
        </p:nvSpPr>
        <p:spPr>
          <a:xfrm>
            <a:off x="605521" y="3504953"/>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70;p2"/>
          <p:cNvSpPr/>
          <p:nvPr/>
        </p:nvSpPr>
        <p:spPr>
          <a:xfrm>
            <a:off x="282216" y="3475378"/>
            <a:ext cx="323337" cy="71541"/>
          </a:xfrm>
          <a:custGeom>
            <a:avLst/>
            <a:gdLst/>
            <a:ahLst/>
            <a:cxnLst/>
            <a:rect l="l" t="t" r="r" b="b"/>
            <a:pathLst>
              <a:path w="10322" h="2194" extrusionOk="0">
                <a:moveTo>
                  <a:pt x="10057" y="0"/>
                </a:moveTo>
                <a:lnTo>
                  <a:pt x="10057" y="0"/>
                </a:lnTo>
                <a:cubicBezTo>
                  <a:pt x="10095" y="114"/>
                  <a:pt x="10095" y="227"/>
                  <a:pt x="10095" y="341"/>
                </a:cubicBezTo>
                <a:cubicBezTo>
                  <a:pt x="10095" y="1021"/>
                  <a:pt x="9755" y="1588"/>
                  <a:pt x="9301" y="1588"/>
                </a:cubicBezTo>
                <a:lnTo>
                  <a:pt x="530" y="1588"/>
                </a:lnTo>
                <a:cubicBezTo>
                  <a:pt x="303" y="1588"/>
                  <a:pt x="114" y="1437"/>
                  <a:pt x="0" y="1248"/>
                </a:cubicBezTo>
                <a:lnTo>
                  <a:pt x="0" y="1248"/>
                </a:lnTo>
                <a:cubicBezTo>
                  <a:pt x="76" y="1777"/>
                  <a:pt x="340" y="2155"/>
                  <a:pt x="719" y="2193"/>
                </a:cubicBezTo>
                <a:lnTo>
                  <a:pt x="9528" y="2193"/>
                </a:lnTo>
                <a:cubicBezTo>
                  <a:pt x="9981" y="2193"/>
                  <a:pt x="10322" y="1626"/>
                  <a:pt x="10322" y="946"/>
                </a:cubicBezTo>
                <a:lnTo>
                  <a:pt x="10322" y="908"/>
                </a:lnTo>
                <a:cubicBezTo>
                  <a:pt x="10322" y="568"/>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71;p2"/>
          <p:cNvSpPr/>
          <p:nvPr/>
        </p:nvSpPr>
        <p:spPr>
          <a:xfrm>
            <a:off x="546317" y="3795909"/>
            <a:ext cx="79378" cy="133169"/>
          </a:xfrm>
          <a:custGeom>
            <a:avLst/>
            <a:gdLst/>
            <a:ahLst/>
            <a:cxnLst/>
            <a:rect l="l" t="t" r="r" b="b"/>
            <a:pathLst>
              <a:path w="2534" h="4084" extrusionOk="0">
                <a:moveTo>
                  <a:pt x="1286" y="0"/>
                </a:moveTo>
                <a:cubicBezTo>
                  <a:pt x="567" y="0"/>
                  <a:pt x="0" y="908"/>
                  <a:pt x="0" y="2042"/>
                </a:cubicBezTo>
                <a:cubicBezTo>
                  <a:pt x="0" y="3176"/>
                  <a:pt x="567" y="4084"/>
                  <a:pt x="1286" y="4084"/>
                </a:cubicBezTo>
                <a:cubicBezTo>
                  <a:pt x="1966" y="4084"/>
                  <a:pt x="2533" y="3176"/>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72;p2"/>
          <p:cNvSpPr/>
          <p:nvPr/>
        </p:nvSpPr>
        <p:spPr>
          <a:xfrm>
            <a:off x="281025" y="3821800"/>
            <a:ext cx="324527" cy="81388"/>
          </a:xfrm>
          <a:custGeom>
            <a:avLst/>
            <a:gdLst/>
            <a:ahLst/>
            <a:cxnLst/>
            <a:rect l="l" t="t" r="r" b="b"/>
            <a:pathLst>
              <a:path w="10360" h="2496" extrusionOk="0">
                <a:moveTo>
                  <a:pt x="794" y="0"/>
                </a:moveTo>
                <a:cubicBezTo>
                  <a:pt x="341" y="0"/>
                  <a:pt x="0" y="567"/>
                  <a:pt x="0" y="1248"/>
                </a:cubicBezTo>
                <a:cubicBezTo>
                  <a:pt x="0" y="1929"/>
                  <a:pt x="341" y="2496"/>
                  <a:pt x="794" y="2496"/>
                </a:cubicBezTo>
                <a:lnTo>
                  <a:pt x="9566" y="2496"/>
                </a:lnTo>
                <a:cubicBezTo>
                  <a:pt x="10019" y="2496"/>
                  <a:pt x="10360" y="1929"/>
                  <a:pt x="10360" y="1248"/>
                </a:cubicBezTo>
                <a:cubicBezTo>
                  <a:pt x="10360" y="567"/>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73;p2"/>
          <p:cNvSpPr/>
          <p:nvPr/>
        </p:nvSpPr>
        <p:spPr>
          <a:xfrm>
            <a:off x="304707" y="3903155"/>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cubicBezTo>
                  <a:pt x="1" y="1"/>
                  <a:pt x="1" y="1"/>
                  <a:pt x="1" y="1"/>
                </a:cubicBezTo>
                <a:cubicBezTo>
                  <a:pt x="1" y="1"/>
                  <a:pt x="1" y="1"/>
                  <a:pt x="1" y="1"/>
                </a:cubicBezTo>
                <a:close/>
                <a:moveTo>
                  <a:pt x="1" y="1"/>
                </a:moveTo>
                <a:lnTo>
                  <a:pt x="1" y="1"/>
                </a:lnTo>
                <a:lnTo>
                  <a:pt x="1" y="1"/>
                </a:lnTo>
                <a:close/>
                <a:moveTo>
                  <a:pt x="1" y="1"/>
                </a:moveTo>
                <a:lnTo>
                  <a:pt x="1" y="1"/>
                </a:lnTo>
                <a:lnTo>
                  <a:pt x="1" y="1"/>
                </a:lnTo>
                <a:close/>
                <a:moveTo>
                  <a:pt x="1" y="1"/>
                </a:moveTo>
                <a:lnTo>
                  <a:pt x="1" y="1"/>
                </a:lnTo>
                <a:lnTo>
                  <a:pt x="1" y="1"/>
                </a:ln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2"/>
          <p:cNvSpPr/>
          <p:nvPr/>
        </p:nvSpPr>
        <p:spPr>
          <a:xfrm>
            <a:off x="605521" y="3862494"/>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75;p2"/>
          <p:cNvSpPr/>
          <p:nvPr/>
        </p:nvSpPr>
        <p:spPr>
          <a:xfrm>
            <a:off x="282216" y="3832886"/>
            <a:ext cx="323337" cy="70302"/>
          </a:xfrm>
          <a:custGeom>
            <a:avLst/>
            <a:gdLst/>
            <a:ahLst/>
            <a:cxnLst/>
            <a:rect l="l" t="t" r="r" b="b"/>
            <a:pathLst>
              <a:path w="10322" h="2156" extrusionOk="0">
                <a:moveTo>
                  <a:pt x="10057" y="1"/>
                </a:moveTo>
                <a:lnTo>
                  <a:pt x="10057" y="1"/>
                </a:lnTo>
                <a:cubicBezTo>
                  <a:pt x="10095" y="76"/>
                  <a:pt x="10095" y="190"/>
                  <a:pt x="10095" y="303"/>
                </a:cubicBezTo>
                <a:cubicBezTo>
                  <a:pt x="10095" y="984"/>
                  <a:pt x="9755" y="1551"/>
                  <a:pt x="9301" y="1551"/>
                </a:cubicBezTo>
                <a:lnTo>
                  <a:pt x="530" y="1551"/>
                </a:lnTo>
                <a:cubicBezTo>
                  <a:pt x="303" y="1551"/>
                  <a:pt x="114" y="1437"/>
                  <a:pt x="0" y="1210"/>
                </a:cubicBezTo>
                <a:lnTo>
                  <a:pt x="0" y="1210"/>
                </a:lnTo>
                <a:cubicBezTo>
                  <a:pt x="76" y="1740"/>
                  <a:pt x="340" y="2118"/>
                  <a:pt x="719" y="2156"/>
                </a:cubicBezTo>
                <a:lnTo>
                  <a:pt x="9528" y="2156"/>
                </a:lnTo>
                <a:cubicBezTo>
                  <a:pt x="9981" y="2156"/>
                  <a:pt x="10322" y="1589"/>
                  <a:pt x="10322" y="908"/>
                </a:cubicBezTo>
                <a:cubicBezTo>
                  <a:pt x="10322" y="530"/>
                  <a:pt x="10208" y="227"/>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76;p2"/>
          <p:cNvSpPr/>
          <p:nvPr/>
        </p:nvSpPr>
        <p:spPr>
          <a:xfrm>
            <a:off x="546317" y="4153418"/>
            <a:ext cx="79378" cy="131963"/>
          </a:xfrm>
          <a:custGeom>
            <a:avLst/>
            <a:gdLst/>
            <a:ahLst/>
            <a:cxnLst/>
            <a:rect l="l" t="t" r="r" b="b"/>
            <a:pathLst>
              <a:path w="2534" h="4047" extrusionOk="0">
                <a:moveTo>
                  <a:pt x="1286" y="1"/>
                </a:moveTo>
                <a:cubicBezTo>
                  <a:pt x="567" y="1"/>
                  <a:pt x="0" y="908"/>
                  <a:pt x="0" y="2042"/>
                </a:cubicBezTo>
                <a:cubicBezTo>
                  <a:pt x="0" y="3139"/>
                  <a:pt x="567" y="4046"/>
                  <a:pt x="1286" y="4046"/>
                </a:cubicBezTo>
                <a:cubicBezTo>
                  <a:pt x="1966" y="4046"/>
                  <a:pt x="2533" y="3139"/>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77;p2"/>
          <p:cNvSpPr/>
          <p:nvPr/>
        </p:nvSpPr>
        <p:spPr>
          <a:xfrm>
            <a:off x="281025" y="4178069"/>
            <a:ext cx="324527" cy="82627"/>
          </a:xfrm>
          <a:custGeom>
            <a:avLst/>
            <a:gdLst/>
            <a:ahLst/>
            <a:cxnLst/>
            <a:rect l="l" t="t" r="r" b="b"/>
            <a:pathLst>
              <a:path w="10360" h="2534" extrusionOk="0">
                <a:moveTo>
                  <a:pt x="794" y="1"/>
                </a:moveTo>
                <a:cubicBezTo>
                  <a:pt x="341" y="1"/>
                  <a:pt x="0" y="568"/>
                  <a:pt x="0" y="1286"/>
                </a:cubicBezTo>
                <a:cubicBezTo>
                  <a:pt x="0" y="1967"/>
                  <a:pt x="341" y="2534"/>
                  <a:pt x="794" y="2534"/>
                </a:cubicBezTo>
                <a:lnTo>
                  <a:pt x="9566" y="2534"/>
                </a:lnTo>
                <a:cubicBezTo>
                  <a:pt x="10019" y="2534"/>
                  <a:pt x="10360" y="1967"/>
                  <a:pt x="10360" y="1286"/>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78;p2"/>
          <p:cNvSpPr/>
          <p:nvPr/>
        </p:nvSpPr>
        <p:spPr>
          <a:xfrm>
            <a:off x="304707" y="4260664"/>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lnTo>
                  <a:pt x="1" y="1"/>
                </a:lnTo>
                <a:lnTo>
                  <a:pt x="1" y="1"/>
                </a:lnTo>
                <a:close/>
                <a:moveTo>
                  <a:pt x="1" y="1"/>
                </a:moveTo>
                <a:lnTo>
                  <a:pt x="1" y="1"/>
                </a:lnTo>
                <a:lnTo>
                  <a:pt x="1" y="1"/>
                </a:lnTo>
                <a:close/>
                <a:moveTo>
                  <a:pt x="1" y="1"/>
                </a:moveTo>
                <a:lnTo>
                  <a:pt x="1" y="1"/>
                </a:lnTo>
                <a:lnTo>
                  <a:pt x="1" y="1"/>
                </a:lnTo>
                <a:close/>
                <a:moveTo>
                  <a:pt x="1" y="1"/>
                </a:moveTo>
                <a:cubicBezTo>
                  <a:pt x="1" y="1"/>
                  <a:pt x="1" y="1"/>
                  <a:pt x="1" y="1"/>
                </a:cubicBezTo>
                <a:cubicBezTo>
                  <a:pt x="1" y="1"/>
                  <a:pt x="1" y="1"/>
                  <a:pt x="1" y="1"/>
                </a:cubicBez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79;p2"/>
          <p:cNvSpPr/>
          <p:nvPr/>
        </p:nvSpPr>
        <p:spPr>
          <a:xfrm>
            <a:off x="605521" y="4218763"/>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80;p2"/>
          <p:cNvSpPr/>
          <p:nvPr/>
        </p:nvSpPr>
        <p:spPr>
          <a:xfrm>
            <a:off x="282216" y="4189188"/>
            <a:ext cx="323337" cy="71508"/>
          </a:xfrm>
          <a:custGeom>
            <a:avLst/>
            <a:gdLst/>
            <a:ahLst/>
            <a:cxnLst/>
            <a:rect l="l" t="t" r="r" b="b"/>
            <a:pathLst>
              <a:path w="10322" h="2193" extrusionOk="0">
                <a:moveTo>
                  <a:pt x="10057" y="0"/>
                </a:moveTo>
                <a:lnTo>
                  <a:pt x="10057" y="0"/>
                </a:lnTo>
                <a:cubicBezTo>
                  <a:pt x="10095" y="113"/>
                  <a:pt x="10095" y="227"/>
                  <a:pt x="10095" y="340"/>
                </a:cubicBezTo>
                <a:cubicBezTo>
                  <a:pt x="10095" y="1021"/>
                  <a:pt x="9755" y="1588"/>
                  <a:pt x="9301" y="1588"/>
                </a:cubicBezTo>
                <a:lnTo>
                  <a:pt x="530" y="1588"/>
                </a:lnTo>
                <a:cubicBezTo>
                  <a:pt x="303" y="1588"/>
                  <a:pt x="114" y="1437"/>
                  <a:pt x="0" y="1248"/>
                </a:cubicBezTo>
                <a:lnTo>
                  <a:pt x="0" y="1248"/>
                </a:lnTo>
                <a:cubicBezTo>
                  <a:pt x="76" y="1777"/>
                  <a:pt x="378" y="2155"/>
                  <a:pt x="719" y="2193"/>
                </a:cubicBezTo>
                <a:lnTo>
                  <a:pt x="9528" y="2193"/>
                </a:lnTo>
                <a:cubicBezTo>
                  <a:pt x="9981" y="2193"/>
                  <a:pt x="10322" y="1626"/>
                  <a:pt x="10322" y="945"/>
                </a:cubicBezTo>
                <a:lnTo>
                  <a:pt x="10322" y="907"/>
                </a:lnTo>
                <a:cubicBezTo>
                  <a:pt x="10322" y="567"/>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81;p2"/>
          <p:cNvSpPr/>
          <p:nvPr/>
        </p:nvSpPr>
        <p:spPr>
          <a:xfrm>
            <a:off x="228900" y="135685"/>
            <a:ext cx="794715" cy="686714"/>
          </a:xfrm>
          <a:custGeom>
            <a:avLst/>
            <a:gdLst/>
            <a:ahLst/>
            <a:cxnLst/>
            <a:rect l="l" t="t" r="r" b="b"/>
            <a:pathLst>
              <a:path w="25370" h="21060" extrusionOk="0">
                <a:moveTo>
                  <a:pt x="20833" y="1"/>
                </a:moveTo>
                <a:lnTo>
                  <a:pt x="1" y="14443"/>
                </a:lnTo>
                <a:cubicBezTo>
                  <a:pt x="1" y="14443"/>
                  <a:pt x="1097" y="14443"/>
                  <a:pt x="1513" y="14972"/>
                </a:cubicBezTo>
                <a:cubicBezTo>
                  <a:pt x="1891" y="15540"/>
                  <a:pt x="1551" y="16371"/>
                  <a:pt x="1551" y="16371"/>
                </a:cubicBezTo>
                <a:cubicBezTo>
                  <a:pt x="1551" y="16371"/>
                  <a:pt x="2647" y="16371"/>
                  <a:pt x="3063" y="16938"/>
                </a:cubicBezTo>
                <a:cubicBezTo>
                  <a:pt x="3479" y="17543"/>
                  <a:pt x="3139" y="18867"/>
                  <a:pt x="3139" y="18867"/>
                </a:cubicBezTo>
                <a:cubicBezTo>
                  <a:pt x="3139" y="18867"/>
                  <a:pt x="4349" y="19018"/>
                  <a:pt x="4613" y="19396"/>
                </a:cubicBezTo>
                <a:cubicBezTo>
                  <a:pt x="4878" y="19774"/>
                  <a:pt x="4727" y="21060"/>
                  <a:pt x="4727" y="21060"/>
                </a:cubicBezTo>
                <a:lnTo>
                  <a:pt x="25370" y="6768"/>
                </a:lnTo>
                <a:cubicBezTo>
                  <a:pt x="23442" y="6579"/>
                  <a:pt x="23782" y="4575"/>
                  <a:pt x="23782" y="4575"/>
                </a:cubicBezTo>
                <a:cubicBezTo>
                  <a:pt x="23782" y="4575"/>
                  <a:pt x="22912" y="4235"/>
                  <a:pt x="22459" y="3819"/>
                </a:cubicBezTo>
                <a:cubicBezTo>
                  <a:pt x="22043" y="3403"/>
                  <a:pt x="22345" y="2156"/>
                  <a:pt x="22345" y="2156"/>
                </a:cubicBezTo>
                <a:cubicBezTo>
                  <a:pt x="22345" y="2156"/>
                  <a:pt x="21173" y="2118"/>
                  <a:pt x="20795" y="1626"/>
                </a:cubicBezTo>
                <a:cubicBezTo>
                  <a:pt x="20455" y="1135"/>
                  <a:pt x="20833" y="1"/>
                  <a:pt x="208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82;p2"/>
          <p:cNvSpPr/>
          <p:nvPr/>
        </p:nvSpPr>
        <p:spPr>
          <a:xfrm>
            <a:off x="282216" y="977708"/>
            <a:ext cx="323337" cy="71541"/>
          </a:xfrm>
          <a:custGeom>
            <a:avLst/>
            <a:gdLst/>
            <a:ahLst/>
            <a:cxnLst/>
            <a:rect l="l" t="t" r="r" b="b"/>
            <a:pathLst>
              <a:path w="10322" h="2194" extrusionOk="0">
                <a:moveTo>
                  <a:pt x="10057" y="0"/>
                </a:moveTo>
                <a:cubicBezTo>
                  <a:pt x="10095" y="114"/>
                  <a:pt x="10095" y="227"/>
                  <a:pt x="10095" y="341"/>
                </a:cubicBezTo>
                <a:cubicBezTo>
                  <a:pt x="10095" y="1021"/>
                  <a:pt x="9755" y="1588"/>
                  <a:pt x="9301" y="1588"/>
                </a:cubicBezTo>
                <a:lnTo>
                  <a:pt x="530" y="1588"/>
                </a:lnTo>
                <a:cubicBezTo>
                  <a:pt x="303" y="1588"/>
                  <a:pt x="114" y="1437"/>
                  <a:pt x="0" y="1248"/>
                </a:cubicBezTo>
                <a:lnTo>
                  <a:pt x="0" y="1248"/>
                </a:lnTo>
                <a:cubicBezTo>
                  <a:pt x="76" y="1777"/>
                  <a:pt x="340" y="2155"/>
                  <a:pt x="719" y="2193"/>
                </a:cubicBezTo>
                <a:lnTo>
                  <a:pt x="9528" y="2193"/>
                </a:lnTo>
                <a:cubicBezTo>
                  <a:pt x="9981" y="2193"/>
                  <a:pt x="10322" y="1626"/>
                  <a:pt x="10322" y="945"/>
                </a:cubicBezTo>
                <a:lnTo>
                  <a:pt x="10322" y="908"/>
                </a:lnTo>
                <a:cubicBezTo>
                  <a:pt x="10322" y="567"/>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83;p2"/>
          <p:cNvSpPr txBox="1">
            <a:spLocks noGrp="1"/>
          </p:cNvSpPr>
          <p:nvPr>
            <p:ph type="ctrTitle"/>
          </p:nvPr>
        </p:nvSpPr>
        <p:spPr>
          <a:xfrm>
            <a:off x="967700" y="1345750"/>
            <a:ext cx="7208700" cy="19188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SzPts val="7200"/>
              <a:buFont typeface="Jua"/>
              <a:buNone/>
              <a:defRPr sz="7400">
                <a:latin typeface="Jua"/>
                <a:ea typeface="Jua"/>
                <a:cs typeface="Jua"/>
                <a:sym typeface="Jua"/>
              </a:defRPr>
            </a:lvl1pPr>
            <a:lvl2pPr lvl="1" algn="ctr">
              <a:lnSpc>
                <a:spcPct val="80000"/>
              </a:lnSpc>
              <a:spcBef>
                <a:spcPts val="0"/>
              </a:spcBef>
              <a:spcAft>
                <a:spcPts val="0"/>
              </a:spcAft>
              <a:buSzPts val="7200"/>
              <a:buFont typeface="Jua"/>
              <a:buNone/>
              <a:defRPr sz="7200">
                <a:latin typeface="Jua"/>
                <a:ea typeface="Jua"/>
                <a:cs typeface="Jua"/>
                <a:sym typeface="Jua"/>
              </a:defRPr>
            </a:lvl2pPr>
            <a:lvl3pPr lvl="2" algn="ctr">
              <a:lnSpc>
                <a:spcPct val="80000"/>
              </a:lnSpc>
              <a:spcBef>
                <a:spcPts val="0"/>
              </a:spcBef>
              <a:spcAft>
                <a:spcPts val="0"/>
              </a:spcAft>
              <a:buSzPts val="7200"/>
              <a:buFont typeface="Jua"/>
              <a:buNone/>
              <a:defRPr sz="7200">
                <a:latin typeface="Jua"/>
                <a:ea typeface="Jua"/>
                <a:cs typeface="Jua"/>
                <a:sym typeface="Jua"/>
              </a:defRPr>
            </a:lvl3pPr>
            <a:lvl4pPr lvl="3" algn="ctr">
              <a:lnSpc>
                <a:spcPct val="80000"/>
              </a:lnSpc>
              <a:spcBef>
                <a:spcPts val="0"/>
              </a:spcBef>
              <a:spcAft>
                <a:spcPts val="0"/>
              </a:spcAft>
              <a:buSzPts val="7200"/>
              <a:buFont typeface="Jua"/>
              <a:buNone/>
              <a:defRPr sz="7200">
                <a:latin typeface="Jua"/>
                <a:ea typeface="Jua"/>
                <a:cs typeface="Jua"/>
                <a:sym typeface="Jua"/>
              </a:defRPr>
            </a:lvl4pPr>
            <a:lvl5pPr lvl="4" algn="ctr">
              <a:lnSpc>
                <a:spcPct val="80000"/>
              </a:lnSpc>
              <a:spcBef>
                <a:spcPts val="0"/>
              </a:spcBef>
              <a:spcAft>
                <a:spcPts val="0"/>
              </a:spcAft>
              <a:buSzPts val="7200"/>
              <a:buFont typeface="Jua"/>
              <a:buNone/>
              <a:defRPr sz="7200">
                <a:latin typeface="Jua"/>
                <a:ea typeface="Jua"/>
                <a:cs typeface="Jua"/>
                <a:sym typeface="Jua"/>
              </a:defRPr>
            </a:lvl5pPr>
            <a:lvl6pPr lvl="5" algn="ctr">
              <a:lnSpc>
                <a:spcPct val="80000"/>
              </a:lnSpc>
              <a:spcBef>
                <a:spcPts val="0"/>
              </a:spcBef>
              <a:spcAft>
                <a:spcPts val="0"/>
              </a:spcAft>
              <a:buSzPts val="7200"/>
              <a:buFont typeface="Jua"/>
              <a:buNone/>
              <a:defRPr sz="7200">
                <a:latin typeface="Jua"/>
                <a:ea typeface="Jua"/>
                <a:cs typeface="Jua"/>
                <a:sym typeface="Jua"/>
              </a:defRPr>
            </a:lvl6pPr>
            <a:lvl7pPr lvl="6" algn="ctr">
              <a:lnSpc>
                <a:spcPct val="80000"/>
              </a:lnSpc>
              <a:spcBef>
                <a:spcPts val="0"/>
              </a:spcBef>
              <a:spcAft>
                <a:spcPts val="0"/>
              </a:spcAft>
              <a:buSzPts val="7200"/>
              <a:buFont typeface="Jua"/>
              <a:buNone/>
              <a:defRPr sz="7200">
                <a:latin typeface="Jua"/>
                <a:ea typeface="Jua"/>
                <a:cs typeface="Jua"/>
                <a:sym typeface="Jua"/>
              </a:defRPr>
            </a:lvl7pPr>
            <a:lvl8pPr lvl="7" algn="ctr">
              <a:lnSpc>
                <a:spcPct val="80000"/>
              </a:lnSpc>
              <a:spcBef>
                <a:spcPts val="0"/>
              </a:spcBef>
              <a:spcAft>
                <a:spcPts val="0"/>
              </a:spcAft>
              <a:buSzPts val="7200"/>
              <a:buFont typeface="Jua"/>
              <a:buNone/>
              <a:defRPr sz="7200">
                <a:latin typeface="Jua"/>
                <a:ea typeface="Jua"/>
                <a:cs typeface="Jua"/>
                <a:sym typeface="Jua"/>
              </a:defRPr>
            </a:lvl8pPr>
            <a:lvl9pPr lvl="8" algn="ctr">
              <a:lnSpc>
                <a:spcPct val="80000"/>
              </a:lnSpc>
              <a:spcBef>
                <a:spcPts val="0"/>
              </a:spcBef>
              <a:spcAft>
                <a:spcPts val="0"/>
              </a:spcAft>
              <a:buSzPts val="7200"/>
              <a:buFont typeface="Jua"/>
              <a:buNone/>
              <a:defRPr sz="7200">
                <a:latin typeface="Jua"/>
                <a:ea typeface="Jua"/>
                <a:cs typeface="Jua"/>
                <a:sym typeface="Jua"/>
              </a:defRPr>
            </a:lvl9pPr>
          </a:lstStyle>
          <a:p>
            <a:endParaRPr/>
          </a:p>
        </p:txBody>
      </p:sp>
      <p:sp>
        <p:nvSpPr>
          <p:cNvPr id="84" name="Google Shape;84;p2"/>
          <p:cNvSpPr txBox="1">
            <a:spLocks noGrp="1"/>
          </p:cNvSpPr>
          <p:nvPr>
            <p:ph type="subTitle" idx="1"/>
          </p:nvPr>
        </p:nvSpPr>
        <p:spPr>
          <a:xfrm>
            <a:off x="1138725" y="3114175"/>
            <a:ext cx="6866700" cy="5949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1"/>
              </a:buClr>
              <a:buSzPts val="2400"/>
              <a:buFont typeface="Quicksand Medium"/>
              <a:buNone/>
              <a:defRPr sz="2200">
                <a:solidFill>
                  <a:schemeClr val="accent1"/>
                </a:solidFill>
                <a:latin typeface="Quicksand Medium"/>
                <a:ea typeface="Quicksand Medium"/>
                <a:cs typeface="Quicksand Medium"/>
                <a:sym typeface="Quicksand Medium"/>
              </a:defRPr>
            </a:lvl1pPr>
            <a:lvl2pPr lvl="1" algn="ctr">
              <a:lnSpc>
                <a:spcPct val="100000"/>
              </a:lnSpc>
              <a:spcBef>
                <a:spcPts val="0"/>
              </a:spcBef>
              <a:spcAft>
                <a:spcPts val="0"/>
              </a:spcAft>
              <a:buClr>
                <a:schemeClr val="accent1"/>
              </a:buClr>
              <a:buSzPts val="2400"/>
              <a:buFont typeface="Quicksand Medium"/>
              <a:buNone/>
              <a:defRPr sz="2400">
                <a:solidFill>
                  <a:schemeClr val="accent1"/>
                </a:solidFill>
                <a:latin typeface="Quicksand Medium"/>
                <a:ea typeface="Quicksand Medium"/>
                <a:cs typeface="Quicksand Medium"/>
                <a:sym typeface="Quicksand Medium"/>
              </a:defRPr>
            </a:lvl2pPr>
            <a:lvl3pPr lvl="2" algn="ctr">
              <a:lnSpc>
                <a:spcPct val="100000"/>
              </a:lnSpc>
              <a:spcBef>
                <a:spcPts val="0"/>
              </a:spcBef>
              <a:spcAft>
                <a:spcPts val="0"/>
              </a:spcAft>
              <a:buClr>
                <a:schemeClr val="accent1"/>
              </a:buClr>
              <a:buSzPts val="2400"/>
              <a:buFont typeface="Quicksand Medium"/>
              <a:buNone/>
              <a:defRPr sz="2400">
                <a:solidFill>
                  <a:schemeClr val="accent1"/>
                </a:solidFill>
                <a:latin typeface="Quicksand Medium"/>
                <a:ea typeface="Quicksand Medium"/>
                <a:cs typeface="Quicksand Medium"/>
                <a:sym typeface="Quicksand Medium"/>
              </a:defRPr>
            </a:lvl3pPr>
            <a:lvl4pPr lvl="3" algn="ctr">
              <a:lnSpc>
                <a:spcPct val="100000"/>
              </a:lnSpc>
              <a:spcBef>
                <a:spcPts val="0"/>
              </a:spcBef>
              <a:spcAft>
                <a:spcPts val="0"/>
              </a:spcAft>
              <a:buClr>
                <a:schemeClr val="accent1"/>
              </a:buClr>
              <a:buSzPts val="2400"/>
              <a:buFont typeface="Quicksand Medium"/>
              <a:buNone/>
              <a:defRPr sz="2400">
                <a:solidFill>
                  <a:schemeClr val="accent1"/>
                </a:solidFill>
                <a:latin typeface="Quicksand Medium"/>
                <a:ea typeface="Quicksand Medium"/>
                <a:cs typeface="Quicksand Medium"/>
                <a:sym typeface="Quicksand Medium"/>
              </a:defRPr>
            </a:lvl4pPr>
            <a:lvl5pPr lvl="4" algn="ctr">
              <a:lnSpc>
                <a:spcPct val="100000"/>
              </a:lnSpc>
              <a:spcBef>
                <a:spcPts val="0"/>
              </a:spcBef>
              <a:spcAft>
                <a:spcPts val="0"/>
              </a:spcAft>
              <a:buClr>
                <a:schemeClr val="accent1"/>
              </a:buClr>
              <a:buSzPts val="2400"/>
              <a:buFont typeface="Quicksand Medium"/>
              <a:buNone/>
              <a:defRPr sz="2400">
                <a:solidFill>
                  <a:schemeClr val="accent1"/>
                </a:solidFill>
                <a:latin typeface="Quicksand Medium"/>
                <a:ea typeface="Quicksand Medium"/>
                <a:cs typeface="Quicksand Medium"/>
                <a:sym typeface="Quicksand Medium"/>
              </a:defRPr>
            </a:lvl5pPr>
            <a:lvl6pPr lvl="5" algn="ctr">
              <a:lnSpc>
                <a:spcPct val="100000"/>
              </a:lnSpc>
              <a:spcBef>
                <a:spcPts val="0"/>
              </a:spcBef>
              <a:spcAft>
                <a:spcPts val="0"/>
              </a:spcAft>
              <a:buClr>
                <a:schemeClr val="accent1"/>
              </a:buClr>
              <a:buSzPts val="2400"/>
              <a:buFont typeface="Quicksand Medium"/>
              <a:buNone/>
              <a:defRPr sz="2400">
                <a:solidFill>
                  <a:schemeClr val="accent1"/>
                </a:solidFill>
                <a:latin typeface="Quicksand Medium"/>
                <a:ea typeface="Quicksand Medium"/>
                <a:cs typeface="Quicksand Medium"/>
                <a:sym typeface="Quicksand Medium"/>
              </a:defRPr>
            </a:lvl6pPr>
            <a:lvl7pPr lvl="6" algn="ctr">
              <a:lnSpc>
                <a:spcPct val="100000"/>
              </a:lnSpc>
              <a:spcBef>
                <a:spcPts val="0"/>
              </a:spcBef>
              <a:spcAft>
                <a:spcPts val="0"/>
              </a:spcAft>
              <a:buClr>
                <a:schemeClr val="accent1"/>
              </a:buClr>
              <a:buSzPts val="2400"/>
              <a:buFont typeface="Quicksand Medium"/>
              <a:buNone/>
              <a:defRPr sz="2400">
                <a:solidFill>
                  <a:schemeClr val="accent1"/>
                </a:solidFill>
                <a:latin typeface="Quicksand Medium"/>
                <a:ea typeface="Quicksand Medium"/>
                <a:cs typeface="Quicksand Medium"/>
                <a:sym typeface="Quicksand Medium"/>
              </a:defRPr>
            </a:lvl7pPr>
            <a:lvl8pPr lvl="7" algn="ctr">
              <a:lnSpc>
                <a:spcPct val="100000"/>
              </a:lnSpc>
              <a:spcBef>
                <a:spcPts val="0"/>
              </a:spcBef>
              <a:spcAft>
                <a:spcPts val="0"/>
              </a:spcAft>
              <a:buClr>
                <a:schemeClr val="accent1"/>
              </a:buClr>
              <a:buSzPts val="2400"/>
              <a:buFont typeface="Quicksand Medium"/>
              <a:buNone/>
              <a:defRPr sz="2400">
                <a:solidFill>
                  <a:schemeClr val="accent1"/>
                </a:solidFill>
                <a:latin typeface="Quicksand Medium"/>
                <a:ea typeface="Quicksand Medium"/>
                <a:cs typeface="Quicksand Medium"/>
                <a:sym typeface="Quicksand Medium"/>
              </a:defRPr>
            </a:lvl8pPr>
            <a:lvl9pPr lvl="8" algn="ctr">
              <a:lnSpc>
                <a:spcPct val="100000"/>
              </a:lnSpc>
              <a:spcBef>
                <a:spcPts val="0"/>
              </a:spcBef>
              <a:spcAft>
                <a:spcPts val="0"/>
              </a:spcAft>
              <a:buClr>
                <a:schemeClr val="accent1"/>
              </a:buClr>
              <a:buSzPts val="2400"/>
              <a:buFont typeface="Quicksand Medium"/>
              <a:buNone/>
              <a:defRPr sz="2400">
                <a:solidFill>
                  <a:schemeClr val="accent1"/>
                </a:solidFill>
                <a:latin typeface="Quicksand Medium"/>
                <a:ea typeface="Quicksand Medium"/>
                <a:cs typeface="Quicksand Medium"/>
                <a:sym typeface="Quicksand Medium"/>
              </a:defRPr>
            </a:lvl9pPr>
          </a:lstStyle>
          <a:p>
            <a:endParaRPr/>
          </a:p>
        </p:txBody>
      </p:sp>
      <p:grpSp>
        <p:nvGrpSpPr>
          <p:cNvPr id="85" name="Google Shape;85;p2"/>
          <p:cNvGrpSpPr/>
          <p:nvPr/>
        </p:nvGrpSpPr>
        <p:grpSpPr>
          <a:xfrm>
            <a:off x="7480525" y="1448400"/>
            <a:ext cx="444275" cy="398525"/>
            <a:chOff x="2495125" y="2142250"/>
            <a:chExt cx="444275" cy="398525"/>
          </a:xfrm>
        </p:grpSpPr>
        <p:sp>
          <p:nvSpPr>
            <p:cNvPr id="86" name="Google Shape;86;p2"/>
            <p:cNvSpPr/>
            <p:nvPr/>
          </p:nvSpPr>
          <p:spPr>
            <a:xfrm>
              <a:off x="2495125" y="2142250"/>
              <a:ext cx="444275" cy="398525"/>
            </a:xfrm>
            <a:custGeom>
              <a:avLst/>
              <a:gdLst/>
              <a:ahLst/>
              <a:cxnLst/>
              <a:rect l="l" t="t" r="r" b="b"/>
              <a:pathLst>
                <a:path w="17771" h="15941" extrusionOk="0">
                  <a:moveTo>
                    <a:pt x="6542" y="6116"/>
                  </a:moveTo>
                  <a:cubicBezTo>
                    <a:pt x="4437" y="1154"/>
                    <a:pt x="10201" y="1"/>
                    <a:pt x="9224" y="5866"/>
                  </a:cubicBezTo>
                  <a:cubicBezTo>
                    <a:pt x="11780" y="1003"/>
                    <a:pt x="16367" y="6718"/>
                    <a:pt x="10452" y="8021"/>
                  </a:cubicBezTo>
                  <a:cubicBezTo>
                    <a:pt x="17770" y="9525"/>
                    <a:pt x="12382" y="15139"/>
                    <a:pt x="9600" y="9976"/>
                  </a:cubicBezTo>
                  <a:cubicBezTo>
                    <a:pt x="11204" y="15891"/>
                    <a:pt x="5941" y="15941"/>
                    <a:pt x="7068" y="10252"/>
                  </a:cubicBezTo>
                  <a:cubicBezTo>
                    <a:pt x="4662" y="15565"/>
                    <a:pt x="1" y="11555"/>
                    <a:pt x="5414" y="8597"/>
                  </a:cubicBezTo>
                  <a:cubicBezTo>
                    <a:pt x="276" y="8597"/>
                    <a:pt x="1830" y="2031"/>
                    <a:pt x="6542" y="611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87;p2"/>
            <p:cNvSpPr/>
            <p:nvPr/>
          </p:nvSpPr>
          <p:spPr>
            <a:xfrm>
              <a:off x="2655525" y="2307050"/>
              <a:ext cx="94650" cy="73325"/>
            </a:xfrm>
            <a:custGeom>
              <a:avLst/>
              <a:gdLst/>
              <a:ahLst/>
              <a:cxnLst/>
              <a:rect l="l" t="t" r="r" b="b"/>
              <a:pathLst>
                <a:path w="3786" h="2933" extrusionOk="0">
                  <a:moveTo>
                    <a:pt x="1906" y="0"/>
                  </a:moveTo>
                  <a:cubicBezTo>
                    <a:pt x="1" y="0"/>
                    <a:pt x="1" y="2933"/>
                    <a:pt x="1906" y="2933"/>
                  </a:cubicBezTo>
                  <a:cubicBezTo>
                    <a:pt x="3785" y="2933"/>
                    <a:pt x="3785" y="0"/>
                    <a:pt x="19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8" name="Google Shape;88;p2"/>
          <p:cNvGrpSpPr/>
          <p:nvPr/>
        </p:nvGrpSpPr>
        <p:grpSpPr>
          <a:xfrm>
            <a:off x="1018050" y="1506975"/>
            <a:ext cx="291375" cy="281375"/>
            <a:chOff x="3243875" y="2372825"/>
            <a:chExt cx="291375" cy="281375"/>
          </a:xfrm>
        </p:grpSpPr>
        <p:sp>
          <p:nvSpPr>
            <p:cNvPr id="89" name="Google Shape;89;p2"/>
            <p:cNvSpPr/>
            <p:nvPr/>
          </p:nvSpPr>
          <p:spPr>
            <a:xfrm>
              <a:off x="3287125" y="2403550"/>
              <a:ext cx="205525" cy="200525"/>
            </a:xfrm>
            <a:custGeom>
              <a:avLst/>
              <a:gdLst/>
              <a:ahLst/>
              <a:cxnLst/>
              <a:rect l="l" t="t" r="r" b="b"/>
              <a:pathLst>
                <a:path w="8221" h="8021" fill="none" extrusionOk="0">
                  <a:moveTo>
                    <a:pt x="8221" y="0"/>
                  </a:moveTo>
                  <a:cubicBezTo>
                    <a:pt x="5765" y="2982"/>
                    <a:pt x="2807" y="5338"/>
                    <a:pt x="0" y="8020"/>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90;p2"/>
            <p:cNvSpPr/>
            <p:nvPr/>
          </p:nvSpPr>
          <p:spPr>
            <a:xfrm>
              <a:off x="3304025" y="2403550"/>
              <a:ext cx="191125" cy="210550"/>
            </a:xfrm>
            <a:custGeom>
              <a:avLst/>
              <a:gdLst/>
              <a:ahLst/>
              <a:cxnLst/>
              <a:rect l="l" t="t" r="r" b="b"/>
              <a:pathLst>
                <a:path w="7645" h="8422" fill="none" extrusionOk="0">
                  <a:moveTo>
                    <a:pt x="1" y="0"/>
                  </a:moveTo>
                  <a:cubicBezTo>
                    <a:pt x="1404" y="1830"/>
                    <a:pt x="3159" y="3409"/>
                    <a:pt x="4738" y="5088"/>
                  </a:cubicBezTo>
                  <a:cubicBezTo>
                    <a:pt x="6066" y="6491"/>
                    <a:pt x="6292" y="6993"/>
                    <a:pt x="7645" y="842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91;p2"/>
            <p:cNvSpPr/>
            <p:nvPr/>
          </p:nvSpPr>
          <p:spPr>
            <a:xfrm>
              <a:off x="3396775" y="2372825"/>
              <a:ext cx="10675" cy="281375"/>
            </a:xfrm>
            <a:custGeom>
              <a:avLst/>
              <a:gdLst/>
              <a:ahLst/>
              <a:cxnLst/>
              <a:rect l="l" t="t" r="r" b="b"/>
              <a:pathLst>
                <a:path w="427" h="11255" fill="none" extrusionOk="0">
                  <a:moveTo>
                    <a:pt x="150" y="1"/>
                  </a:moveTo>
                  <a:cubicBezTo>
                    <a:pt x="75" y="2507"/>
                    <a:pt x="426" y="5013"/>
                    <a:pt x="150" y="7470"/>
                  </a:cubicBezTo>
                  <a:cubicBezTo>
                    <a:pt x="25" y="8798"/>
                    <a:pt x="0" y="9951"/>
                    <a:pt x="0" y="11254"/>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 name="Google Shape;92;p2"/>
            <p:cNvSpPr/>
            <p:nvPr/>
          </p:nvSpPr>
          <p:spPr>
            <a:xfrm>
              <a:off x="3243875" y="2495650"/>
              <a:ext cx="285125" cy="10675"/>
            </a:xfrm>
            <a:custGeom>
              <a:avLst/>
              <a:gdLst/>
              <a:ahLst/>
              <a:cxnLst/>
              <a:rect l="l" t="t" r="r" b="b"/>
              <a:pathLst>
                <a:path w="11405" h="427" fill="none" extrusionOk="0">
                  <a:moveTo>
                    <a:pt x="11404" y="426"/>
                  </a:moveTo>
                  <a:cubicBezTo>
                    <a:pt x="7495" y="0"/>
                    <a:pt x="3886" y="201"/>
                    <a:pt x="1" y="50"/>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 name="Google Shape;93;p2"/>
            <p:cNvSpPr/>
            <p:nvPr/>
          </p:nvSpPr>
          <p:spPr>
            <a:xfrm>
              <a:off x="3340375" y="2379100"/>
              <a:ext cx="104650" cy="267575"/>
            </a:xfrm>
            <a:custGeom>
              <a:avLst/>
              <a:gdLst/>
              <a:ahLst/>
              <a:cxnLst/>
              <a:rect l="l" t="t" r="r" b="b"/>
              <a:pathLst>
                <a:path w="4186" h="10703" fill="none" extrusionOk="0">
                  <a:moveTo>
                    <a:pt x="0" y="1"/>
                  </a:moveTo>
                  <a:cubicBezTo>
                    <a:pt x="1780" y="3409"/>
                    <a:pt x="2833" y="7043"/>
                    <a:pt x="4186" y="10702"/>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94;p2"/>
            <p:cNvSpPr/>
            <p:nvPr/>
          </p:nvSpPr>
          <p:spPr>
            <a:xfrm>
              <a:off x="3267075" y="2458675"/>
              <a:ext cx="268175" cy="94000"/>
            </a:xfrm>
            <a:custGeom>
              <a:avLst/>
              <a:gdLst/>
              <a:ahLst/>
              <a:cxnLst/>
              <a:rect l="l" t="t" r="r" b="b"/>
              <a:pathLst>
                <a:path w="10727" h="3760" fill="none" extrusionOk="0">
                  <a:moveTo>
                    <a:pt x="0" y="3760"/>
                  </a:moveTo>
                  <a:cubicBezTo>
                    <a:pt x="2231" y="3184"/>
                    <a:pt x="4361" y="2181"/>
                    <a:pt x="6516" y="1379"/>
                  </a:cubicBezTo>
                  <a:cubicBezTo>
                    <a:pt x="8346" y="702"/>
                    <a:pt x="8897" y="677"/>
                    <a:pt x="10727" y="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 name="Google Shape;95;p2"/>
            <p:cNvSpPr/>
            <p:nvPr/>
          </p:nvSpPr>
          <p:spPr>
            <a:xfrm>
              <a:off x="3276475" y="2451775"/>
              <a:ext cx="257525" cy="112825"/>
            </a:xfrm>
            <a:custGeom>
              <a:avLst/>
              <a:gdLst/>
              <a:ahLst/>
              <a:cxnLst/>
              <a:rect l="l" t="t" r="r" b="b"/>
              <a:pathLst>
                <a:path w="10301" h="4513" fill="none" extrusionOk="0">
                  <a:moveTo>
                    <a:pt x="0" y="1"/>
                  </a:moveTo>
                  <a:cubicBezTo>
                    <a:pt x="2281" y="1028"/>
                    <a:pt x="4712" y="1680"/>
                    <a:pt x="6867" y="2908"/>
                  </a:cubicBezTo>
                  <a:cubicBezTo>
                    <a:pt x="8045" y="3535"/>
                    <a:pt x="9098" y="4011"/>
                    <a:pt x="10301" y="4512"/>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 name="Google Shape;96;p2"/>
            <p:cNvSpPr/>
            <p:nvPr/>
          </p:nvSpPr>
          <p:spPr>
            <a:xfrm>
              <a:off x="3329100" y="2385375"/>
              <a:ext cx="120325" cy="258800"/>
            </a:xfrm>
            <a:custGeom>
              <a:avLst/>
              <a:gdLst/>
              <a:ahLst/>
              <a:cxnLst/>
              <a:rect l="l" t="t" r="r" b="b"/>
              <a:pathLst>
                <a:path w="4813" h="10352" fill="none" extrusionOk="0">
                  <a:moveTo>
                    <a:pt x="4812" y="0"/>
                  </a:moveTo>
                  <a:cubicBezTo>
                    <a:pt x="2883" y="3434"/>
                    <a:pt x="1654" y="6842"/>
                    <a:pt x="0" y="1035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97;p2"/>
            <p:cNvSpPr/>
            <p:nvPr/>
          </p:nvSpPr>
          <p:spPr>
            <a:xfrm>
              <a:off x="3327850" y="2438625"/>
              <a:ext cx="133475" cy="132850"/>
            </a:xfrm>
            <a:custGeom>
              <a:avLst/>
              <a:gdLst/>
              <a:ahLst/>
              <a:cxnLst/>
              <a:rect l="l" t="t" r="r" b="b"/>
              <a:pathLst>
                <a:path w="5339" h="5314" extrusionOk="0">
                  <a:moveTo>
                    <a:pt x="4887" y="1830"/>
                  </a:moveTo>
                  <a:cubicBezTo>
                    <a:pt x="5339" y="3058"/>
                    <a:pt x="4712" y="4412"/>
                    <a:pt x="3484" y="4863"/>
                  </a:cubicBezTo>
                  <a:cubicBezTo>
                    <a:pt x="2281" y="5314"/>
                    <a:pt x="928" y="4687"/>
                    <a:pt x="451" y="3484"/>
                  </a:cubicBezTo>
                  <a:cubicBezTo>
                    <a:pt x="0" y="2256"/>
                    <a:pt x="627" y="903"/>
                    <a:pt x="1855" y="452"/>
                  </a:cubicBezTo>
                  <a:cubicBezTo>
                    <a:pt x="3058" y="1"/>
                    <a:pt x="4411" y="602"/>
                    <a:pt x="4887" y="183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98;p2"/>
            <p:cNvSpPr/>
            <p:nvPr/>
          </p:nvSpPr>
          <p:spPr>
            <a:xfrm>
              <a:off x="3358550" y="2469325"/>
              <a:ext cx="72075" cy="71450"/>
            </a:xfrm>
            <a:custGeom>
              <a:avLst/>
              <a:gdLst/>
              <a:ahLst/>
              <a:cxnLst/>
              <a:rect l="l" t="t" r="r" b="b"/>
              <a:pathLst>
                <a:path w="2883" h="2858" extrusionOk="0">
                  <a:moveTo>
                    <a:pt x="2632" y="978"/>
                  </a:moveTo>
                  <a:cubicBezTo>
                    <a:pt x="2882" y="1630"/>
                    <a:pt x="2532" y="2382"/>
                    <a:pt x="1880" y="2607"/>
                  </a:cubicBezTo>
                  <a:cubicBezTo>
                    <a:pt x="1228" y="2858"/>
                    <a:pt x="502" y="2532"/>
                    <a:pt x="251" y="1880"/>
                  </a:cubicBezTo>
                  <a:cubicBezTo>
                    <a:pt x="0" y="1204"/>
                    <a:pt x="326" y="477"/>
                    <a:pt x="1003" y="226"/>
                  </a:cubicBezTo>
                  <a:cubicBezTo>
                    <a:pt x="1654" y="1"/>
                    <a:pt x="2381" y="326"/>
                    <a:pt x="2632" y="97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9" name="Google Shape;99;p2"/>
          <p:cNvGrpSpPr/>
          <p:nvPr/>
        </p:nvGrpSpPr>
        <p:grpSpPr>
          <a:xfrm>
            <a:off x="2071475" y="615963"/>
            <a:ext cx="166675" cy="168575"/>
            <a:chOff x="4954425" y="2036375"/>
            <a:chExt cx="166675" cy="168575"/>
          </a:xfrm>
        </p:grpSpPr>
        <p:sp>
          <p:nvSpPr>
            <p:cNvPr id="100" name="Google Shape;100;p2"/>
            <p:cNvSpPr/>
            <p:nvPr/>
          </p:nvSpPr>
          <p:spPr>
            <a:xfrm>
              <a:off x="4954425" y="2036375"/>
              <a:ext cx="166675" cy="168575"/>
            </a:xfrm>
            <a:custGeom>
              <a:avLst/>
              <a:gdLst/>
              <a:ahLst/>
              <a:cxnLst/>
              <a:rect l="l" t="t" r="r" b="b"/>
              <a:pathLst>
                <a:path w="6667" h="6743" extrusionOk="0">
                  <a:moveTo>
                    <a:pt x="1930" y="3584"/>
                  </a:moveTo>
                  <a:cubicBezTo>
                    <a:pt x="0" y="2882"/>
                    <a:pt x="1529" y="1178"/>
                    <a:pt x="2607" y="2306"/>
                  </a:cubicBezTo>
                  <a:cubicBezTo>
                    <a:pt x="2231" y="0"/>
                    <a:pt x="4712" y="802"/>
                    <a:pt x="3935" y="2406"/>
                  </a:cubicBezTo>
                  <a:cubicBezTo>
                    <a:pt x="5088" y="877"/>
                    <a:pt x="6667" y="2506"/>
                    <a:pt x="4812" y="3384"/>
                  </a:cubicBezTo>
                  <a:cubicBezTo>
                    <a:pt x="6617" y="3885"/>
                    <a:pt x="5940" y="5464"/>
                    <a:pt x="4386" y="4837"/>
                  </a:cubicBezTo>
                  <a:cubicBezTo>
                    <a:pt x="4386" y="6742"/>
                    <a:pt x="2431" y="6517"/>
                    <a:pt x="2757" y="4787"/>
                  </a:cubicBezTo>
                  <a:cubicBezTo>
                    <a:pt x="1203" y="6141"/>
                    <a:pt x="151" y="4311"/>
                    <a:pt x="1930" y="3584"/>
                  </a:cubicBezTo>
                  <a:cubicBezTo>
                    <a:pt x="1755" y="3509"/>
                    <a:pt x="1830" y="3634"/>
                    <a:pt x="1930" y="358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 name="Google Shape;101;p2"/>
            <p:cNvSpPr/>
            <p:nvPr/>
          </p:nvSpPr>
          <p:spPr>
            <a:xfrm>
              <a:off x="5008925" y="2104675"/>
              <a:ext cx="52650" cy="40750"/>
            </a:xfrm>
            <a:custGeom>
              <a:avLst/>
              <a:gdLst/>
              <a:ahLst/>
              <a:cxnLst/>
              <a:rect l="l" t="t" r="r" b="b"/>
              <a:pathLst>
                <a:path w="2106" h="1630" extrusionOk="0">
                  <a:moveTo>
                    <a:pt x="1053" y="0"/>
                  </a:moveTo>
                  <a:cubicBezTo>
                    <a:pt x="1" y="0"/>
                    <a:pt x="1" y="1629"/>
                    <a:pt x="1053" y="1629"/>
                  </a:cubicBezTo>
                  <a:cubicBezTo>
                    <a:pt x="2106" y="1629"/>
                    <a:pt x="2106" y="0"/>
                    <a:pt x="105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02" name="Google Shape;102;p2"/>
          <p:cNvSpPr/>
          <p:nvPr/>
        </p:nvSpPr>
        <p:spPr>
          <a:xfrm>
            <a:off x="7571875" y="991013"/>
            <a:ext cx="119125" cy="81200"/>
          </a:xfrm>
          <a:custGeom>
            <a:avLst/>
            <a:gdLst/>
            <a:ahLst/>
            <a:cxnLst/>
            <a:rect l="l" t="t" r="r" b="b"/>
            <a:pathLst>
              <a:path w="4765" h="3248" extrusionOk="0">
                <a:moveTo>
                  <a:pt x="2253" y="0"/>
                </a:moveTo>
                <a:cubicBezTo>
                  <a:pt x="255" y="0"/>
                  <a:pt x="1" y="2834"/>
                  <a:pt x="2006" y="3221"/>
                </a:cubicBezTo>
                <a:cubicBezTo>
                  <a:pt x="2122" y="3239"/>
                  <a:pt x="2233" y="3247"/>
                  <a:pt x="2340" y="3247"/>
                </a:cubicBezTo>
                <a:cubicBezTo>
                  <a:pt x="4296" y="3247"/>
                  <a:pt x="4764" y="345"/>
                  <a:pt x="2483" y="12"/>
                </a:cubicBezTo>
                <a:cubicBezTo>
                  <a:pt x="2404" y="4"/>
                  <a:pt x="2327" y="0"/>
                  <a:pt x="225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 name="Google Shape;103;p2"/>
          <p:cNvSpPr/>
          <p:nvPr/>
        </p:nvSpPr>
        <p:spPr>
          <a:xfrm>
            <a:off x="1821125" y="1284625"/>
            <a:ext cx="119125" cy="81200"/>
          </a:xfrm>
          <a:custGeom>
            <a:avLst/>
            <a:gdLst/>
            <a:ahLst/>
            <a:cxnLst/>
            <a:rect l="l" t="t" r="r" b="b"/>
            <a:pathLst>
              <a:path w="4765" h="3248" extrusionOk="0">
                <a:moveTo>
                  <a:pt x="2253" y="1"/>
                </a:moveTo>
                <a:cubicBezTo>
                  <a:pt x="255" y="1"/>
                  <a:pt x="1" y="2834"/>
                  <a:pt x="2007" y="3221"/>
                </a:cubicBezTo>
                <a:cubicBezTo>
                  <a:pt x="2122" y="3239"/>
                  <a:pt x="2233" y="3248"/>
                  <a:pt x="2340" y="3248"/>
                </a:cubicBezTo>
                <a:cubicBezTo>
                  <a:pt x="4296" y="3248"/>
                  <a:pt x="4764" y="346"/>
                  <a:pt x="2483" y="13"/>
                </a:cubicBezTo>
                <a:cubicBezTo>
                  <a:pt x="2404" y="5"/>
                  <a:pt x="2327" y="1"/>
                  <a:pt x="22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 name="Google Shape;104;p2"/>
          <p:cNvSpPr/>
          <p:nvPr/>
        </p:nvSpPr>
        <p:spPr>
          <a:xfrm>
            <a:off x="1018050" y="1000650"/>
            <a:ext cx="87000" cy="61925"/>
          </a:xfrm>
          <a:custGeom>
            <a:avLst/>
            <a:gdLst/>
            <a:ahLst/>
            <a:cxnLst/>
            <a:rect l="l" t="t" r="r" b="b"/>
            <a:pathLst>
              <a:path w="3480" h="2477" extrusionOk="0">
                <a:moveTo>
                  <a:pt x="2112" y="1"/>
                </a:moveTo>
                <a:cubicBezTo>
                  <a:pt x="1992" y="1"/>
                  <a:pt x="1862" y="18"/>
                  <a:pt x="1722" y="57"/>
                </a:cubicBezTo>
                <a:cubicBezTo>
                  <a:pt x="1690" y="55"/>
                  <a:pt x="1659" y="54"/>
                  <a:pt x="1628" y="54"/>
                </a:cubicBezTo>
                <a:cubicBezTo>
                  <a:pt x="35" y="54"/>
                  <a:pt x="1" y="2476"/>
                  <a:pt x="1610" y="2476"/>
                </a:cubicBezTo>
                <a:cubicBezTo>
                  <a:pt x="1678" y="2476"/>
                  <a:pt x="1748" y="2472"/>
                  <a:pt x="1822" y="2463"/>
                </a:cubicBezTo>
                <a:cubicBezTo>
                  <a:pt x="3480" y="2279"/>
                  <a:pt x="3466" y="1"/>
                  <a:pt x="21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 name="Google Shape;105;p2"/>
          <p:cNvSpPr/>
          <p:nvPr/>
        </p:nvSpPr>
        <p:spPr>
          <a:xfrm rot="9553842">
            <a:off x="2124651" y="4191357"/>
            <a:ext cx="60324" cy="43049"/>
          </a:xfrm>
          <a:custGeom>
            <a:avLst/>
            <a:gdLst/>
            <a:ahLst/>
            <a:cxnLst/>
            <a:rect l="l" t="t" r="r" b="b"/>
            <a:pathLst>
              <a:path w="2413" h="1722" extrusionOk="0">
                <a:moveTo>
                  <a:pt x="1429" y="1"/>
                </a:moveTo>
                <a:cubicBezTo>
                  <a:pt x="1351" y="1"/>
                  <a:pt x="1268" y="12"/>
                  <a:pt x="1179" y="34"/>
                </a:cubicBezTo>
                <a:cubicBezTo>
                  <a:pt x="1156" y="33"/>
                  <a:pt x="1133" y="32"/>
                  <a:pt x="1110" y="32"/>
                </a:cubicBezTo>
                <a:cubicBezTo>
                  <a:pt x="20" y="32"/>
                  <a:pt x="1" y="1722"/>
                  <a:pt x="1114" y="1722"/>
                </a:cubicBezTo>
                <a:cubicBezTo>
                  <a:pt x="1159" y="1722"/>
                  <a:pt x="1206" y="1719"/>
                  <a:pt x="1254" y="1714"/>
                </a:cubicBezTo>
                <a:cubicBezTo>
                  <a:pt x="2412" y="1575"/>
                  <a:pt x="2372" y="1"/>
                  <a:pt x="14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 name="Google Shape;106;p2"/>
          <p:cNvSpPr/>
          <p:nvPr/>
        </p:nvSpPr>
        <p:spPr>
          <a:xfrm>
            <a:off x="7527700" y="4181913"/>
            <a:ext cx="87000" cy="61925"/>
          </a:xfrm>
          <a:custGeom>
            <a:avLst/>
            <a:gdLst/>
            <a:ahLst/>
            <a:cxnLst/>
            <a:rect l="l" t="t" r="r" b="b"/>
            <a:pathLst>
              <a:path w="3480" h="2477" extrusionOk="0">
                <a:moveTo>
                  <a:pt x="2112" y="1"/>
                </a:moveTo>
                <a:cubicBezTo>
                  <a:pt x="1992" y="1"/>
                  <a:pt x="1862" y="18"/>
                  <a:pt x="1722" y="57"/>
                </a:cubicBezTo>
                <a:cubicBezTo>
                  <a:pt x="1690" y="55"/>
                  <a:pt x="1659" y="54"/>
                  <a:pt x="1628" y="54"/>
                </a:cubicBezTo>
                <a:cubicBezTo>
                  <a:pt x="35" y="54"/>
                  <a:pt x="1" y="2476"/>
                  <a:pt x="1610" y="2476"/>
                </a:cubicBezTo>
                <a:cubicBezTo>
                  <a:pt x="1678" y="2476"/>
                  <a:pt x="1748" y="2472"/>
                  <a:pt x="1822" y="2463"/>
                </a:cubicBezTo>
                <a:cubicBezTo>
                  <a:pt x="3480" y="2279"/>
                  <a:pt x="3466" y="1"/>
                  <a:pt x="21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107;p2"/>
          <p:cNvSpPr/>
          <p:nvPr/>
        </p:nvSpPr>
        <p:spPr>
          <a:xfrm>
            <a:off x="1104175" y="3709075"/>
            <a:ext cx="119125" cy="81200"/>
          </a:xfrm>
          <a:custGeom>
            <a:avLst/>
            <a:gdLst/>
            <a:ahLst/>
            <a:cxnLst/>
            <a:rect l="l" t="t" r="r" b="b"/>
            <a:pathLst>
              <a:path w="4765" h="3248" extrusionOk="0">
                <a:moveTo>
                  <a:pt x="2253" y="1"/>
                </a:moveTo>
                <a:cubicBezTo>
                  <a:pt x="255" y="1"/>
                  <a:pt x="1" y="2834"/>
                  <a:pt x="2007" y="3221"/>
                </a:cubicBezTo>
                <a:cubicBezTo>
                  <a:pt x="2122" y="3239"/>
                  <a:pt x="2233" y="3248"/>
                  <a:pt x="2340" y="3248"/>
                </a:cubicBezTo>
                <a:cubicBezTo>
                  <a:pt x="4296" y="3248"/>
                  <a:pt x="4764" y="346"/>
                  <a:pt x="2483" y="13"/>
                </a:cubicBezTo>
                <a:cubicBezTo>
                  <a:pt x="2404" y="5"/>
                  <a:pt x="2327" y="1"/>
                  <a:pt x="22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08" name="Google Shape;108;p2"/>
          <p:cNvGrpSpPr/>
          <p:nvPr/>
        </p:nvGrpSpPr>
        <p:grpSpPr>
          <a:xfrm>
            <a:off x="6355050" y="709650"/>
            <a:ext cx="291375" cy="281375"/>
            <a:chOff x="3243875" y="2372825"/>
            <a:chExt cx="291375" cy="281375"/>
          </a:xfrm>
        </p:grpSpPr>
        <p:sp>
          <p:nvSpPr>
            <p:cNvPr id="109" name="Google Shape;109;p2"/>
            <p:cNvSpPr/>
            <p:nvPr/>
          </p:nvSpPr>
          <p:spPr>
            <a:xfrm>
              <a:off x="3287125" y="2403550"/>
              <a:ext cx="205525" cy="200525"/>
            </a:xfrm>
            <a:custGeom>
              <a:avLst/>
              <a:gdLst/>
              <a:ahLst/>
              <a:cxnLst/>
              <a:rect l="l" t="t" r="r" b="b"/>
              <a:pathLst>
                <a:path w="8221" h="8021" fill="none" extrusionOk="0">
                  <a:moveTo>
                    <a:pt x="8221" y="0"/>
                  </a:moveTo>
                  <a:cubicBezTo>
                    <a:pt x="5765" y="2982"/>
                    <a:pt x="2807" y="5338"/>
                    <a:pt x="0" y="8020"/>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 name="Google Shape;110;p2"/>
            <p:cNvSpPr/>
            <p:nvPr/>
          </p:nvSpPr>
          <p:spPr>
            <a:xfrm>
              <a:off x="3304025" y="2403550"/>
              <a:ext cx="191125" cy="210550"/>
            </a:xfrm>
            <a:custGeom>
              <a:avLst/>
              <a:gdLst/>
              <a:ahLst/>
              <a:cxnLst/>
              <a:rect l="l" t="t" r="r" b="b"/>
              <a:pathLst>
                <a:path w="7645" h="8422" fill="none" extrusionOk="0">
                  <a:moveTo>
                    <a:pt x="1" y="0"/>
                  </a:moveTo>
                  <a:cubicBezTo>
                    <a:pt x="1404" y="1830"/>
                    <a:pt x="3159" y="3409"/>
                    <a:pt x="4738" y="5088"/>
                  </a:cubicBezTo>
                  <a:cubicBezTo>
                    <a:pt x="6066" y="6491"/>
                    <a:pt x="6292" y="6993"/>
                    <a:pt x="7645" y="842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 name="Google Shape;111;p2"/>
            <p:cNvSpPr/>
            <p:nvPr/>
          </p:nvSpPr>
          <p:spPr>
            <a:xfrm>
              <a:off x="3396775" y="2372825"/>
              <a:ext cx="10675" cy="281375"/>
            </a:xfrm>
            <a:custGeom>
              <a:avLst/>
              <a:gdLst/>
              <a:ahLst/>
              <a:cxnLst/>
              <a:rect l="l" t="t" r="r" b="b"/>
              <a:pathLst>
                <a:path w="427" h="11255" fill="none" extrusionOk="0">
                  <a:moveTo>
                    <a:pt x="150" y="1"/>
                  </a:moveTo>
                  <a:cubicBezTo>
                    <a:pt x="75" y="2507"/>
                    <a:pt x="426" y="5013"/>
                    <a:pt x="150" y="7470"/>
                  </a:cubicBezTo>
                  <a:cubicBezTo>
                    <a:pt x="25" y="8798"/>
                    <a:pt x="0" y="9951"/>
                    <a:pt x="0" y="11254"/>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 name="Google Shape;112;p2"/>
            <p:cNvSpPr/>
            <p:nvPr/>
          </p:nvSpPr>
          <p:spPr>
            <a:xfrm>
              <a:off x="3243875" y="2495650"/>
              <a:ext cx="285125" cy="10675"/>
            </a:xfrm>
            <a:custGeom>
              <a:avLst/>
              <a:gdLst/>
              <a:ahLst/>
              <a:cxnLst/>
              <a:rect l="l" t="t" r="r" b="b"/>
              <a:pathLst>
                <a:path w="11405" h="427" fill="none" extrusionOk="0">
                  <a:moveTo>
                    <a:pt x="11404" y="426"/>
                  </a:moveTo>
                  <a:cubicBezTo>
                    <a:pt x="7495" y="0"/>
                    <a:pt x="3886" y="201"/>
                    <a:pt x="1" y="50"/>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113;p2"/>
            <p:cNvSpPr/>
            <p:nvPr/>
          </p:nvSpPr>
          <p:spPr>
            <a:xfrm>
              <a:off x="3340375" y="2379100"/>
              <a:ext cx="104650" cy="267575"/>
            </a:xfrm>
            <a:custGeom>
              <a:avLst/>
              <a:gdLst/>
              <a:ahLst/>
              <a:cxnLst/>
              <a:rect l="l" t="t" r="r" b="b"/>
              <a:pathLst>
                <a:path w="4186" h="10703" fill="none" extrusionOk="0">
                  <a:moveTo>
                    <a:pt x="0" y="1"/>
                  </a:moveTo>
                  <a:cubicBezTo>
                    <a:pt x="1780" y="3409"/>
                    <a:pt x="2833" y="7043"/>
                    <a:pt x="4186" y="10702"/>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114;p2"/>
            <p:cNvSpPr/>
            <p:nvPr/>
          </p:nvSpPr>
          <p:spPr>
            <a:xfrm>
              <a:off x="3267075" y="2458675"/>
              <a:ext cx="268175" cy="94000"/>
            </a:xfrm>
            <a:custGeom>
              <a:avLst/>
              <a:gdLst/>
              <a:ahLst/>
              <a:cxnLst/>
              <a:rect l="l" t="t" r="r" b="b"/>
              <a:pathLst>
                <a:path w="10727" h="3760" fill="none" extrusionOk="0">
                  <a:moveTo>
                    <a:pt x="0" y="3760"/>
                  </a:moveTo>
                  <a:cubicBezTo>
                    <a:pt x="2231" y="3184"/>
                    <a:pt x="4361" y="2181"/>
                    <a:pt x="6516" y="1379"/>
                  </a:cubicBezTo>
                  <a:cubicBezTo>
                    <a:pt x="8346" y="702"/>
                    <a:pt x="8897" y="677"/>
                    <a:pt x="10727" y="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 name="Google Shape;115;p2"/>
            <p:cNvSpPr/>
            <p:nvPr/>
          </p:nvSpPr>
          <p:spPr>
            <a:xfrm>
              <a:off x="3276475" y="2451775"/>
              <a:ext cx="257525" cy="112825"/>
            </a:xfrm>
            <a:custGeom>
              <a:avLst/>
              <a:gdLst/>
              <a:ahLst/>
              <a:cxnLst/>
              <a:rect l="l" t="t" r="r" b="b"/>
              <a:pathLst>
                <a:path w="10301" h="4513" fill="none" extrusionOk="0">
                  <a:moveTo>
                    <a:pt x="0" y="1"/>
                  </a:moveTo>
                  <a:cubicBezTo>
                    <a:pt x="2281" y="1028"/>
                    <a:pt x="4712" y="1680"/>
                    <a:pt x="6867" y="2908"/>
                  </a:cubicBezTo>
                  <a:cubicBezTo>
                    <a:pt x="8045" y="3535"/>
                    <a:pt x="9098" y="4011"/>
                    <a:pt x="10301" y="4512"/>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 name="Google Shape;116;p2"/>
            <p:cNvSpPr/>
            <p:nvPr/>
          </p:nvSpPr>
          <p:spPr>
            <a:xfrm>
              <a:off x="3329100" y="2385375"/>
              <a:ext cx="120325" cy="258800"/>
            </a:xfrm>
            <a:custGeom>
              <a:avLst/>
              <a:gdLst/>
              <a:ahLst/>
              <a:cxnLst/>
              <a:rect l="l" t="t" r="r" b="b"/>
              <a:pathLst>
                <a:path w="4813" h="10352" fill="none" extrusionOk="0">
                  <a:moveTo>
                    <a:pt x="4812" y="0"/>
                  </a:moveTo>
                  <a:cubicBezTo>
                    <a:pt x="2883" y="3434"/>
                    <a:pt x="1654" y="6842"/>
                    <a:pt x="0" y="1035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 name="Google Shape;117;p2"/>
            <p:cNvSpPr/>
            <p:nvPr/>
          </p:nvSpPr>
          <p:spPr>
            <a:xfrm>
              <a:off x="3327850" y="2438625"/>
              <a:ext cx="133475" cy="132850"/>
            </a:xfrm>
            <a:custGeom>
              <a:avLst/>
              <a:gdLst/>
              <a:ahLst/>
              <a:cxnLst/>
              <a:rect l="l" t="t" r="r" b="b"/>
              <a:pathLst>
                <a:path w="5339" h="5314" extrusionOk="0">
                  <a:moveTo>
                    <a:pt x="4887" y="1830"/>
                  </a:moveTo>
                  <a:cubicBezTo>
                    <a:pt x="5339" y="3058"/>
                    <a:pt x="4712" y="4412"/>
                    <a:pt x="3484" y="4863"/>
                  </a:cubicBezTo>
                  <a:cubicBezTo>
                    <a:pt x="2281" y="5314"/>
                    <a:pt x="928" y="4687"/>
                    <a:pt x="451" y="3484"/>
                  </a:cubicBezTo>
                  <a:cubicBezTo>
                    <a:pt x="0" y="2256"/>
                    <a:pt x="627" y="903"/>
                    <a:pt x="1855" y="452"/>
                  </a:cubicBezTo>
                  <a:cubicBezTo>
                    <a:pt x="3058" y="1"/>
                    <a:pt x="4411" y="602"/>
                    <a:pt x="4887" y="183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 name="Google Shape;118;p2"/>
            <p:cNvSpPr/>
            <p:nvPr/>
          </p:nvSpPr>
          <p:spPr>
            <a:xfrm>
              <a:off x="3358550" y="2469325"/>
              <a:ext cx="72075" cy="71450"/>
            </a:xfrm>
            <a:custGeom>
              <a:avLst/>
              <a:gdLst/>
              <a:ahLst/>
              <a:cxnLst/>
              <a:rect l="l" t="t" r="r" b="b"/>
              <a:pathLst>
                <a:path w="2883" h="2858" extrusionOk="0">
                  <a:moveTo>
                    <a:pt x="2632" y="978"/>
                  </a:moveTo>
                  <a:cubicBezTo>
                    <a:pt x="2882" y="1630"/>
                    <a:pt x="2532" y="2382"/>
                    <a:pt x="1880" y="2607"/>
                  </a:cubicBezTo>
                  <a:cubicBezTo>
                    <a:pt x="1228" y="2858"/>
                    <a:pt x="502" y="2532"/>
                    <a:pt x="251" y="1880"/>
                  </a:cubicBezTo>
                  <a:cubicBezTo>
                    <a:pt x="0" y="1204"/>
                    <a:pt x="326" y="477"/>
                    <a:pt x="1003" y="226"/>
                  </a:cubicBezTo>
                  <a:cubicBezTo>
                    <a:pt x="1654" y="1"/>
                    <a:pt x="2381" y="326"/>
                    <a:pt x="2632" y="97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9" name="Google Shape;119;p2"/>
          <p:cNvGrpSpPr/>
          <p:nvPr/>
        </p:nvGrpSpPr>
        <p:grpSpPr>
          <a:xfrm>
            <a:off x="1105050" y="4149150"/>
            <a:ext cx="444275" cy="398525"/>
            <a:chOff x="2495125" y="2142250"/>
            <a:chExt cx="444275" cy="398525"/>
          </a:xfrm>
        </p:grpSpPr>
        <p:sp>
          <p:nvSpPr>
            <p:cNvPr id="120" name="Google Shape;120;p2"/>
            <p:cNvSpPr/>
            <p:nvPr/>
          </p:nvSpPr>
          <p:spPr>
            <a:xfrm>
              <a:off x="2495125" y="2142250"/>
              <a:ext cx="444275" cy="398525"/>
            </a:xfrm>
            <a:custGeom>
              <a:avLst/>
              <a:gdLst/>
              <a:ahLst/>
              <a:cxnLst/>
              <a:rect l="l" t="t" r="r" b="b"/>
              <a:pathLst>
                <a:path w="17771" h="15941" extrusionOk="0">
                  <a:moveTo>
                    <a:pt x="6542" y="6116"/>
                  </a:moveTo>
                  <a:cubicBezTo>
                    <a:pt x="4437" y="1154"/>
                    <a:pt x="10201" y="1"/>
                    <a:pt x="9224" y="5866"/>
                  </a:cubicBezTo>
                  <a:cubicBezTo>
                    <a:pt x="11780" y="1003"/>
                    <a:pt x="16367" y="6718"/>
                    <a:pt x="10452" y="8021"/>
                  </a:cubicBezTo>
                  <a:cubicBezTo>
                    <a:pt x="17770" y="9525"/>
                    <a:pt x="12382" y="15139"/>
                    <a:pt x="9600" y="9976"/>
                  </a:cubicBezTo>
                  <a:cubicBezTo>
                    <a:pt x="11204" y="15891"/>
                    <a:pt x="5941" y="15941"/>
                    <a:pt x="7068" y="10252"/>
                  </a:cubicBezTo>
                  <a:cubicBezTo>
                    <a:pt x="4662" y="15565"/>
                    <a:pt x="1" y="11555"/>
                    <a:pt x="5414" y="8597"/>
                  </a:cubicBezTo>
                  <a:cubicBezTo>
                    <a:pt x="276" y="8597"/>
                    <a:pt x="1830" y="2031"/>
                    <a:pt x="6542" y="611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 name="Google Shape;121;p2"/>
            <p:cNvSpPr/>
            <p:nvPr/>
          </p:nvSpPr>
          <p:spPr>
            <a:xfrm>
              <a:off x="2655525" y="2307050"/>
              <a:ext cx="94650" cy="73325"/>
            </a:xfrm>
            <a:custGeom>
              <a:avLst/>
              <a:gdLst/>
              <a:ahLst/>
              <a:cxnLst/>
              <a:rect l="l" t="t" r="r" b="b"/>
              <a:pathLst>
                <a:path w="3786" h="2933" extrusionOk="0">
                  <a:moveTo>
                    <a:pt x="1906" y="0"/>
                  </a:moveTo>
                  <a:cubicBezTo>
                    <a:pt x="1" y="0"/>
                    <a:pt x="1" y="2933"/>
                    <a:pt x="1906" y="2933"/>
                  </a:cubicBezTo>
                  <a:cubicBezTo>
                    <a:pt x="3785" y="2933"/>
                    <a:pt x="3785" y="0"/>
                    <a:pt x="19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2" name="Google Shape;122;p2"/>
          <p:cNvGrpSpPr/>
          <p:nvPr/>
        </p:nvGrpSpPr>
        <p:grpSpPr>
          <a:xfrm>
            <a:off x="6975800" y="4368950"/>
            <a:ext cx="291375" cy="281375"/>
            <a:chOff x="3243875" y="2372825"/>
            <a:chExt cx="291375" cy="281375"/>
          </a:xfrm>
        </p:grpSpPr>
        <p:sp>
          <p:nvSpPr>
            <p:cNvPr id="123" name="Google Shape;123;p2"/>
            <p:cNvSpPr/>
            <p:nvPr/>
          </p:nvSpPr>
          <p:spPr>
            <a:xfrm>
              <a:off x="3287125" y="2403550"/>
              <a:ext cx="205525" cy="200525"/>
            </a:xfrm>
            <a:custGeom>
              <a:avLst/>
              <a:gdLst/>
              <a:ahLst/>
              <a:cxnLst/>
              <a:rect l="l" t="t" r="r" b="b"/>
              <a:pathLst>
                <a:path w="8221" h="8021" fill="none" extrusionOk="0">
                  <a:moveTo>
                    <a:pt x="8221" y="0"/>
                  </a:moveTo>
                  <a:cubicBezTo>
                    <a:pt x="5765" y="2982"/>
                    <a:pt x="2807" y="5338"/>
                    <a:pt x="0" y="8020"/>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 name="Google Shape;124;p2"/>
            <p:cNvSpPr/>
            <p:nvPr/>
          </p:nvSpPr>
          <p:spPr>
            <a:xfrm>
              <a:off x="3304025" y="2403550"/>
              <a:ext cx="191125" cy="210550"/>
            </a:xfrm>
            <a:custGeom>
              <a:avLst/>
              <a:gdLst/>
              <a:ahLst/>
              <a:cxnLst/>
              <a:rect l="l" t="t" r="r" b="b"/>
              <a:pathLst>
                <a:path w="7645" h="8422" fill="none" extrusionOk="0">
                  <a:moveTo>
                    <a:pt x="1" y="0"/>
                  </a:moveTo>
                  <a:cubicBezTo>
                    <a:pt x="1404" y="1830"/>
                    <a:pt x="3159" y="3409"/>
                    <a:pt x="4738" y="5088"/>
                  </a:cubicBezTo>
                  <a:cubicBezTo>
                    <a:pt x="6066" y="6491"/>
                    <a:pt x="6292" y="6993"/>
                    <a:pt x="7645" y="842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 name="Google Shape;125;p2"/>
            <p:cNvSpPr/>
            <p:nvPr/>
          </p:nvSpPr>
          <p:spPr>
            <a:xfrm>
              <a:off x="3396775" y="2372825"/>
              <a:ext cx="10675" cy="281375"/>
            </a:xfrm>
            <a:custGeom>
              <a:avLst/>
              <a:gdLst/>
              <a:ahLst/>
              <a:cxnLst/>
              <a:rect l="l" t="t" r="r" b="b"/>
              <a:pathLst>
                <a:path w="427" h="11255" fill="none" extrusionOk="0">
                  <a:moveTo>
                    <a:pt x="150" y="1"/>
                  </a:moveTo>
                  <a:cubicBezTo>
                    <a:pt x="75" y="2507"/>
                    <a:pt x="426" y="5013"/>
                    <a:pt x="150" y="7470"/>
                  </a:cubicBezTo>
                  <a:cubicBezTo>
                    <a:pt x="25" y="8798"/>
                    <a:pt x="0" y="9951"/>
                    <a:pt x="0" y="11254"/>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 name="Google Shape;126;p2"/>
            <p:cNvSpPr/>
            <p:nvPr/>
          </p:nvSpPr>
          <p:spPr>
            <a:xfrm>
              <a:off x="3243875" y="2495650"/>
              <a:ext cx="285125" cy="10675"/>
            </a:xfrm>
            <a:custGeom>
              <a:avLst/>
              <a:gdLst/>
              <a:ahLst/>
              <a:cxnLst/>
              <a:rect l="l" t="t" r="r" b="b"/>
              <a:pathLst>
                <a:path w="11405" h="427" fill="none" extrusionOk="0">
                  <a:moveTo>
                    <a:pt x="11404" y="426"/>
                  </a:moveTo>
                  <a:cubicBezTo>
                    <a:pt x="7495" y="0"/>
                    <a:pt x="3886" y="201"/>
                    <a:pt x="1" y="50"/>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 name="Google Shape;127;p2"/>
            <p:cNvSpPr/>
            <p:nvPr/>
          </p:nvSpPr>
          <p:spPr>
            <a:xfrm>
              <a:off x="3340375" y="2379100"/>
              <a:ext cx="104650" cy="267575"/>
            </a:xfrm>
            <a:custGeom>
              <a:avLst/>
              <a:gdLst/>
              <a:ahLst/>
              <a:cxnLst/>
              <a:rect l="l" t="t" r="r" b="b"/>
              <a:pathLst>
                <a:path w="4186" h="10703" fill="none" extrusionOk="0">
                  <a:moveTo>
                    <a:pt x="0" y="1"/>
                  </a:moveTo>
                  <a:cubicBezTo>
                    <a:pt x="1780" y="3409"/>
                    <a:pt x="2833" y="7043"/>
                    <a:pt x="4186" y="10702"/>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 name="Google Shape;128;p2"/>
            <p:cNvSpPr/>
            <p:nvPr/>
          </p:nvSpPr>
          <p:spPr>
            <a:xfrm>
              <a:off x="3267075" y="2458675"/>
              <a:ext cx="268175" cy="94000"/>
            </a:xfrm>
            <a:custGeom>
              <a:avLst/>
              <a:gdLst/>
              <a:ahLst/>
              <a:cxnLst/>
              <a:rect l="l" t="t" r="r" b="b"/>
              <a:pathLst>
                <a:path w="10727" h="3760" fill="none" extrusionOk="0">
                  <a:moveTo>
                    <a:pt x="0" y="3760"/>
                  </a:moveTo>
                  <a:cubicBezTo>
                    <a:pt x="2231" y="3184"/>
                    <a:pt x="4361" y="2181"/>
                    <a:pt x="6516" y="1379"/>
                  </a:cubicBezTo>
                  <a:cubicBezTo>
                    <a:pt x="8346" y="702"/>
                    <a:pt x="8897" y="677"/>
                    <a:pt x="10727" y="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 name="Google Shape;129;p2"/>
            <p:cNvSpPr/>
            <p:nvPr/>
          </p:nvSpPr>
          <p:spPr>
            <a:xfrm>
              <a:off x="3276475" y="2451775"/>
              <a:ext cx="257525" cy="112825"/>
            </a:xfrm>
            <a:custGeom>
              <a:avLst/>
              <a:gdLst/>
              <a:ahLst/>
              <a:cxnLst/>
              <a:rect l="l" t="t" r="r" b="b"/>
              <a:pathLst>
                <a:path w="10301" h="4513" fill="none" extrusionOk="0">
                  <a:moveTo>
                    <a:pt x="0" y="1"/>
                  </a:moveTo>
                  <a:cubicBezTo>
                    <a:pt x="2281" y="1028"/>
                    <a:pt x="4712" y="1680"/>
                    <a:pt x="6867" y="2908"/>
                  </a:cubicBezTo>
                  <a:cubicBezTo>
                    <a:pt x="8045" y="3535"/>
                    <a:pt x="9098" y="4011"/>
                    <a:pt x="10301" y="4512"/>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 name="Google Shape;130;p2"/>
            <p:cNvSpPr/>
            <p:nvPr/>
          </p:nvSpPr>
          <p:spPr>
            <a:xfrm>
              <a:off x="3329100" y="2385375"/>
              <a:ext cx="120325" cy="258800"/>
            </a:xfrm>
            <a:custGeom>
              <a:avLst/>
              <a:gdLst/>
              <a:ahLst/>
              <a:cxnLst/>
              <a:rect l="l" t="t" r="r" b="b"/>
              <a:pathLst>
                <a:path w="4813" h="10352" fill="none" extrusionOk="0">
                  <a:moveTo>
                    <a:pt x="4812" y="0"/>
                  </a:moveTo>
                  <a:cubicBezTo>
                    <a:pt x="2883" y="3434"/>
                    <a:pt x="1654" y="6842"/>
                    <a:pt x="0" y="1035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 name="Google Shape;131;p2"/>
            <p:cNvSpPr/>
            <p:nvPr/>
          </p:nvSpPr>
          <p:spPr>
            <a:xfrm>
              <a:off x="3327850" y="2438625"/>
              <a:ext cx="133475" cy="132850"/>
            </a:xfrm>
            <a:custGeom>
              <a:avLst/>
              <a:gdLst/>
              <a:ahLst/>
              <a:cxnLst/>
              <a:rect l="l" t="t" r="r" b="b"/>
              <a:pathLst>
                <a:path w="5339" h="5314" extrusionOk="0">
                  <a:moveTo>
                    <a:pt x="4887" y="1830"/>
                  </a:moveTo>
                  <a:cubicBezTo>
                    <a:pt x="5339" y="3058"/>
                    <a:pt x="4712" y="4412"/>
                    <a:pt x="3484" y="4863"/>
                  </a:cubicBezTo>
                  <a:cubicBezTo>
                    <a:pt x="2281" y="5314"/>
                    <a:pt x="928" y="4687"/>
                    <a:pt x="451" y="3484"/>
                  </a:cubicBezTo>
                  <a:cubicBezTo>
                    <a:pt x="0" y="2256"/>
                    <a:pt x="627" y="903"/>
                    <a:pt x="1855" y="452"/>
                  </a:cubicBezTo>
                  <a:cubicBezTo>
                    <a:pt x="3058" y="1"/>
                    <a:pt x="4411" y="602"/>
                    <a:pt x="4887" y="183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 name="Google Shape;132;p2"/>
            <p:cNvSpPr/>
            <p:nvPr/>
          </p:nvSpPr>
          <p:spPr>
            <a:xfrm>
              <a:off x="3358550" y="2469325"/>
              <a:ext cx="72075" cy="71450"/>
            </a:xfrm>
            <a:custGeom>
              <a:avLst/>
              <a:gdLst/>
              <a:ahLst/>
              <a:cxnLst/>
              <a:rect l="l" t="t" r="r" b="b"/>
              <a:pathLst>
                <a:path w="2883" h="2858" extrusionOk="0">
                  <a:moveTo>
                    <a:pt x="2632" y="978"/>
                  </a:moveTo>
                  <a:cubicBezTo>
                    <a:pt x="2882" y="1630"/>
                    <a:pt x="2532" y="2382"/>
                    <a:pt x="1880" y="2607"/>
                  </a:cubicBezTo>
                  <a:cubicBezTo>
                    <a:pt x="1228" y="2858"/>
                    <a:pt x="502" y="2532"/>
                    <a:pt x="251" y="1880"/>
                  </a:cubicBezTo>
                  <a:cubicBezTo>
                    <a:pt x="0" y="1204"/>
                    <a:pt x="326" y="477"/>
                    <a:pt x="1003" y="226"/>
                  </a:cubicBezTo>
                  <a:cubicBezTo>
                    <a:pt x="1654" y="1"/>
                    <a:pt x="2381" y="326"/>
                    <a:pt x="2632" y="97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77"/>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10_1_1_1">
    <p:spTree>
      <p:nvGrpSpPr>
        <p:cNvPr id="1" name="Shape 1185"/>
        <p:cNvGrpSpPr/>
        <p:nvPr/>
      </p:nvGrpSpPr>
      <p:grpSpPr>
        <a:xfrm>
          <a:off x="0" y="0"/>
          <a:ext cx="0" cy="0"/>
          <a:chOff x="0" y="0"/>
          <a:chExt cx="0" cy="0"/>
        </a:xfrm>
      </p:grpSpPr>
      <p:grpSp>
        <p:nvGrpSpPr>
          <p:cNvPr id="1186" name="Google Shape;1186;p16"/>
          <p:cNvGrpSpPr/>
          <p:nvPr/>
        </p:nvGrpSpPr>
        <p:grpSpPr>
          <a:xfrm>
            <a:off x="395894" y="219519"/>
            <a:ext cx="8518865" cy="4788281"/>
            <a:chOff x="395894" y="219519"/>
            <a:chExt cx="8518865" cy="4788281"/>
          </a:xfrm>
        </p:grpSpPr>
        <p:sp>
          <p:nvSpPr>
            <p:cNvPr id="1187" name="Google Shape;1187;p16"/>
            <p:cNvSpPr/>
            <p:nvPr/>
          </p:nvSpPr>
          <p:spPr>
            <a:xfrm>
              <a:off x="661185" y="219519"/>
              <a:ext cx="8068819" cy="4788281"/>
            </a:xfrm>
            <a:custGeom>
              <a:avLst/>
              <a:gdLst/>
              <a:ahLst/>
              <a:cxnLst/>
              <a:rect l="l" t="t" r="r" b="b"/>
              <a:pathLst>
                <a:path w="257584" h="146846" extrusionOk="0">
                  <a:moveTo>
                    <a:pt x="7146" y="1"/>
                  </a:moveTo>
                  <a:cubicBezTo>
                    <a:pt x="3214" y="1"/>
                    <a:pt x="1" y="3214"/>
                    <a:pt x="1" y="7146"/>
                  </a:cubicBezTo>
                  <a:lnTo>
                    <a:pt x="1" y="139700"/>
                  </a:lnTo>
                  <a:cubicBezTo>
                    <a:pt x="1" y="143632"/>
                    <a:pt x="3214" y="146845"/>
                    <a:pt x="7146" y="146845"/>
                  </a:cubicBezTo>
                  <a:lnTo>
                    <a:pt x="250438" y="146845"/>
                  </a:lnTo>
                  <a:cubicBezTo>
                    <a:pt x="254408" y="146845"/>
                    <a:pt x="257584" y="143632"/>
                    <a:pt x="257584" y="139700"/>
                  </a:cubicBezTo>
                  <a:lnTo>
                    <a:pt x="257584" y="7146"/>
                  </a:lnTo>
                  <a:cubicBezTo>
                    <a:pt x="257584" y="3214"/>
                    <a:pt x="254408" y="1"/>
                    <a:pt x="2504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188" name="Google Shape;1188;p16"/>
            <p:cNvGrpSpPr/>
            <p:nvPr/>
          </p:nvGrpSpPr>
          <p:grpSpPr>
            <a:xfrm>
              <a:off x="8341543" y="2282008"/>
              <a:ext cx="569676" cy="380612"/>
              <a:chOff x="8341543" y="2282008"/>
              <a:chExt cx="569676" cy="380612"/>
            </a:xfrm>
          </p:grpSpPr>
          <p:sp>
            <p:nvSpPr>
              <p:cNvPr id="1189" name="Google Shape;1189;p16"/>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0" name="Google Shape;1190;p16"/>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191" name="Google Shape;1191;p16"/>
            <p:cNvSpPr/>
            <p:nvPr/>
          </p:nvSpPr>
          <p:spPr>
            <a:xfrm>
              <a:off x="8341543" y="4447718"/>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192" name="Google Shape;1192;p16"/>
            <p:cNvGrpSpPr/>
            <p:nvPr/>
          </p:nvGrpSpPr>
          <p:grpSpPr>
            <a:xfrm>
              <a:off x="8341543" y="1721094"/>
              <a:ext cx="569676" cy="380612"/>
              <a:chOff x="8341543" y="1721094"/>
              <a:chExt cx="569676" cy="380612"/>
            </a:xfrm>
          </p:grpSpPr>
          <p:sp>
            <p:nvSpPr>
              <p:cNvPr id="1193" name="Google Shape;1193;p16"/>
              <p:cNvSpPr/>
              <p:nvPr/>
            </p:nvSpPr>
            <p:spPr>
              <a:xfrm>
                <a:off x="8341543" y="1800869"/>
                <a:ext cx="569676" cy="300837"/>
              </a:xfrm>
              <a:custGeom>
                <a:avLst/>
                <a:gdLst/>
                <a:ahLst/>
                <a:cxnLst/>
                <a:rect l="l" t="t" r="r" b="b"/>
                <a:pathLst>
                  <a:path w="18186" h="9226" extrusionOk="0">
                    <a:moveTo>
                      <a:pt x="0" y="0"/>
                    </a:moveTo>
                    <a:lnTo>
                      <a:pt x="0" y="9225"/>
                    </a:lnTo>
                    <a:lnTo>
                      <a:pt x="18186" y="9225"/>
                    </a:lnTo>
                    <a:lnTo>
                      <a:pt x="16824" y="4462"/>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4" name="Google Shape;1194;p16"/>
              <p:cNvSpPr/>
              <p:nvPr/>
            </p:nvSpPr>
            <p:spPr>
              <a:xfrm>
                <a:off x="8341543" y="1721094"/>
                <a:ext cx="569676" cy="300837"/>
              </a:xfrm>
              <a:custGeom>
                <a:avLst/>
                <a:gdLst/>
                <a:ahLst/>
                <a:cxnLst/>
                <a:rect l="l" t="t" r="r" b="b"/>
                <a:pathLst>
                  <a:path w="18186" h="9226" extrusionOk="0">
                    <a:moveTo>
                      <a:pt x="0" y="0"/>
                    </a:moveTo>
                    <a:lnTo>
                      <a:pt x="0" y="9225"/>
                    </a:lnTo>
                    <a:lnTo>
                      <a:pt x="18186" y="9225"/>
                    </a:lnTo>
                    <a:lnTo>
                      <a:pt x="16824" y="4462"/>
                    </a:lnTo>
                    <a:lnTo>
                      <a:pt x="181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95" name="Google Shape;1195;p16"/>
            <p:cNvGrpSpPr/>
            <p:nvPr/>
          </p:nvGrpSpPr>
          <p:grpSpPr>
            <a:xfrm>
              <a:off x="8346273" y="1183592"/>
              <a:ext cx="568486" cy="388014"/>
              <a:chOff x="8346273" y="1183592"/>
              <a:chExt cx="568486" cy="388014"/>
            </a:xfrm>
          </p:grpSpPr>
          <p:sp>
            <p:nvSpPr>
              <p:cNvPr id="1196" name="Google Shape;1196;p16"/>
              <p:cNvSpPr/>
              <p:nvPr/>
            </p:nvSpPr>
            <p:spPr>
              <a:xfrm>
                <a:off x="8346273" y="1263367"/>
                <a:ext cx="568486" cy="308239"/>
              </a:xfrm>
              <a:custGeom>
                <a:avLst/>
                <a:gdLst/>
                <a:ahLst/>
                <a:cxnLst/>
                <a:rect l="l" t="t" r="r" b="b"/>
                <a:pathLst>
                  <a:path w="18148" h="9453" extrusionOk="0">
                    <a:moveTo>
                      <a:pt x="0" y="0"/>
                    </a:moveTo>
                    <a:lnTo>
                      <a:pt x="0" y="9452"/>
                    </a:lnTo>
                    <a:lnTo>
                      <a:pt x="18148" y="9452"/>
                    </a:lnTo>
                    <a:lnTo>
                      <a:pt x="16787" y="4688"/>
                    </a:lnTo>
                    <a:lnTo>
                      <a:pt x="18148"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7" name="Google Shape;1197;p16"/>
              <p:cNvSpPr/>
              <p:nvPr/>
            </p:nvSpPr>
            <p:spPr>
              <a:xfrm>
                <a:off x="8346273" y="1183592"/>
                <a:ext cx="568486" cy="308239"/>
              </a:xfrm>
              <a:custGeom>
                <a:avLst/>
                <a:gdLst/>
                <a:ahLst/>
                <a:cxnLst/>
                <a:rect l="l" t="t" r="r" b="b"/>
                <a:pathLst>
                  <a:path w="18148" h="9453" extrusionOk="0">
                    <a:moveTo>
                      <a:pt x="0" y="0"/>
                    </a:moveTo>
                    <a:lnTo>
                      <a:pt x="0" y="9452"/>
                    </a:lnTo>
                    <a:lnTo>
                      <a:pt x="18148" y="9452"/>
                    </a:lnTo>
                    <a:lnTo>
                      <a:pt x="16787" y="4688"/>
                    </a:lnTo>
                    <a:lnTo>
                      <a:pt x="181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98" name="Google Shape;1198;p16"/>
            <p:cNvGrpSpPr/>
            <p:nvPr/>
          </p:nvGrpSpPr>
          <p:grpSpPr>
            <a:xfrm>
              <a:off x="8341543" y="606635"/>
              <a:ext cx="569676" cy="388014"/>
              <a:chOff x="8341543" y="606635"/>
              <a:chExt cx="569676" cy="388014"/>
            </a:xfrm>
          </p:grpSpPr>
          <p:sp>
            <p:nvSpPr>
              <p:cNvPr id="1199" name="Google Shape;1199;p16"/>
              <p:cNvSpPr/>
              <p:nvPr/>
            </p:nvSpPr>
            <p:spPr>
              <a:xfrm>
                <a:off x="8341543" y="686410"/>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0" name="Google Shape;1200;p16"/>
              <p:cNvSpPr/>
              <p:nvPr/>
            </p:nvSpPr>
            <p:spPr>
              <a:xfrm>
                <a:off x="8341543" y="606635"/>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01" name="Google Shape;1201;p16"/>
            <p:cNvGrpSpPr/>
            <p:nvPr/>
          </p:nvGrpSpPr>
          <p:grpSpPr>
            <a:xfrm>
              <a:off x="8341543" y="2842933"/>
              <a:ext cx="569676" cy="380612"/>
              <a:chOff x="8341543" y="2282008"/>
              <a:chExt cx="569676" cy="380612"/>
            </a:xfrm>
          </p:grpSpPr>
          <p:sp>
            <p:nvSpPr>
              <p:cNvPr id="1202" name="Google Shape;1202;p16"/>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3" name="Google Shape;1203;p16"/>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04" name="Google Shape;1204;p16"/>
            <p:cNvGrpSpPr/>
            <p:nvPr/>
          </p:nvGrpSpPr>
          <p:grpSpPr>
            <a:xfrm>
              <a:off x="8341543" y="3403858"/>
              <a:ext cx="569676" cy="380612"/>
              <a:chOff x="8341543" y="2282008"/>
              <a:chExt cx="569676" cy="380612"/>
            </a:xfrm>
          </p:grpSpPr>
          <p:sp>
            <p:nvSpPr>
              <p:cNvPr id="1205" name="Google Shape;1205;p16"/>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6" name="Google Shape;1206;p16"/>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07" name="Google Shape;1207;p16"/>
            <p:cNvSpPr/>
            <p:nvPr/>
          </p:nvSpPr>
          <p:spPr>
            <a:xfrm>
              <a:off x="8341543" y="4367943"/>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8" name="Google Shape;1208;p16"/>
            <p:cNvSpPr/>
            <p:nvPr/>
          </p:nvSpPr>
          <p:spPr>
            <a:xfrm>
              <a:off x="395894" y="219519"/>
              <a:ext cx="8053438" cy="4788281"/>
            </a:xfrm>
            <a:custGeom>
              <a:avLst/>
              <a:gdLst/>
              <a:ahLst/>
              <a:cxnLst/>
              <a:rect l="l" t="t" r="r" b="b"/>
              <a:pathLst>
                <a:path w="257093" h="146846" extrusionOk="0">
                  <a:moveTo>
                    <a:pt x="7146" y="1"/>
                  </a:moveTo>
                  <a:cubicBezTo>
                    <a:pt x="3177" y="1"/>
                    <a:pt x="1" y="3214"/>
                    <a:pt x="1" y="7146"/>
                  </a:cubicBezTo>
                  <a:lnTo>
                    <a:pt x="1" y="139700"/>
                  </a:lnTo>
                  <a:cubicBezTo>
                    <a:pt x="1" y="143632"/>
                    <a:pt x="3177" y="146845"/>
                    <a:pt x="7146" y="146845"/>
                  </a:cubicBezTo>
                  <a:lnTo>
                    <a:pt x="249947" y="146845"/>
                  </a:lnTo>
                  <a:cubicBezTo>
                    <a:pt x="253879" y="146845"/>
                    <a:pt x="257093" y="143632"/>
                    <a:pt x="257093" y="139700"/>
                  </a:cubicBezTo>
                  <a:lnTo>
                    <a:pt x="257093" y="7146"/>
                  </a:lnTo>
                  <a:cubicBezTo>
                    <a:pt x="257093" y="3214"/>
                    <a:pt x="253879" y="1"/>
                    <a:pt x="2499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09" name="Google Shape;1209;p16"/>
          <p:cNvSpPr/>
          <p:nvPr/>
        </p:nvSpPr>
        <p:spPr>
          <a:xfrm>
            <a:off x="546317" y="941938"/>
            <a:ext cx="79378" cy="131963"/>
          </a:xfrm>
          <a:custGeom>
            <a:avLst/>
            <a:gdLst/>
            <a:ahLst/>
            <a:cxnLst/>
            <a:rect l="l" t="t" r="r" b="b"/>
            <a:pathLst>
              <a:path w="2534" h="4047" extrusionOk="0">
                <a:moveTo>
                  <a:pt x="1286" y="1"/>
                </a:moveTo>
                <a:cubicBezTo>
                  <a:pt x="567" y="1"/>
                  <a:pt x="0" y="908"/>
                  <a:pt x="0" y="2042"/>
                </a:cubicBezTo>
                <a:cubicBezTo>
                  <a:pt x="0" y="3139"/>
                  <a:pt x="567" y="4046"/>
                  <a:pt x="1286" y="4046"/>
                </a:cubicBezTo>
                <a:cubicBezTo>
                  <a:pt x="1966" y="4046"/>
                  <a:pt x="2533" y="3139"/>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0" name="Google Shape;1210;p16"/>
          <p:cNvSpPr/>
          <p:nvPr/>
        </p:nvSpPr>
        <p:spPr>
          <a:xfrm>
            <a:off x="281025" y="966589"/>
            <a:ext cx="324527" cy="82660"/>
          </a:xfrm>
          <a:custGeom>
            <a:avLst/>
            <a:gdLst/>
            <a:ahLst/>
            <a:cxnLst/>
            <a:rect l="l" t="t" r="r" b="b"/>
            <a:pathLst>
              <a:path w="10360" h="2535" extrusionOk="0">
                <a:moveTo>
                  <a:pt x="794" y="1"/>
                </a:moveTo>
                <a:cubicBezTo>
                  <a:pt x="341" y="1"/>
                  <a:pt x="0" y="568"/>
                  <a:pt x="0" y="1286"/>
                </a:cubicBezTo>
                <a:cubicBezTo>
                  <a:pt x="0" y="1967"/>
                  <a:pt x="341" y="2534"/>
                  <a:pt x="794" y="2534"/>
                </a:cubicBezTo>
                <a:lnTo>
                  <a:pt x="9566" y="2534"/>
                </a:lnTo>
                <a:cubicBezTo>
                  <a:pt x="10019" y="2534"/>
                  <a:pt x="10360" y="1967"/>
                  <a:pt x="10360" y="1286"/>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1" name="Google Shape;1211;p16"/>
          <p:cNvSpPr/>
          <p:nvPr/>
        </p:nvSpPr>
        <p:spPr>
          <a:xfrm>
            <a:off x="304707" y="104921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2" name="Google Shape;1212;p16"/>
          <p:cNvSpPr/>
          <p:nvPr/>
        </p:nvSpPr>
        <p:spPr>
          <a:xfrm>
            <a:off x="605521" y="1007283"/>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3" name="Google Shape;1213;p16"/>
          <p:cNvSpPr/>
          <p:nvPr/>
        </p:nvSpPr>
        <p:spPr>
          <a:xfrm>
            <a:off x="546317" y="1298240"/>
            <a:ext cx="79378" cy="133169"/>
          </a:xfrm>
          <a:custGeom>
            <a:avLst/>
            <a:gdLst/>
            <a:ahLst/>
            <a:cxnLst/>
            <a:rect l="l" t="t" r="r" b="b"/>
            <a:pathLst>
              <a:path w="2534" h="4084" extrusionOk="0">
                <a:moveTo>
                  <a:pt x="1286" y="0"/>
                </a:moveTo>
                <a:cubicBezTo>
                  <a:pt x="567" y="0"/>
                  <a:pt x="0" y="908"/>
                  <a:pt x="0" y="2042"/>
                </a:cubicBezTo>
                <a:cubicBezTo>
                  <a:pt x="0" y="3176"/>
                  <a:pt x="567" y="4083"/>
                  <a:pt x="1286" y="4083"/>
                </a:cubicBezTo>
                <a:cubicBezTo>
                  <a:pt x="1966" y="4083"/>
                  <a:pt x="2533" y="3176"/>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4" name="Google Shape;1214;p16"/>
          <p:cNvSpPr/>
          <p:nvPr/>
        </p:nvSpPr>
        <p:spPr>
          <a:xfrm>
            <a:off x="281025" y="1324130"/>
            <a:ext cx="324527" cy="81388"/>
          </a:xfrm>
          <a:custGeom>
            <a:avLst/>
            <a:gdLst/>
            <a:ahLst/>
            <a:cxnLst/>
            <a:rect l="l" t="t" r="r" b="b"/>
            <a:pathLst>
              <a:path w="10360" h="2496" extrusionOk="0">
                <a:moveTo>
                  <a:pt x="794" y="0"/>
                </a:moveTo>
                <a:cubicBezTo>
                  <a:pt x="341" y="0"/>
                  <a:pt x="0" y="567"/>
                  <a:pt x="0" y="1248"/>
                </a:cubicBezTo>
                <a:cubicBezTo>
                  <a:pt x="0" y="1928"/>
                  <a:pt x="341" y="2495"/>
                  <a:pt x="794" y="2495"/>
                </a:cubicBezTo>
                <a:lnTo>
                  <a:pt x="9566" y="2495"/>
                </a:lnTo>
                <a:cubicBezTo>
                  <a:pt x="10019" y="2495"/>
                  <a:pt x="10360" y="1928"/>
                  <a:pt x="10360" y="1248"/>
                </a:cubicBezTo>
                <a:cubicBezTo>
                  <a:pt x="10360" y="567"/>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5" name="Google Shape;1215;p16"/>
          <p:cNvSpPr/>
          <p:nvPr/>
        </p:nvSpPr>
        <p:spPr>
          <a:xfrm>
            <a:off x="304707" y="1405486"/>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6" name="Google Shape;1216;p16"/>
          <p:cNvSpPr/>
          <p:nvPr/>
        </p:nvSpPr>
        <p:spPr>
          <a:xfrm>
            <a:off x="605521" y="1364792"/>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7" name="Google Shape;1217;p16"/>
          <p:cNvSpPr/>
          <p:nvPr/>
        </p:nvSpPr>
        <p:spPr>
          <a:xfrm>
            <a:off x="282216" y="1335217"/>
            <a:ext cx="323337" cy="70302"/>
          </a:xfrm>
          <a:custGeom>
            <a:avLst/>
            <a:gdLst/>
            <a:ahLst/>
            <a:cxnLst/>
            <a:rect l="l" t="t" r="r" b="b"/>
            <a:pathLst>
              <a:path w="10322" h="2156" extrusionOk="0">
                <a:moveTo>
                  <a:pt x="10057" y="0"/>
                </a:moveTo>
                <a:lnTo>
                  <a:pt x="10057" y="0"/>
                </a:lnTo>
                <a:cubicBezTo>
                  <a:pt x="10095" y="76"/>
                  <a:pt x="10095" y="190"/>
                  <a:pt x="10095" y="303"/>
                </a:cubicBezTo>
                <a:cubicBezTo>
                  <a:pt x="10095" y="983"/>
                  <a:pt x="9755" y="1551"/>
                  <a:pt x="9301" y="1551"/>
                </a:cubicBezTo>
                <a:lnTo>
                  <a:pt x="530" y="1551"/>
                </a:lnTo>
                <a:cubicBezTo>
                  <a:pt x="303" y="1551"/>
                  <a:pt x="114" y="1437"/>
                  <a:pt x="0" y="1210"/>
                </a:cubicBezTo>
                <a:lnTo>
                  <a:pt x="0" y="1210"/>
                </a:lnTo>
                <a:cubicBezTo>
                  <a:pt x="76" y="1740"/>
                  <a:pt x="378" y="2118"/>
                  <a:pt x="719" y="2155"/>
                </a:cubicBezTo>
                <a:lnTo>
                  <a:pt x="9528" y="2155"/>
                </a:lnTo>
                <a:cubicBezTo>
                  <a:pt x="9981" y="2155"/>
                  <a:pt x="10322" y="1588"/>
                  <a:pt x="10322" y="908"/>
                </a:cubicBezTo>
                <a:cubicBezTo>
                  <a:pt x="10322" y="530"/>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8" name="Google Shape;1218;p16"/>
          <p:cNvSpPr/>
          <p:nvPr/>
        </p:nvSpPr>
        <p:spPr>
          <a:xfrm>
            <a:off x="546317" y="1655749"/>
            <a:ext cx="79378" cy="131930"/>
          </a:xfrm>
          <a:custGeom>
            <a:avLst/>
            <a:gdLst/>
            <a:ahLst/>
            <a:cxnLst/>
            <a:rect l="l" t="t" r="r" b="b"/>
            <a:pathLst>
              <a:path w="2534" h="4046" extrusionOk="0">
                <a:moveTo>
                  <a:pt x="1286" y="0"/>
                </a:moveTo>
                <a:cubicBezTo>
                  <a:pt x="567" y="0"/>
                  <a:pt x="0" y="908"/>
                  <a:pt x="0" y="2004"/>
                </a:cubicBezTo>
                <a:cubicBezTo>
                  <a:pt x="0" y="3138"/>
                  <a:pt x="567" y="4046"/>
                  <a:pt x="1286" y="4046"/>
                </a:cubicBezTo>
                <a:cubicBezTo>
                  <a:pt x="1966" y="4046"/>
                  <a:pt x="2533" y="3138"/>
                  <a:pt x="2533" y="2004"/>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9" name="Google Shape;1219;p16"/>
          <p:cNvSpPr/>
          <p:nvPr/>
        </p:nvSpPr>
        <p:spPr>
          <a:xfrm>
            <a:off x="281025" y="1680400"/>
            <a:ext cx="324527" cy="82627"/>
          </a:xfrm>
          <a:custGeom>
            <a:avLst/>
            <a:gdLst/>
            <a:ahLst/>
            <a:cxnLst/>
            <a:rect l="l" t="t" r="r" b="b"/>
            <a:pathLst>
              <a:path w="10360" h="2534" extrusionOk="0">
                <a:moveTo>
                  <a:pt x="794" y="1"/>
                </a:moveTo>
                <a:cubicBezTo>
                  <a:pt x="341" y="1"/>
                  <a:pt x="0" y="568"/>
                  <a:pt x="0" y="1248"/>
                </a:cubicBezTo>
                <a:cubicBezTo>
                  <a:pt x="0" y="1967"/>
                  <a:pt x="341" y="2534"/>
                  <a:pt x="794" y="2534"/>
                </a:cubicBezTo>
                <a:lnTo>
                  <a:pt x="9566" y="2534"/>
                </a:lnTo>
                <a:cubicBezTo>
                  <a:pt x="10019" y="2534"/>
                  <a:pt x="10360" y="1967"/>
                  <a:pt x="10360" y="1248"/>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0" name="Google Shape;1220;p16"/>
          <p:cNvSpPr/>
          <p:nvPr/>
        </p:nvSpPr>
        <p:spPr>
          <a:xfrm>
            <a:off x="304707" y="1761756"/>
            <a:ext cx="32014" cy="1272"/>
          </a:xfrm>
          <a:custGeom>
            <a:avLst/>
            <a:gdLst/>
            <a:ahLst/>
            <a:cxnLst/>
            <a:rect l="l" t="t" r="r" b="b"/>
            <a:pathLst>
              <a:path w="1022" h="39" extrusionOk="0">
                <a:moveTo>
                  <a:pt x="1021" y="39"/>
                </a:moveTo>
                <a:lnTo>
                  <a:pt x="38" y="39"/>
                </a:lnTo>
                <a:cubicBezTo>
                  <a:pt x="38" y="39"/>
                  <a:pt x="38" y="39"/>
                  <a:pt x="38" y="39"/>
                </a:cubicBezTo>
                <a:cubicBezTo>
                  <a:pt x="38" y="39"/>
                  <a:pt x="38" y="39"/>
                  <a:pt x="38" y="39"/>
                </a:cubicBezTo>
                <a:lnTo>
                  <a:pt x="1021" y="39"/>
                </a:lnTo>
                <a:lnTo>
                  <a:pt x="1021" y="39"/>
                </a:lnTo>
                <a:close/>
                <a:moveTo>
                  <a:pt x="1" y="39"/>
                </a:moveTo>
                <a:lnTo>
                  <a:pt x="1" y="39"/>
                </a:lnTo>
                <a:lnTo>
                  <a:pt x="1" y="39"/>
                </a:lnTo>
                <a:close/>
                <a:moveTo>
                  <a:pt x="1" y="39"/>
                </a:moveTo>
                <a:lnTo>
                  <a:pt x="1" y="39"/>
                </a:lnTo>
                <a:lnTo>
                  <a:pt x="1" y="39"/>
                </a:lnTo>
                <a:close/>
                <a:moveTo>
                  <a:pt x="1" y="39"/>
                </a:moveTo>
                <a:lnTo>
                  <a:pt x="1" y="39"/>
                </a:lnTo>
                <a:lnTo>
                  <a:pt x="1" y="39"/>
                </a:lnTo>
                <a:close/>
                <a:moveTo>
                  <a:pt x="1" y="39"/>
                </a:moveTo>
                <a:cubicBezTo>
                  <a:pt x="1" y="39"/>
                  <a:pt x="1" y="39"/>
                  <a:pt x="1" y="1"/>
                </a:cubicBezTo>
                <a:cubicBezTo>
                  <a:pt x="1" y="39"/>
                  <a:pt x="1" y="39"/>
                  <a:pt x="1" y="39"/>
                </a:cubicBez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1" name="Google Shape;1221;p16"/>
          <p:cNvSpPr/>
          <p:nvPr/>
        </p:nvSpPr>
        <p:spPr>
          <a:xfrm>
            <a:off x="605521" y="1721094"/>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2" name="Google Shape;1222;p16"/>
          <p:cNvSpPr/>
          <p:nvPr/>
        </p:nvSpPr>
        <p:spPr>
          <a:xfrm>
            <a:off x="282216" y="1691487"/>
            <a:ext cx="323337" cy="71541"/>
          </a:xfrm>
          <a:custGeom>
            <a:avLst/>
            <a:gdLst/>
            <a:ahLst/>
            <a:cxnLst/>
            <a:rect l="l" t="t" r="r" b="b"/>
            <a:pathLst>
              <a:path w="10322" h="2194" extrusionOk="0">
                <a:moveTo>
                  <a:pt x="10057" y="1"/>
                </a:moveTo>
                <a:cubicBezTo>
                  <a:pt x="10095" y="114"/>
                  <a:pt x="10095" y="228"/>
                  <a:pt x="10095" y="303"/>
                </a:cubicBezTo>
                <a:cubicBezTo>
                  <a:pt x="10095" y="1022"/>
                  <a:pt x="9755" y="1589"/>
                  <a:pt x="9301" y="1589"/>
                </a:cubicBezTo>
                <a:lnTo>
                  <a:pt x="530" y="1589"/>
                </a:lnTo>
                <a:cubicBezTo>
                  <a:pt x="303" y="1589"/>
                  <a:pt x="114" y="1438"/>
                  <a:pt x="0" y="1249"/>
                </a:cubicBezTo>
                <a:lnTo>
                  <a:pt x="0" y="1249"/>
                </a:lnTo>
                <a:cubicBezTo>
                  <a:pt x="76" y="1740"/>
                  <a:pt x="340" y="2156"/>
                  <a:pt x="719" y="2156"/>
                </a:cubicBezTo>
                <a:cubicBezTo>
                  <a:pt x="719" y="2194"/>
                  <a:pt x="719" y="2194"/>
                  <a:pt x="719" y="2194"/>
                </a:cubicBezTo>
                <a:lnTo>
                  <a:pt x="9528" y="2194"/>
                </a:lnTo>
                <a:cubicBezTo>
                  <a:pt x="9981" y="2194"/>
                  <a:pt x="10322" y="1627"/>
                  <a:pt x="10322" y="908"/>
                </a:cubicBezTo>
                <a:cubicBezTo>
                  <a:pt x="10322" y="568"/>
                  <a:pt x="10208" y="228"/>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3" name="Google Shape;1223;p16"/>
          <p:cNvSpPr/>
          <p:nvPr/>
        </p:nvSpPr>
        <p:spPr>
          <a:xfrm>
            <a:off x="546317" y="2012018"/>
            <a:ext cx="79378" cy="133202"/>
          </a:xfrm>
          <a:custGeom>
            <a:avLst/>
            <a:gdLst/>
            <a:ahLst/>
            <a:cxnLst/>
            <a:rect l="l" t="t" r="r" b="b"/>
            <a:pathLst>
              <a:path w="2534" h="4085" extrusionOk="0">
                <a:moveTo>
                  <a:pt x="1286" y="1"/>
                </a:moveTo>
                <a:cubicBezTo>
                  <a:pt x="567" y="1"/>
                  <a:pt x="0" y="908"/>
                  <a:pt x="0" y="2042"/>
                </a:cubicBezTo>
                <a:cubicBezTo>
                  <a:pt x="0" y="3177"/>
                  <a:pt x="567" y="4084"/>
                  <a:pt x="1286" y="4084"/>
                </a:cubicBezTo>
                <a:cubicBezTo>
                  <a:pt x="1966" y="4084"/>
                  <a:pt x="2533" y="3177"/>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4" name="Google Shape;1224;p16"/>
          <p:cNvSpPr/>
          <p:nvPr/>
        </p:nvSpPr>
        <p:spPr>
          <a:xfrm>
            <a:off x="281025" y="2037909"/>
            <a:ext cx="324527" cy="81421"/>
          </a:xfrm>
          <a:custGeom>
            <a:avLst/>
            <a:gdLst/>
            <a:ahLst/>
            <a:cxnLst/>
            <a:rect l="l" t="t" r="r" b="b"/>
            <a:pathLst>
              <a:path w="10360" h="2497" extrusionOk="0">
                <a:moveTo>
                  <a:pt x="794" y="1"/>
                </a:moveTo>
                <a:cubicBezTo>
                  <a:pt x="341" y="1"/>
                  <a:pt x="0" y="568"/>
                  <a:pt x="0" y="1248"/>
                </a:cubicBezTo>
                <a:cubicBezTo>
                  <a:pt x="0" y="1929"/>
                  <a:pt x="341" y="2496"/>
                  <a:pt x="794" y="2496"/>
                </a:cubicBezTo>
                <a:lnTo>
                  <a:pt x="9566" y="2496"/>
                </a:lnTo>
                <a:cubicBezTo>
                  <a:pt x="10019" y="2496"/>
                  <a:pt x="10360" y="1929"/>
                  <a:pt x="10360" y="1248"/>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5" name="Google Shape;1225;p16"/>
          <p:cNvSpPr/>
          <p:nvPr/>
        </p:nvSpPr>
        <p:spPr>
          <a:xfrm>
            <a:off x="304707" y="211929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6" name="Google Shape;1226;p16"/>
          <p:cNvSpPr/>
          <p:nvPr/>
        </p:nvSpPr>
        <p:spPr>
          <a:xfrm>
            <a:off x="605521" y="2077364"/>
            <a:ext cx="31" cy="1272"/>
          </a:xfrm>
          <a:custGeom>
            <a:avLst/>
            <a:gdLst/>
            <a:ahLst/>
            <a:cxnLst/>
            <a:rect l="l" t="t" r="r" b="b"/>
            <a:pathLst>
              <a:path w="1" h="39" extrusionOk="0">
                <a:moveTo>
                  <a:pt x="1" y="38"/>
                </a:moveTo>
                <a:lnTo>
                  <a:pt x="1" y="38"/>
                </a:lnTo>
                <a:lnTo>
                  <a:pt x="1" y="38"/>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7" name="Google Shape;1227;p16"/>
          <p:cNvSpPr/>
          <p:nvPr/>
        </p:nvSpPr>
        <p:spPr>
          <a:xfrm>
            <a:off x="282216" y="2049028"/>
            <a:ext cx="323337" cy="70302"/>
          </a:xfrm>
          <a:custGeom>
            <a:avLst/>
            <a:gdLst/>
            <a:ahLst/>
            <a:cxnLst/>
            <a:rect l="l" t="t" r="r" b="b"/>
            <a:pathLst>
              <a:path w="10322" h="2156" extrusionOk="0">
                <a:moveTo>
                  <a:pt x="10057" y="0"/>
                </a:moveTo>
                <a:cubicBezTo>
                  <a:pt x="10095" y="76"/>
                  <a:pt x="10095" y="189"/>
                  <a:pt x="10095" y="303"/>
                </a:cubicBezTo>
                <a:cubicBezTo>
                  <a:pt x="10095" y="983"/>
                  <a:pt x="9755" y="1550"/>
                  <a:pt x="9301" y="1550"/>
                </a:cubicBezTo>
                <a:lnTo>
                  <a:pt x="530" y="1550"/>
                </a:lnTo>
                <a:cubicBezTo>
                  <a:pt x="303" y="1550"/>
                  <a:pt x="114" y="1437"/>
                  <a:pt x="0" y="1210"/>
                </a:cubicBezTo>
                <a:lnTo>
                  <a:pt x="0" y="1210"/>
                </a:lnTo>
                <a:cubicBezTo>
                  <a:pt x="76" y="1739"/>
                  <a:pt x="340" y="2117"/>
                  <a:pt x="719" y="2155"/>
                </a:cubicBezTo>
                <a:lnTo>
                  <a:pt x="9528" y="2155"/>
                </a:lnTo>
                <a:cubicBezTo>
                  <a:pt x="9981" y="2155"/>
                  <a:pt x="10322" y="1588"/>
                  <a:pt x="10322" y="907"/>
                </a:cubicBezTo>
                <a:lnTo>
                  <a:pt x="10322" y="870"/>
                </a:lnTo>
                <a:cubicBezTo>
                  <a:pt x="10322" y="529"/>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8" name="Google Shape;1228;p16"/>
          <p:cNvSpPr/>
          <p:nvPr/>
        </p:nvSpPr>
        <p:spPr>
          <a:xfrm>
            <a:off x="546317" y="2369560"/>
            <a:ext cx="79378" cy="131930"/>
          </a:xfrm>
          <a:custGeom>
            <a:avLst/>
            <a:gdLst/>
            <a:ahLst/>
            <a:cxnLst/>
            <a:rect l="l" t="t" r="r" b="b"/>
            <a:pathLst>
              <a:path w="2534" h="4046" extrusionOk="0">
                <a:moveTo>
                  <a:pt x="1286" y="0"/>
                </a:moveTo>
                <a:cubicBezTo>
                  <a:pt x="567" y="0"/>
                  <a:pt x="0" y="907"/>
                  <a:pt x="0" y="2004"/>
                </a:cubicBezTo>
                <a:cubicBezTo>
                  <a:pt x="0" y="3138"/>
                  <a:pt x="567" y="4045"/>
                  <a:pt x="1286" y="4045"/>
                </a:cubicBezTo>
                <a:cubicBezTo>
                  <a:pt x="1966" y="4045"/>
                  <a:pt x="2533" y="3138"/>
                  <a:pt x="2533" y="2004"/>
                </a:cubicBezTo>
                <a:cubicBezTo>
                  <a:pt x="2533" y="907"/>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9" name="Google Shape;1229;p16"/>
          <p:cNvSpPr/>
          <p:nvPr/>
        </p:nvSpPr>
        <p:spPr>
          <a:xfrm>
            <a:off x="281025" y="2394211"/>
            <a:ext cx="324527" cy="81388"/>
          </a:xfrm>
          <a:custGeom>
            <a:avLst/>
            <a:gdLst/>
            <a:ahLst/>
            <a:cxnLst/>
            <a:rect l="l" t="t" r="r" b="b"/>
            <a:pathLst>
              <a:path w="10360" h="2496" extrusionOk="0">
                <a:moveTo>
                  <a:pt x="794" y="0"/>
                </a:moveTo>
                <a:cubicBezTo>
                  <a:pt x="341" y="0"/>
                  <a:pt x="0" y="567"/>
                  <a:pt x="0" y="1248"/>
                </a:cubicBezTo>
                <a:cubicBezTo>
                  <a:pt x="0" y="1966"/>
                  <a:pt x="341" y="2495"/>
                  <a:pt x="794" y="2495"/>
                </a:cubicBezTo>
                <a:lnTo>
                  <a:pt x="9566" y="2495"/>
                </a:lnTo>
                <a:cubicBezTo>
                  <a:pt x="10019" y="2495"/>
                  <a:pt x="10360" y="1966"/>
                  <a:pt x="10360" y="1248"/>
                </a:cubicBezTo>
                <a:cubicBezTo>
                  <a:pt x="10360" y="567"/>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0" name="Google Shape;1230;p16"/>
          <p:cNvSpPr/>
          <p:nvPr/>
        </p:nvSpPr>
        <p:spPr>
          <a:xfrm>
            <a:off x="304707" y="247556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cubicBezTo>
                  <a:pt x="1" y="0"/>
                  <a:pt x="1" y="0"/>
                  <a:pt x="1" y="0"/>
                </a:cubicBezTo>
                <a:cubicBezTo>
                  <a:pt x="1" y="0"/>
                  <a:pt x="1" y="0"/>
                  <a:pt x="1" y="0"/>
                </a:cubicBez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1" name="Google Shape;1231;p16"/>
          <p:cNvSpPr/>
          <p:nvPr/>
        </p:nvSpPr>
        <p:spPr>
          <a:xfrm>
            <a:off x="605521" y="2434872"/>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2" name="Google Shape;1232;p16"/>
          <p:cNvSpPr/>
          <p:nvPr/>
        </p:nvSpPr>
        <p:spPr>
          <a:xfrm>
            <a:off x="282216" y="2405297"/>
            <a:ext cx="323337" cy="70302"/>
          </a:xfrm>
          <a:custGeom>
            <a:avLst/>
            <a:gdLst/>
            <a:ahLst/>
            <a:cxnLst/>
            <a:rect l="l" t="t" r="r" b="b"/>
            <a:pathLst>
              <a:path w="10322" h="2156" extrusionOk="0">
                <a:moveTo>
                  <a:pt x="10057" y="0"/>
                </a:moveTo>
                <a:cubicBezTo>
                  <a:pt x="10095" y="114"/>
                  <a:pt x="10095" y="189"/>
                  <a:pt x="10095" y="303"/>
                </a:cubicBezTo>
                <a:cubicBezTo>
                  <a:pt x="10095" y="1021"/>
                  <a:pt x="9755" y="1551"/>
                  <a:pt x="9301" y="1551"/>
                </a:cubicBezTo>
                <a:lnTo>
                  <a:pt x="530" y="1551"/>
                </a:lnTo>
                <a:cubicBezTo>
                  <a:pt x="303" y="1551"/>
                  <a:pt x="114" y="1437"/>
                  <a:pt x="0" y="1248"/>
                </a:cubicBezTo>
                <a:lnTo>
                  <a:pt x="0" y="1248"/>
                </a:lnTo>
                <a:cubicBezTo>
                  <a:pt x="76" y="1777"/>
                  <a:pt x="378" y="2155"/>
                  <a:pt x="719" y="2155"/>
                </a:cubicBezTo>
                <a:lnTo>
                  <a:pt x="9528" y="2155"/>
                </a:lnTo>
                <a:cubicBezTo>
                  <a:pt x="9981" y="2155"/>
                  <a:pt x="10322" y="1626"/>
                  <a:pt x="10322" y="908"/>
                </a:cubicBezTo>
                <a:cubicBezTo>
                  <a:pt x="10322" y="530"/>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3" name="Google Shape;1233;p16"/>
          <p:cNvSpPr/>
          <p:nvPr/>
        </p:nvSpPr>
        <p:spPr>
          <a:xfrm>
            <a:off x="546317" y="2725829"/>
            <a:ext cx="79378" cy="131930"/>
          </a:xfrm>
          <a:custGeom>
            <a:avLst/>
            <a:gdLst/>
            <a:ahLst/>
            <a:cxnLst/>
            <a:rect l="l" t="t" r="r" b="b"/>
            <a:pathLst>
              <a:path w="2534" h="4046" extrusionOk="0">
                <a:moveTo>
                  <a:pt x="1286" y="0"/>
                </a:moveTo>
                <a:cubicBezTo>
                  <a:pt x="567" y="0"/>
                  <a:pt x="0" y="908"/>
                  <a:pt x="0" y="2042"/>
                </a:cubicBezTo>
                <a:cubicBezTo>
                  <a:pt x="0" y="3138"/>
                  <a:pt x="567" y="4046"/>
                  <a:pt x="1286" y="4046"/>
                </a:cubicBezTo>
                <a:cubicBezTo>
                  <a:pt x="1966" y="4046"/>
                  <a:pt x="2533" y="3138"/>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4" name="Google Shape;1234;p16"/>
          <p:cNvSpPr/>
          <p:nvPr/>
        </p:nvSpPr>
        <p:spPr>
          <a:xfrm>
            <a:off x="281025" y="2751719"/>
            <a:ext cx="324527" cy="81388"/>
          </a:xfrm>
          <a:custGeom>
            <a:avLst/>
            <a:gdLst/>
            <a:ahLst/>
            <a:cxnLst/>
            <a:rect l="l" t="t" r="r" b="b"/>
            <a:pathLst>
              <a:path w="10360" h="2496" extrusionOk="0">
                <a:moveTo>
                  <a:pt x="794" y="0"/>
                </a:moveTo>
                <a:cubicBezTo>
                  <a:pt x="341" y="0"/>
                  <a:pt x="0" y="530"/>
                  <a:pt x="0" y="1248"/>
                </a:cubicBezTo>
                <a:cubicBezTo>
                  <a:pt x="0" y="1929"/>
                  <a:pt x="341" y="2496"/>
                  <a:pt x="794" y="2496"/>
                </a:cubicBezTo>
                <a:lnTo>
                  <a:pt x="9566" y="2496"/>
                </a:lnTo>
                <a:cubicBezTo>
                  <a:pt x="10019" y="2496"/>
                  <a:pt x="10360" y="1929"/>
                  <a:pt x="10360" y="1248"/>
                </a:cubicBezTo>
                <a:cubicBezTo>
                  <a:pt x="10360" y="530"/>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5" name="Google Shape;1235;p16"/>
          <p:cNvSpPr/>
          <p:nvPr/>
        </p:nvSpPr>
        <p:spPr>
          <a:xfrm>
            <a:off x="304707" y="2833075"/>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lnTo>
                  <a:pt x="1" y="1"/>
                </a:lnTo>
                <a:lnTo>
                  <a:pt x="1" y="1"/>
                </a:lnTo>
                <a:close/>
                <a:moveTo>
                  <a:pt x="1" y="1"/>
                </a:moveTo>
                <a:lnTo>
                  <a:pt x="1" y="1"/>
                </a:lnTo>
                <a:lnTo>
                  <a:pt x="1" y="1"/>
                </a:lnTo>
                <a:close/>
                <a:moveTo>
                  <a:pt x="1" y="1"/>
                </a:moveTo>
                <a:cubicBezTo>
                  <a:pt x="1" y="1"/>
                  <a:pt x="1" y="1"/>
                  <a:pt x="1" y="1"/>
                </a:cubicBezTo>
                <a:cubicBezTo>
                  <a:pt x="1" y="1"/>
                  <a:pt x="1" y="1"/>
                  <a:pt x="1" y="1"/>
                </a:cubicBezTo>
                <a:close/>
                <a:moveTo>
                  <a:pt x="1" y="1"/>
                </a:moveTo>
                <a:lnTo>
                  <a:pt x="1" y="1"/>
                </a:lnTo>
                <a:lnTo>
                  <a:pt x="1" y="1"/>
                </a:ln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6" name="Google Shape;1236;p16"/>
          <p:cNvSpPr/>
          <p:nvPr/>
        </p:nvSpPr>
        <p:spPr>
          <a:xfrm>
            <a:off x="605521" y="2791174"/>
            <a:ext cx="31" cy="1272"/>
          </a:xfrm>
          <a:custGeom>
            <a:avLst/>
            <a:gdLst/>
            <a:ahLst/>
            <a:cxnLst/>
            <a:rect l="l" t="t" r="r" b="b"/>
            <a:pathLst>
              <a:path w="1" h="39" extrusionOk="0">
                <a:moveTo>
                  <a:pt x="1" y="38"/>
                </a:moveTo>
                <a:lnTo>
                  <a:pt x="1" y="38"/>
                </a:lnTo>
                <a:lnTo>
                  <a:pt x="1" y="38"/>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7" name="Google Shape;1237;p16"/>
          <p:cNvSpPr/>
          <p:nvPr/>
        </p:nvSpPr>
        <p:spPr>
          <a:xfrm>
            <a:off x="282216" y="2761567"/>
            <a:ext cx="323337" cy="71541"/>
          </a:xfrm>
          <a:custGeom>
            <a:avLst/>
            <a:gdLst/>
            <a:ahLst/>
            <a:cxnLst/>
            <a:rect l="l" t="t" r="r" b="b"/>
            <a:pathLst>
              <a:path w="10322" h="2194" extrusionOk="0">
                <a:moveTo>
                  <a:pt x="10057" y="1"/>
                </a:moveTo>
                <a:cubicBezTo>
                  <a:pt x="10095" y="114"/>
                  <a:pt x="10095" y="228"/>
                  <a:pt x="10095" y="341"/>
                </a:cubicBezTo>
                <a:cubicBezTo>
                  <a:pt x="10095" y="1022"/>
                  <a:pt x="9755" y="1589"/>
                  <a:pt x="9301" y="1589"/>
                </a:cubicBezTo>
                <a:lnTo>
                  <a:pt x="530" y="1589"/>
                </a:lnTo>
                <a:cubicBezTo>
                  <a:pt x="303" y="1589"/>
                  <a:pt x="114" y="1475"/>
                  <a:pt x="0" y="1248"/>
                </a:cubicBezTo>
                <a:lnTo>
                  <a:pt x="0" y="1248"/>
                </a:lnTo>
                <a:cubicBezTo>
                  <a:pt x="76" y="1778"/>
                  <a:pt x="340" y="2156"/>
                  <a:pt x="719" y="2194"/>
                </a:cubicBezTo>
                <a:lnTo>
                  <a:pt x="9528" y="2194"/>
                </a:lnTo>
                <a:cubicBezTo>
                  <a:pt x="9981" y="2194"/>
                  <a:pt x="10322" y="1627"/>
                  <a:pt x="10322" y="946"/>
                </a:cubicBezTo>
                <a:lnTo>
                  <a:pt x="10322" y="908"/>
                </a:lnTo>
                <a:cubicBezTo>
                  <a:pt x="10322" y="568"/>
                  <a:pt x="10208" y="228"/>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8" name="Google Shape;1238;p16"/>
          <p:cNvSpPr/>
          <p:nvPr/>
        </p:nvSpPr>
        <p:spPr>
          <a:xfrm>
            <a:off x="546317" y="3083338"/>
            <a:ext cx="79378" cy="131963"/>
          </a:xfrm>
          <a:custGeom>
            <a:avLst/>
            <a:gdLst/>
            <a:ahLst/>
            <a:cxnLst/>
            <a:rect l="l" t="t" r="r" b="b"/>
            <a:pathLst>
              <a:path w="2534" h="4047" extrusionOk="0">
                <a:moveTo>
                  <a:pt x="1286" y="1"/>
                </a:moveTo>
                <a:cubicBezTo>
                  <a:pt x="567" y="1"/>
                  <a:pt x="0" y="908"/>
                  <a:pt x="0" y="2004"/>
                </a:cubicBezTo>
                <a:cubicBezTo>
                  <a:pt x="0" y="3139"/>
                  <a:pt x="567" y="4046"/>
                  <a:pt x="1286" y="4046"/>
                </a:cubicBezTo>
                <a:cubicBezTo>
                  <a:pt x="1966" y="4046"/>
                  <a:pt x="2533" y="3139"/>
                  <a:pt x="2533" y="2004"/>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9" name="Google Shape;1239;p16"/>
          <p:cNvSpPr/>
          <p:nvPr/>
        </p:nvSpPr>
        <p:spPr>
          <a:xfrm>
            <a:off x="281025" y="3107989"/>
            <a:ext cx="324527" cy="81421"/>
          </a:xfrm>
          <a:custGeom>
            <a:avLst/>
            <a:gdLst/>
            <a:ahLst/>
            <a:cxnLst/>
            <a:rect l="l" t="t" r="r" b="b"/>
            <a:pathLst>
              <a:path w="10360" h="2497" extrusionOk="0">
                <a:moveTo>
                  <a:pt x="794" y="1"/>
                </a:moveTo>
                <a:cubicBezTo>
                  <a:pt x="341" y="1"/>
                  <a:pt x="0" y="568"/>
                  <a:pt x="0" y="1248"/>
                </a:cubicBezTo>
                <a:cubicBezTo>
                  <a:pt x="0" y="1929"/>
                  <a:pt x="341" y="2496"/>
                  <a:pt x="794" y="2496"/>
                </a:cubicBezTo>
                <a:lnTo>
                  <a:pt x="9566" y="2496"/>
                </a:lnTo>
                <a:cubicBezTo>
                  <a:pt x="10019" y="2496"/>
                  <a:pt x="10360" y="1929"/>
                  <a:pt x="10360" y="1248"/>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0" name="Google Shape;1240;p16"/>
          <p:cNvSpPr/>
          <p:nvPr/>
        </p:nvSpPr>
        <p:spPr>
          <a:xfrm>
            <a:off x="304707" y="318937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cubicBezTo>
                  <a:pt x="1" y="0"/>
                  <a:pt x="1" y="0"/>
                  <a:pt x="1" y="0"/>
                </a:cubicBezTo>
                <a:cubicBezTo>
                  <a:pt x="1" y="0"/>
                  <a:pt x="1" y="0"/>
                  <a:pt x="1" y="0"/>
                </a:cubicBez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1" name="Google Shape;1241;p16"/>
          <p:cNvSpPr/>
          <p:nvPr/>
        </p:nvSpPr>
        <p:spPr>
          <a:xfrm>
            <a:off x="605521" y="3148683"/>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2" name="Google Shape;1242;p16"/>
          <p:cNvSpPr/>
          <p:nvPr/>
        </p:nvSpPr>
        <p:spPr>
          <a:xfrm>
            <a:off x="282216" y="3119108"/>
            <a:ext cx="323337" cy="70302"/>
          </a:xfrm>
          <a:custGeom>
            <a:avLst/>
            <a:gdLst/>
            <a:ahLst/>
            <a:cxnLst/>
            <a:rect l="l" t="t" r="r" b="b"/>
            <a:pathLst>
              <a:path w="10322" h="2156" extrusionOk="0">
                <a:moveTo>
                  <a:pt x="10057" y="0"/>
                </a:moveTo>
                <a:cubicBezTo>
                  <a:pt x="10095" y="113"/>
                  <a:pt x="10095" y="189"/>
                  <a:pt x="10095" y="302"/>
                </a:cubicBezTo>
                <a:cubicBezTo>
                  <a:pt x="10095" y="1021"/>
                  <a:pt x="9755" y="1550"/>
                  <a:pt x="9301" y="1550"/>
                </a:cubicBezTo>
                <a:lnTo>
                  <a:pt x="530" y="1550"/>
                </a:lnTo>
                <a:cubicBezTo>
                  <a:pt x="303" y="1550"/>
                  <a:pt x="114" y="1437"/>
                  <a:pt x="0" y="1248"/>
                </a:cubicBezTo>
                <a:lnTo>
                  <a:pt x="0" y="1248"/>
                </a:lnTo>
                <a:cubicBezTo>
                  <a:pt x="76" y="1739"/>
                  <a:pt x="340" y="2155"/>
                  <a:pt x="719" y="2155"/>
                </a:cubicBezTo>
                <a:lnTo>
                  <a:pt x="9528" y="2155"/>
                </a:lnTo>
                <a:cubicBezTo>
                  <a:pt x="9981" y="2155"/>
                  <a:pt x="10322" y="1588"/>
                  <a:pt x="10322" y="907"/>
                </a:cubicBezTo>
                <a:cubicBezTo>
                  <a:pt x="10322" y="529"/>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3" name="Google Shape;1243;p16"/>
          <p:cNvSpPr/>
          <p:nvPr/>
        </p:nvSpPr>
        <p:spPr>
          <a:xfrm>
            <a:off x="546317" y="3439640"/>
            <a:ext cx="79378" cy="131930"/>
          </a:xfrm>
          <a:custGeom>
            <a:avLst/>
            <a:gdLst/>
            <a:ahLst/>
            <a:cxnLst/>
            <a:rect l="l" t="t" r="r" b="b"/>
            <a:pathLst>
              <a:path w="2534" h="4046" extrusionOk="0">
                <a:moveTo>
                  <a:pt x="1286" y="0"/>
                </a:moveTo>
                <a:cubicBezTo>
                  <a:pt x="567" y="0"/>
                  <a:pt x="0" y="907"/>
                  <a:pt x="0" y="2042"/>
                </a:cubicBezTo>
                <a:cubicBezTo>
                  <a:pt x="0" y="3138"/>
                  <a:pt x="567" y="4045"/>
                  <a:pt x="1286" y="4045"/>
                </a:cubicBezTo>
                <a:cubicBezTo>
                  <a:pt x="1966" y="4045"/>
                  <a:pt x="2533" y="3138"/>
                  <a:pt x="2533" y="2042"/>
                </a:cubicBezTo>
                <a:cubicBezTo>
                  <a:pt x="2533" y="907"/>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4" name="Google Shape;1244;p16"/>
          <p:cNvSpPr/>
          <p:nvPr/>
        </p:nvSpPr>
        <p:spPr>
          <a:xfrm>
            <a:off x="281025" y="3465498"/>
            <a:ext cx="324527" cy="81421"/>
          </a:xfrm>
          <a:custGeom>
            <a:avLst/>
            <a:gdLst/>
            <a:ahLst/>
            <a:cxnLst/>
            <a:rect l="l" t="t" r="r" b="b"/>
            <a:pathLst>
              <a:path w="10360" h="2497" extrusionOk="0">
                <a:moveTo>
                  <a:pt x="794" y="1"/>
                </a:moveTo>
                <a:cubicBezTo>
                  <a:pt x="341" y="1"/>
                  <a:pt x="0" y="530"/>
                  <a:pt x="0" y="1249"/>
                </a:cubicBezTo>
                <a:cubicBezTo>
                  <a:pt x="0" y="1929"/>
                  <a:pt x="341" y="2496"/>
                  <a:pt x="794" y="2496"/>
                </a:cubicBezTo>
                <a:lnTo>
                  <a:pt x="9566" y="2496"/>
                </a:lnTo>
                <a:cubicBezTo>
                  <a:pt x="10019" y="2496"/>
                  <a:pt x="10360" y="1929"/>
                  <a:pt x="10360" y="1249"/>
                </a:cubicBezTo>
                <a:cubicBezTo>
                  <a:pt x="10360" y="530"/>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5" name="Google Shape;1245;p16"/>
          <p:cNvSpPr/>
          <p:nvPr/>
        </p:nvSpPr>
        <p:spPr>
          <a:xfrm>
            <a:off x="304707" y="3546886"/>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6" name="Google Shape;1246;p16"/>
          <p:cNvSpPr/>
          <p:nvPr/>
        </p:nvSpPr>
        <p:spPr>
          <a:xfrm>
            <a:off x="605521" y="3504953"/>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7" name="Google Shape;1247;p16"/>
          <p:cNvSpPr/>
          <p:nvPr/>
        </p:nvSpPr>
        <p:spPr>
          <a:xfrm>
            <a:off x="282216" y="3475378"/>
            <a:ext cx="323337" cy="71541"/>
          </a:xfrm>
          <a:custGeom>
            <a:avLst/>
            <a:gdLst/>
            <a:ahLst/>
            <a:cxnLst/>
            <a:rect l="l" t="t" r="r" b="b"/>
            <a:pathLst>
              <a:path w="10322" h="2194" extrusionOk="0">
                <a:moveTo>
                  <a:pt x="10057" y="0"/>
                </a:moveTo>
                <a:lnTo>
                  <a:pt x="10057" y="0"/>
                </a:lnTo>
                <a:cubicBezTo>
                  <a:pt x="10095" y="114"/>
                  <a:pt x="10095" y="227"/>
                  <a:pt x="10095" y="341"/>
                </a:cubicBezTo>
                <a:cubicBezTo>
                  <a:pt x="10095" y="1021"/>
                  <a:pt x="9755" y="1588"/>
                  <a:pt x="9301" y="1588"/>
                </a:cubicBezTo>
                <a:lnTo>
                  <a:pt x="530" y="1588"/>
                </a:lnTo>
                <a:cubicBezTo>
                  <a:pt x="303" y="1588"/>
                  <a:pt x="114" y="1437"/>
                  <a:pt x="0" y="1248"/>
                </a:cubicBezTo>
                <a:lnTo>
                  <a:pt x="0" y="1248"/>
                </a:lnTo>
                <a:cubicBezTo>
                  <a:pt x="76" y="1777"/>
                  <a:pt x="340" y="2155"/>
                  <a:pt x="719" y="2193"/>
                </a:cubicBezTo>
                <a:lnTo>
                  <a:pt x="9528" y="2193"/>
                </a:lnTo>
                <a:cubicBezTo>
                  <a:pt x="9981" y="2193"/>
                  <a:pt x="10322" y="1626"/>
                  <a:pt x="10322" y="946"/>
                </a:cubicBezTo>
                <a:lnTo>
                  <a:pt x="10322" y="908"/>
                </a:lnTo>
                <a:cubicBezTo>
                  <a:pt x="10322" y="568"/>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8" name="Google Shape;1248;p16"/>
          <p:cNvSpPr/>
          <p:nvPr/>
        </p:nvSpPr>
        <p:spPr>
          <a:xfrm>
            <a:off x="546317" y="3795909"/>
            <a:ext cx="79378" cy="133169"/>
          </a:xfrm>
          <a:custGeom>
            <a:avLst/>
            <a:gdLst/>
            <a:ahLst/>
            <a:cxnLst/>
            <a:rect l="l" t="t" r="r" b="b"/>
            <a:pathLst>
              <a:path w="2534" h="4084" extrusionOk="0">
                <a:moveTo>
                  <a:pt x="1286" y="0"/>
                </a:moveTo>
                <a:cubicBezTo>
                  <a:pt x="567" y="0"/>
                  <a:pt x="0" y="908"/>
                  <a:pt x="0" y="2042"/>
                </a:cubicBezTo>
                <a:cubicBezTo>
                  <a:pt x="0" y="3176"/>
                  <a:pt x="567" y="4084"/>
                  <a:pt x="1286" y="4084"/>
                </a:cubicBezTo>
                <a:cubicBezTo>
                  <a:pt x="1966" y="4084"/>
                  <a:pt x="2533" y="3176"/>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9" name="Google Shape;1249;p16"/>
          <p:cNvSpPr/>
          <p:nvPr/>
        </p:nvSpPr>
        <p:spPr>
          <a:xfrm>
            <a:off x="281025" y="3821800"/>
            <a:ext cx="324527" cy="81388"/>
          </a:xfrm>
          <a:custGeom>
            <a:avLst/>
            <a:gdLst/>
            <a:ahLst/>
            <a:cxnLst/>
            <a:rect l="l" t="t" r="r" b="b"/>
            <a:pathLst>
              <a:path w="10360" h="2496" extrusionOk="0">
                <a:moveTo>
                  <a:pt x="794" y="0"/>
                </a:moveTo>
                <a:cubicBezTo>
                  <a:pt x="341" y="0"/>
                  <a:pt x="0" y="567"/>
                  <a:pt x="0" y="1248"/>
                </a:cubicBezTo>
                <a:cubicBezTo>
                  <a:pt x="0" y="1929"/>
                  <a:pt x="341" y="2496"/>
                  <a:pt x="794" y="2496"/>
                </a:cubicBezTo>
                <a:lnTo>
                  <a:pt x="9566" y="2496"/>
                </a:lnTo>
                <a:cubicBezTo>
                  <a:pt x="10019" y="2496"/>
                  <a:pt x="10360" y="1929"/>
                  <a:pt x="10360" y="1248"/>
                </a:cubicBezTo>
                <a:cubicBezTo>
                  <a:pt x="10360" y="567"/>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0" name="Google Shape;1250;p16"/>
          <p:cNvSpPr/>
          <p:nvPr/>
        </p:nvSpPr>
        <p:spPr>
          <a:xfrm>
            <a:off x="304707" y="3903155"/>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cubicBezTo>
                  <a:pt x="1" y="1"/>
                  <a:pt x="1" y="1"/>
                  <a:pt x="1" y="1"/>
                </a:cubicBezTo>
                <a:cubicBezTo>
                  <a:pt x="1" y="1"/>
                  <a:pt x="1" y="1"/>
                  <a:pt x="1" y="1"/>
                </a:cubicBezTo>
                <a:close/>
                <a:moveTo>
                  <a:pt x="1" y="1"/>
                </a:moveTo>
                <a:lnTo>
                  <a:pt x="1" y="1"/>
                </a:lnTo>
                <a:lnTo>
                  <a:pt x="1" y="1"/>
                </a:lnTo>
                <a:close/>
                <a:moveTo>
                  <a:pt x="1" y="1"/>
                </a:moveTo>
                <a:lnTo>
                  <a:pt x="1" y="1"/>
                </a:lnTo>
                <a:lnTo>
                  <a:pt x="1" y="1"/>
                </a:lnTo>
                <a:close/>
                <a:moveTo>
                  <a:pt x="1" y="1"/>
                </a:moveTo>
                <a:lnTo>
                  <a:pt x="1" y="1"/>
                </a:lnTo>
                <a:lnTo>
                  <a:pt x="1" y="1"/>
                </a:ln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1" name="Google Shape;1251;p16"/>
          <p:cNvSpPr/>
          <p:nvPr/>
        </p:nvSpPr>
        <p:spPr>
          <a:xfrm>
            <a:off x="605521" y="3862494"/>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2" name="Google Shape;1252;p16"/>
          <p:cNvSpPr/>
          <p:nvPr/>
        </p:nvSpPr>
        <p:spPr>
          <a:xfrm>
            <a:off x="282216" y="3832886"/>
            <a:ext cx="323337" cy="70302"/>
          </a:xfrm>
          <a:custGeom>
            <a:avLst/>
            <a:gdLst/>
            <a:ahLst/>
            <a:cxnLst/>
            <a:rect l="l" t="t" r="r" b="b"/>
            <a:pathLst>
              <a:path w="10322" h="2156" extrusionOk="0">
                <a:moveTo>
                  <a:pt x="10057" y="1"/>
                </a:moveTo>
                <a:lnTo>
                  <a:pt x="10057" y="1"/>
                </a:lnTo>
                <a:cubicBezTo>
                  <a:pt x="10095" y="76"/>
                  <a:pt x="10095" y="190"/>
                  <a:pt x="10095" y="303"/>
                </a:cubicBezTo>
                <a:cubicBezTo>
                  <a:pt x="10095" y="984"/>
                  <a:pt x="9755" y="1551"/>
                  <a:pt x="9301" y="1551"/>
                </a:cubicBezTo>
                <a:lnTo>
                  <a:pt x="530" y="1551"/>
                </a:lnTo>
                <a:cubicBezTo>
                  <a:pt x="303" y="1551"/>
                  <a:pt x="114" y="1437"/>
                  <a:pt x="0" y="1210"/>
                </a:cubicBezTo>
                <a:lnTo>
                  <a:pt x="0" y="1210"/>
                </a:lnTo>
                <a:cubicBezTo>
                  <a:pt x="76" y="1740"/>
                  <a:pt x="340" y="2118"/>
                  <a:pt x="719" y="2156"/>
                </a:cubicBezTo>
                <a:lnTo>
                  <a:pt x="9528" y="2156"/>
                </a:lnTo>
                <a:cubicBezTo>
                  <a:pt x="9981" y="2156"/>
                  <a:pt x="10322" y="1589"/>
                  <a:pt x="10322" y="908"/>
                </a:cubicBezTo>
                <a:cubicBezTo>
                  <a:pt x="10322" y="530"/>
                  <a:pt x="10208" y="227"/>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3" name="Google Shape;1253;p16"/>
          <p:cNvSpPr/>
          <p:nvPr/>
        </p:nvSpPr>
        <p:spPr>
          <a:xfrm>
            <a:off x="546317" y="4153418"/>
            <a:ext cx="79378" cy="131963"/>
          </a:xfrm>
          <a:custGeom>
            <a:avLst/>
            <a:gdLst/>
            <a:ahLst/>
            <a:cxnLst/>
            <a:rect l="l" t="t" r="r" b="b"/>
            <a:pathLst>
              <a:path w="2534" h="4047" extrusionOk="0">
                <a:moveTo>
                  <a:pt x="1286" y="1"/>
                </a:moveTo>
                <a:cubicBezTo>
                  <a:pt x="567" y="1"/>
                  <a:pt x="0" y="908"/>
                  <a:pt x="0" y="2042"/>
                </a:cubicBezTo>
                <a:cubicBezTo>
                  <a:pt x="0" y="3139"/>
                  <a:pt x="567" y="4046"/>
                  <a:pt x="1286" y="4046"/>
                </a:cubicBezTo>
                <a:cubicBezTo>
                  <a:pt x="1966" y="4046"/>
                  <a:pt x="2533" y="3139"/>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4" name="Google Shape;1254;p16"/>
          <p:cNvSpPr/>
          <p:nvPr/>
        </p:nvSpPr>
        <p:spPr>
          <a:xfrm>
            <a:off x="281025" y="4178069"/>
            <a:ext cx="324527" cy="82627"/>
          </a:xfrm>
          <a:custGeom>
            <a:avLst/>
            <a:gdLst/>
            <a:ahLst/>
            <a:cxnLst/>
            <a:rect l="l" t="t" r="r" b="b"/>
            <a:pathLst>
              <a:path w="10360" h="2534" extrusionOk="0">
                <a:moveTo>
                  <a:pt x="794" y="1"/>
                </a:moveTo>
                <a:cubicBezTo>
                  <a:pt x="341" y="1"/>
                  <a:pt x="0" y="568"/>
                  <a:pt x="0" y="1286"/>
                </a:cubicBezTo>
                <a:cubicBezTo>
                  <a:pt x="0" y="1967"/>
                  <a:pt x="341" y="2534"/>
                  <a:pt x="794" y="2534"/>
                </a:cubicBezTo>
                <a:lnTo>
                  <a:pt x="9566" y="2534"/>
                </a:lnTo>
                <a:cubicBezTo>
                  <a:pt x="10019" y="2534"/>
                  <a:pt x="10360" y="1967"/>
                  <a:pt x="10360" y="1286"/>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5" name="Google Shape;1255;p16"/>
          <p:cNvSpPr/>
          <p:nvPr/>
        </p:nvSpPr>
        <p:spPr>
          <a:xfrm>
            <a:off x="304707" y="4260664"/>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lnTo>
                  <a:pt x="1" y="1"/>
                </a:lnTo>
                <a:lnTo>
                  <a:pt x="1" y="1"/>
                </a:lnTo>
                <a:close/>
                <a:moveTo>
                  <a:pt x="1" y="1"/>
                </a:moveTo>
                <a:lnTo>
                  <a:pt x="1" y="1"/>
                </a:lnTo>
                <a:lnTo>
                  <a:pt x="1" y="1"/>
                </a:lnTo>
                <a:close/>
                <a:moveTo>
                  <a:pt x="1" y="1"/>
                </a:moveTo>
                <a:lnTo>
                  <a:pt x="1" y="1"/>
                </a:lnTo>
                <a:lnTo>
                  <a:pt x="1" y="1"/>
                </a:lnTo>
                <a:close/>
                <a:moveTo>
                  <a:pt x="1" y="1"/>
                </a:moveTo>
                <a:cubicBezTo>
                  <a:pt x="1" y="1"/>
                  <a:pt x="1" y="1"/>
                  <a:pt x="1" y="1"/>
                </a:cubicBezTo>
                <a:cubicBezTo>
                  <a:pt x="1" y="1"/>
                  <a:pt x="1" y="1"/>
                  <a:pt x="1" y="1"/>
                </a:cubicBez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6" name="Google Shape;1256;p16"/>
          <p:cNvSpPr/>
          <p:nvPr/>
        </p:nvSpPr>
        <p:spPr>
          <a:xfrm>
            <a:off x="605521" y="4218763"/>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7" name="Google Shape;1257;p16"/>
          <p:cNvSpPr/>
          <p:nvPr/>
        </p:nvSpPr>
        <p:spPr>
          <a:xfrm>
            <a:off x="282216" y="4189188"/>
            <a:ext cx="323337" cy="71508"/>
          </a:xfrm>
          <a:custGeom>
            <a:avLst/>
            <a:gdLst/>
            <a:ahLst/>
            <a:cxnLst/>
            <a:rect l="l" t="t" r="r" b="b"/>
            <a:pathLst>
              <a:path w="10322" h="2193" extrusionOk="0">
                <a:moveTo>
                  <a:pt x="10057" y="0"/>
                </a:moveTo>
                <a:lnTo>
                  <a:pt x="10057" y="0"/>
                </a:lnTo>
                <a:cubicBezTo>
                  <a:pt x="10095" y="113"/>
                  <a:pt x="10095" y="227"/>
                  <a:pt x="10095" y="340"/>
                </a:cubicBezTo>
                <a:cubicBezTo>
                  <a:pt x="10095" y="1021"/>
                  <a:pt x="9755" y="1588"/>
                  <a:pt x="9301" y="1588"/>
                </a:cubicBezTo>
                <a:lnTo>
                  <a:pt x="530" y="1588"/>
                </a:lnTo>
                <a:cubicBezTo>
                  <a:pt x="303" y="1588"/>
                  <a:pt x="114" y="1437"/>
                  <a:pt x="0" y="1248"/>
                </a:cubicBezTo>
                <a:lnTo>
                  <a:pt x="0" y="1248"/>
                </a:lnTo>
                <a:cubicBezTo>
                  <a:pt x="76" y="1777"/>
                  <a:pt x="378" y="2155"/>
                  <a:pt x="719" y="2193"/>
                </a:cubicBezTo>
                <a:lnTo>
                  <a:pt x="9528" y="2193"/>
                </a:lnTo>
                <a:cubicBezTo>
                  <a:pt x="9981" y="2193"/>
                  <a:pt x="10322" y="1626"/>
                  <a:pt x="10322" y="945"/>
                </a:cubicBezTo>
                <a:lnTo>
                  <a:pt x="10322" y="907"/>
                </a:lnTo>
                <a:cubicBezTo>
                  <a:pt x="10322" y="567"/>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8" name="Google Shape;1258;p16"/>
          <p:cNvSpPr/>
          <p:nvPr/>
        </p:nvSpPr>
        <p:spPr>
          <a:xfrm>
            <a:off x="282216" y="977708"/>
            <a:ext cx="323337" cy="71541"/>
          </a:xfrm>
          <a:custGeom>
            <a:avLst/>
            <a:gdLst/>
            <a:ahLst/>
            <a:cxnLst/>
            <a:rect l="l" t="t" r="r" b="b"/>
            <a:pathLst>
              <a:path w="10322" h="2194" extrusionOk="0">
                <a:moveTo>
                  <a:pt x="10057" y="0"/>
                </a:moveTo>
                <a:cubicBezTo>
                  <a:pt x="10095" y="114"/>
                  <a:pt x="10095" y="227"/>
                  <a:pt x="10095" y="341"/>
                </a:cubicBezTo>
                <a:cubicBezTo>
                  <a:pt x="10095" y="1021"/>
                  <a:pt x="9755" y="1588"/>
                  <a:pt x="9301" y="1588"/>
                </a:cubicBezTo>
                <a:lnTo>
                  <a:pt x="530" y="1588"/>
                </a:lnTo>
                <a:cubicBezTo>
                  <a:pt x="303" y="1588"/>
                  <a:pt x="114" y="1437"/>
                  <a:pt x="0" y="1248"/>
                </a:cubicBezTo>
                <a:lnTo>
                  <a:pt x="0" y="1248"/>
                </a:lnTo>
                <a:cubicBezTo>
                  <a:pt x="76" y="1777"/>
                  <a:pt x="340" y="2155"/>
                  <a:pt x="719" y="2193"/>
                </a:cubicBezTo>
                <a:lnTo>
                  <a:pt x="9528" y="2193"/>
                </a:lnTo>
                <a:cubicBezTo>
                  <a:pt x="9981" y="2193"/>
                  <a:pt x="10322" y="1626"/>
                  <a:pt x="10322" y="945"/>
                </a:cubicBezTo>
                <a:lnTo>
                  <a:pt x="10322" y="908"/>
                </a:lnTo>
                <a:cubicBezTo>
                  <a:pt x="10322" y="567"/>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259" name="Google Shape;1259;p16"/>
          <p:cNvGrpSpPr/>
          <p:nvPr/>
        </p:nvGrpSpPr>
        <p:grpSpPr>
          <a:xfrm>
            <a:off x="726213" y="4500425"/>
            <a:ext cx="291375" cy="281375"/>
            <a:chOff x="3243875" y="2372825"/>
            <a:chExt cx="291375" cy="281375"/>
          </a:xfrm>
        </p:grpSpPr>
        <p:sp>
          <p:nvSpPr>
            <p:cNvPr id="1260" name="Google Shape;1260;p16"/>
            <p:cNvSpPr/>
            <p:nvPr/>
          </p:nvSpPr>
          <p:spPr>
            <a:xfrm>
              <a:off x="3287125" y="2403550"/>
              <a:ext cx="205525" cy="200525"/>
            </a:xfrm>
            <a:custGeom>
              <a:avLst/>
              <a:gdLst/>
              <a:ahLst/>
              <a:cxnLst/>
              <a:rect l="l" t="t" r="r" b="b"/>
              <a:pathLst>
                <a:path w="8221" h="8021" fill="none" extrusionOk="0">
                  <a:moveTo>
                    <a:pt x="8221" y="0"/>
                  </a:moveTo>
                  <a:cubicBezTo>
                    <a:pt x="5765" y="2982"/>
                    <a:pt x="2807" y="5338"/>
                    <a:pt x="0" y="8020"/>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1" name="Google Shape;1261;p16"/>
            <p:cNvSpPr/>
            <p:nvPr/>
          </p:nvSpPr>
          <p:spPr>
            <a:xfrm>
              <a:off x="3304025" y="2403550"/>
              <a:ext cx="191125" cy="210550"/>
            </a:xfrm>
            <a:custGeom>
              <a:avLst/>
              <a:gdLst/>
              <a:ahLst/>
              <a:cxnLst/>
              <a:rect l="l" t="t" r="r" b="b"/>
              <a:pathLst>
                <a:path w="7645" h="8422" fill="none" extrusionOk="0">
                  <a:moveTo>
                    <a:pt x="1" y="0"/>
                  </a:moveTo>
                  <a:cubicBezTo>
                    <a:pt x="1404" y="1830"/>
                    <a:pt x="3159" y="3409"/>
                    <a:pt x="4738" y="5088"/>
                  </a:cubicBezTo>
                  <a:cubicBezTo>
                    <a:pt x="6066" y="6491"/>
                    <a:pt x="6292" y="6993"/>
                    <a:pt x="7645" y="842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2" name="Google Shape;1262;p16"/>
            <p:cNvSpPr/>
            <p:nvPr/>
          </p:nvSpPr>
          <p:spPr>
            <a:xfrm>
              <a:off x="3396775" y="2372825"/>
              <a:ext cx="10675" cy="281375"/>
            </a:xfrm>
            <a:custGeom>
              <a:avLst/>
              <a:gdLst/>
              <a:ahLst/>
              <a:cxnLst/>
              <a:rect l="l" t="t" r="r" b="b"/>
              <a:pathLst>
                <a:path w="427" h="11255" fill="none" extrusionOk="0">
                  <a:moveTo>
                    <a:pt x="150" y="1"/>
                  </a:moveTo>
                  <a:cubicBezTo>
                    <a:pt x="75" y="2507"/>
                    <a:pt x="426" y="5013"/>
                    <a:pt x="150" y="7470"/>
                  </a:cubicBezTo>
                  <a:cubicBezTo>
                    <a:pt x="25" y="8798"/>
                    <a:pt x="0" y="9951"/>
                    <a:pt x="0" y="11254"/>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3" name="Google Shape;1263;p16"/>
            <p:cNvSpPr/>
            <p:nvPr/>
          </p:nvSpPr>
          <p:spPr>
            <a:xfrm>
              <a:off x="3243875" y="2495650"/>
              <a:ext cx="285125" cy="10675"/>
            </a:xfrm>
            <a:custGeom>
              <a:avLst/>
              <a:gdLst/>
              <a:ahLst/>
              <a:cxnLst/>
              <a:rect l="l" t="t" r="r" b="b"/>
              <a:pathLst>
                <a:path w="11405" h="427" fill="none" extrusionOk="0">
                  <a:moveTo>
                    <a:pt x="11404" y="426"/>
                  </a:moveTo>
                  <a:cubicBezTo>
                    <a:pt x="7495" y="0"/>
                    <a:pt x="3886" y="201"/>
                    <a:pt x="1" y="50"/>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4" name="Google Shape;1264;p16"/>
            <p:cNvSpPr/>
            <p:nvPr/>
          </p:nvSpPr>
          <p:spPr>
            <a:xfrm>
              <a:off x="3340375" y="2379100"/>
              <a:ext cx="104650" cy="267575"/>
            </a:xfrm>
            <a:custGeom>
              <a:avLst/>
              <a:gdLst/>
              <a:ahLst/>
              <a:cxnLst/>
              <a:rect l="l" t="t" r="r" b="b"/>
              <a:pathLst>
                <a:path w="4186" h="10703" fill="none" extrusionOk="0">
                  <a:moveTo>
                    <a:pt x="0" y="1"/>
                  </a:moveTo>
                  <a:cubicBezTo>
                    <a:pt x="1780" y="3409"/>
                    <a:pt x="2833" y="7043"/>
                    <a:pt x="4186" y="10702"/>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5" name="Google Shape;1265;p16"/>
            <p:cNvSpPr/>
            <p:nvPr/>
          </p:nvSpPr>
          <p:spPr>
            <a:xfrm>
              <a:off x="3267075" y="2458675"/>
              <a:ext cx="268175" cy="94000"/>
            </a:xfrm>
            <a:custGeom>
              <a:avLst/>
              <a:gdLst/>
              <a:ahLst/>
              <a:cxnLst/>
              <a:rect l="l" t="t" r="r" b="b"/>
              <a:pathLst>
                <a:path w="10727" h="3760" fill="none" extrusionOk="0">
                  <a:moveTo>
                    <a:pt x="0" y="3760"/>
                  </a:moveTo>
                  <a:cubicBezTo>
                    <a:pt x="2231" y="3184"/>
                    <a:pt x="4361" y="2181"/>
                    <a:pt x="6516" y="1379"/>
                  </a:cubicBezTo>
                  <a:cubicBezTo>
                    <a:pt x="8346" y="702"/>
                    <a:pt x="8897" y="677"/>
                    <a:pt x="10727" y="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6" name="Google Shape;1266;p16"/>
            <p:cNvSpPr/>
            <p:nvPr/>
          </p:nvSpPr>
          <p:spPr>
            <a:xfrm>
              <a:off x="3276475" y="2451775"/>
              <a:ext cx="257525" cy="112825"/>
            </a:xfrm>
            <a:custGeom>
              <a:avLst/>
              <a:gdLst/>
              <a:ahLst/>
              <a:cxnLst/>
              <a:rect l="l" t="t" r="r" b="b"/>
              <a:pathLst>
                <a:path w="10301" h="4513" fill="none" extrusionOk="0">
                  <a:moveTo>
                    <a:pt x="0" y="1"/>
                  </a:moveTo>
                  <a:cubicBezTo>
                    <a:pt x="2281" y="1028"/>
                    <a:pt x="4712" y="1680"/>
                    <a:pt x="6867" y="2908"/>
                  </a:cubicBezTo>
                  <a:cubicBezTo>
                    <a:pt x="8045" y="3535"/>
                    <a:pt x="9098" y="4011"/>
                    <a:pt x="10301" y="4512"/>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7" name="Google Shape;1267;p16"/>
            <p:cNvSpPr/>
            <p:nvPr/>
          </p:nvSpPr>
          <p:spPr>
            <a:xfrm>
              <a:off x="3329100" y="2385375"/>
              <a:ext cx="120325" cy="258800"/>
            </a:xfrm>
            <a:custGeom>
              <a:avLst/>
              <a:gdLst/>
              <a:ahLst/>
              <a:cxnLst/>
              <a:rect l="l" t="t" r="r" b="b"/>
              <a:pathLst>
                <a:path w="4813" h="10352" fill="none" extrusionOk="0">
                  <a:moveTo>
                    <a:pt x="4812" y="0"/>
                  </a:moveTo>
                  <a:cubicBezTo>
                    <a:pt x="2883" y="3434"/>
                    <a:pt x="1654" y="6842"/>
                    <a:pt x="0" y="1035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8" name="Google Shape;1268;p16"/>
            <p:cNvSpPr/>
            <p:nvPr/>
          </p:nvSpPr>
          <p:spPr>
            <a:xfrm>
              <a:off x="3327850" y="2438625"/>
              <a:ext cx="133475" cy="132850"/>
            </a:xfrm>
            <a:custGeom>
              <a:avLst/>
              <a:gdLst/>
              <a:ahLst/>
              <a:cxnLst/>
              <a:rect l="l" t="t" r="r" b="b"/>
              <a:pathLst>
                <a:path w="5339" h="5314" extrusionOk="0">
                  <a:moveTo>
                    <a:pt x="4887" y="1830"/>
                  </a:moveTo>
                  <a:cubicBezTo>
                    <a:pt x="5339" y="3058"/>
                    <a:pt x="4712" y="4412"/>
                    <a:pt x="3484" y="4863"/>
                  </a:cubicBezTo>
                  <a:cubicBezTo>
                    <a:pt x="2281" y="5314"/>
                    <a:pt x="928" y="4687"/>
                    <a:pt x="451" y="3484"/>
                  </a:cubicBezTo>
                  <a:cubicBezTo>
                    <a:pt x="0" y="2256"/>
                    <a:pt x="627" y="903"/>
                    <a:pt x="1855" y="452"/>
                  </a:cubicBezTo>
                  <a:cubicBezTo>
                    <a:pt x="3058" y="1"/>
                    <a:pt x="4411" y="602"/>
                    <a:pt x="4887" y="183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9" name="Google Shape;1269;p16"/>
            <p:cNvSpPr/>
            <p:nvPr/>
          </p:nvSpPr>
          <p:spPr>
            <a:xfrm>
              <a:off x="3358550" y="2469325"/>
              <a:ext cx="72075" cy="71450"/>
            </a:xfrm>
            <a:custGeom>
              <a:avLst/>
              <a:gdLst/>
              <a:ahLst/>
              <a:cxnLst/>
              <a:rect l="l" t="t" r="r" b="b"/>
              <a:pathLst>
                <a:path w="2883" h="2858" extrusionOk="0">
                  <a:moveTo>
                    <a:pt x="2632" y="978"/>
                  </a:moveTo>
                  <a:cubicBezTo>
                    <a:pt x="2882" y="1630"/>
                    <a:pt x="2532" y="2382"/>
                    <a:pt x="1880" y="2607"/>
                  </a:cubicBezTo>
                  <a:cubicBezTo>
                    <a:pt x="1228" y="2858"/>
                    <a:pt x="502" y="2532"/>
                    <a:pt x="251" y="1880"/>
                  </a:cubicBezTo>
                  <a:cubicBezTo>
                    <a:pt x="0" y="1204"/>
                    <a:pt x="326" y="477"/>
                    <a:pt x="1003" y="226"/>
                  </a:cubicBezTo>
                  <a:cubicBezTo>
                    <a:pt x="1654" y="1"/>
                    <a:pt x="2381" y="326"/>
                    <a:pt x="2632" y="97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70" name="Google Shape;1270;p16"/>
          <p:cNvSpPr/>
          <p:nvPr/>
        </p:nvSpPr>
        <p:spPr>
          <a:xfrm>
            <a:off x="7335600" y="508075"/>
            <a:ext cx="87000" cy="61925"/>
          </a:xfrm>
          <a:custGeom>
            <a:avLst/>
            <a:gdLst/>
            <a:ahLst/>
            <a:cxnLst/>
            <a:rect l="l" t="t" r="r" b="b"/>
            <a:pathLst>
              <a:path w="3480" h="2477" extrusionOk="0">
                <a:moveTo>
                  <a:pt x="2112" y="1"/>
                </a:moveTo>
                <a:cubicBezTo>
                  <a:pt x="1992" y="1"/>
                  <a:pt x="1862" y="18"/>
                  <a:pt x="1722" y="57"/>
                </a:cubicBezTo>
                <a:cubicBezTo>
                  <a:pt x="1690" y="55"/>
                  <a:pt x="1659" y="54"/>
                  <a:pt x="1628" y="54"/>
                </a:cubicBezTo>
                <a:cubicBezTo>
                  <a:pt x="35" y="54"/>
                  <a:pt x="1" y="2476"/>
                  <a:pt x="1610" y="2476"/>
                </a:cubicBezTo>
                <a:cubicBezTo>
                  <a:pt x="1678" y="2476"/>
                  <a:pt x="1748" y="2472"/>
                  <a:pt x="1822" y="2463"/>
                </a:cubicBezTo>
                <a:cubicBezTo>
                  <a:pt x="3480" y="2279"/>
                  <a:pt x="3466" y="1"/>
                  <a:pt x="21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271" name="Google Shape;1271;p16"/>
          <p:cNvGrpSpPr/>
          <p:nvPr/>
        </p:nvGrpSpPr>
        <p:grpSpPr>
          <a:xfrm>
            <a:off x="1514950" y="454750"/>
            <a:ext cx="166675" cy="168575"/>
            <a:chOff x="4954425" y="2036375"/>
            <a:chExt cx="166675" cy="168575"/>
          </a:xfrm>
        </p:grpSpPr>
        <p:sp>
          <p:nvSpPr>
            <p:cNvPr id="1272" name="Google Shape;1272;p16"/>
            <p:cNvSpPr/>
            <p:nvPr/>
          </p:nvSpPr>
          <p:spPr>
            <a:xfrm>
              <a:off x="4954425" y="2036375"/>
              <a:ext cx="166675" cy="168575"/>
            </a:xfrm>
            <a:custGeom>
              <a:avLst/>
              <a:gdLst/>
              <a:ahLst/>
              <a:cxnLst/>
              <a:rect l="l" t="t" r="r" b="b"/>
              <a:pathLst>
                <a:path w="6667" h="6743" extrusionOk="0">
                  <a:moveTo>
                    <a:pt x="1930" y="3584"/>
                  </a:moveTo>
                  <a:cubicBezTo>
                    <a:pt x="0" y="2882"/>
                    <a:pt x="1529" y="1178"/>
                    <a:pt x="2607" y="2306"/>
                  </a:cubicBezTo>
                  <a:cubicBezTo>
                    <a:pt x="2231" y="0"/>
                    <a:pt x="4712" y="802"/>
                    <a:pt x="3935" y="2406"/>
                  </a:cubicBezTo>
                  <a:cubicBezTo>
                    <a:pt x="5088" y="877"/>
                    <a:pt x="6667" y="2506"/>
                    <a:pt x="4812" y="3384"/>
                  </a:cubicBezTo>
                  <a:cubicBezTo>
                    <a:pt x="6617" y="3885"/>
                    <a:pt x="5940" y="5464"/>
                    <a:pt x="4386" y="4837"/>
                  </a:cubicBezTo>
                  <a:cubicBezTo>
                    <a:pt x="4386" y="6742"/>
                    <a:pt x="2431" y="6517"/>
                    <a:pt x="2757" y="4787"/>
                  </a:cubicBezTo>
                  <a:cubicBezTo>
                    <a:pt x="1203" y="6141"/>
                    <a:pt x="151" y="4311"/>
                    <a:pt x="1930" y="3584"/>
                  </a:cubicBezTo>
                  <a:cubicBezTo>
                    <a:pt x="1755" y="3509"/>
                    <a:pt x="1830" y="3634"/>
                    <a:pt x="1930" y="358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3" name="Google Shape;1273;p16"/>
            <p:cNvSpPr/>
            <p:nvPr/>
          </p:nvSpPr>
          <p:spPr>
            <a:xfrm>
              <a:off x="5008925" y="2104675"/>
              <a:ext cx="52650" cy="40750"/>
            </a:xfrm>
            <a:custGeom>
              <a:avLst/>
              <a:gdLst/>
              <a:ahLst/>
              <a:cxnLst/>
              <a:rect l="l" t="t" r="r" b="b"/>
              <a:pathLst>
                <a:path w="2106" h="1630" extrusionOk="0">
                  <a:moveTo>
                    <a:pt x="1053" y="0"/>
                  </a:moveTo>
                  <a:cubicBezTo>
                    <a:pt x="1" y="0"/>
                    <a:pt x="1" y="1629"/>
                    <a:pt x="1053" y="1629"/>
                  </a:cubicBezTo>
                  <a:cubicBezTo>
                    <a:pt x="2106" y="1629"/>
                    <a:pt x="2106" y="0"/>
                    <a:pt x="105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74" name="Google Shape;1274;p16"/>
          <p:cNvSpPr/>
          <p:nvPr/>
        </p:nvSpPr>
        <p:spPr>
          <a:xfrm>
            <a:off x="1427950" y="4781788"/>
            <a:ext cx="87000" cy="61925"/>
          </a:xfrm>
          <a:custGeom>
            <a:avLst/>
            <a:gdLst/>
            <a:ahLst/>
            <a:cxnLst/>
            <a:rect l="l" t="t" r="r" b="b"/>
            <a:pathLst>
              <a:path w="3480" h="2477" extrusionOk="0">
                <a:moveTo>
                  <a:pt x="2112" y="1"/>
                </a:moveTo>
                <a:cubicBezTo>
                  <a:pt x="1992" y="1"/>
                  <a:pt x="1862" y="18"/>
                  <a:pt x="1722" y="57"/>
                </a:cubicBezTo>
                <a:cubicBezTo>
                  <a:pt x="1690" y="55"/>
                  <a:pt x="1659" y="54"/>
                  <a:pt x="1628" y="54"/>
                </a:cubicBezTo>
                <a:cubicBezTo>
                  <a:pt x="35" y="54"/>
                  <a:pt x="1" y="2476"/>
                  <a:pt x="1610" y="2476"/>
                </a:cubicBezTo>
                <a:cubicBezTo>
                  <a:pt x="1678" y="2476"/>
                  <a:pt x="1748" y="2472"/>
                  <a:pt x="1822" y="2463"/>
                </a:cubicBezTo>
                <a:cubicBezTo>
                  <a:pt x="3480" y="2279"/>
                  <a:pt x="3466" y="1"/>
                  <a:pt x="21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2">
  <p:cSld name="CUSTOM_10_1_1_1_1">
    <p:spTree>
      <p:nvGrpSpPr>
        <p:cNvPr id="1" name="Shape 1275"/>
        <p:cNvGrpSpPr/>
        <p:nvPr/>
      </p:nvGrpSpPr>
      <p:grpSpPr>
        <a:xfrm>
          <a:off x="0" y="0"/>
          <a:ext cx="0" cy="0"/>
          <a:chOff x="0" y="0"/>
          <a:chExt cx="0" cy="0"/>
        </a:xfrm>
      </p:grpSpPr>
      <p:grpSp>
        <p:nvGrpSpPr>
          <p:cNvPr id="1276" name="Google Shape;1276;p17"/>
          <p:cNvGrpSpPr/>
          <p:nvPr/>
        </p:nvGrpSpPr>
        <p:grpSpPr>
          <a:xfrm>
            <a:off x="395894" y="219519"/>
            <a:ext cx="8518865" cy="4788281"/>
            <a:chOff x="395894" y="219519"/>
            <a:chExt cx="8518865" cy="4788281"/>
          </a:xfrm>
        </p:grpSpPr>
        <p:sp>
          <p:nvSpPr>
            <p:cNvPr id="1277" name="Google Shape;1277;p17"/>
            <p:cNvSpPr/>
            <p:nvPr/>
          </p:nvSpPr>
          <p:spPr>
            <a:xfrm>
              <a:off x="661185" y="219519"/>
              <a:ext cx="8068819" cy="4788281"/>
            </a:xfrm>
            <a:custGeom>
              <a:avLst/>
              <a:gdLst/>
              <a:ahLst/>
              <a:cxnLst/>
              <a:rect l="l" t="t" r="r" b="b"/>
              <a:pathLst>
                <a:path w="257584" h="146846" extrusionOk="0">
                  <a:moveTo>
                    <a:pt x="7146" y="1"/>
                  </a:moveTo>
                  <a:cubicBezTo>
                    <a:pt x="3214" y="1"/>
                    <a:pt x="1" y="3214"/>
                    <a:pt x="1" y="7146"/>
                  </a:cubicBezTo>
                  <a:lnTo>
                    <a:pt x="1" y="139700"/>
                  </a:lnTo>
                  <a:cubicBezTo>
                    <a:pt x="1" y="143632"/>
                    <a:pt x="3214" y="146845"/>
                    <a:pt x="7146" y="146845"/>
                  </a:cubicBezTo>
                  <a:lnTo>
                    <a:pt x="250438" y="146845"/>
                  </a:lnTo>
                  <a:cubicBezTo>
                    <a:pt x="254408" y="146845"/>
                    <a:pt x="257584" y="143632"/>
                    <a:pt x="257584" y="139700"/>
                  </a:cubicBezTo>
                  <a:lnTo>
                    <a:pt x="257584" y="7146"/>
                  </a:lnTo>
                  <a:cubicBezTo>
                    <a:pt x="257584" y="3214"/>
                    <a:pt x="254408" y="1"/>
                    <a:pt x="2504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278" name="Google Shape;1278;p17"/>
            <p:cNvGrpSpPr/>
            <p:nvPr/>
          </p:nvGrpSpPr>
          <p:grpSpPr>
            <a:xfrm>
              <a:off x="8341543" y="2282008"/>
              <a:ext cx="569676" cy="380612"/>
              <a:chOff x="8341543" y="2282008"/>
              <a:chExt cx="569676" cy="380612"/>
            </a:xfrm>
          </p:grpSpPr>
          <p:sp>
            <p:nvSpPr>
              <p:cNvPr id="1279" name="Google Shape;1279;p17"/>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0" name="Google Shape;1280;p17"/>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81" name="Google Shape;1281;p17"/>
            <p:cNvSpPr/>
            <p:nvPr/>
          </p:nvSpPr>
          <p:spPr>
            <a:xfrm>
              <a:off x="8341543" y="4447718"/>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282" name="Google Shape;1282;p17"/>
            <p:cNvGrpSpPr/>
            <p:nvPr/>
          </p:nvGrpSpPr>
          <p:grpSpPr>
            <a:xfrm>
              <a:off x="8341543" y="1721094"/>
              <a:ext cx="569676" cy="380612"/>
              <a:chOff x="8341543" y="1721094"/>
              <a:chExt cx="569676" cy="380612"/>
            </a:xfrm>
          </p:grpSpPr>
          <p:sp>
            <p:nvSpPr>
              <p:cNvPr id="1283" name="Google Shape;1283;p17"/>
              <p:cNvSpPr/>
              <p:nvPr/>
            </p:nvSpPr>
            <p:spPr>
              <a:xfrm>
                <a:off x="8341543" y="1800869"/>
                <a:ext cx="569676" cy="300837"/>
              </a:xfrm>
              <a:custGeom>
                <a:avLst/>
                <a:gdLst/>
                <a:ahLst/>
                <a:cxnLst/>
                <a:rect l="l" t="t" r="r" b="b"/>
                <a:pathLst>
                  <a:path w="18186" h="9226" extrusionOk="0">
                    <a:moveTo>
                      <a:pt x="0" y="0"/>
                    </a:moveTo>
                    <a:lnTo>
                      <a:pt x="0" y="9225"/>
                    </a:lnTo>
                    <a:lnTo>
                      <a:pt x="18186" y="9225"/>
                    </a:lnTo>
                    <a:lnTo>
                      <a:pt x="16824" y="4462"/>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4" name="Google Shape;1284;p17"/>
              <p:cNvSpPr/>
              <p:nvPr/>
            </p:nvSpPr>
            <p:spPr>
              <a:xfrm>
                <a:off x="8341543" y="1721094"/>
                <a:ext cx="569676" cy="300837"/>
              </a:xfrm>
              <a:custGeom>
                <a:avLst/>
                <a:gdLst/>
                <a:ahLst/>
                <a:cxnLst/>
                <a:rect l="l" t="t" r="r" b="b"/>
                <a:pathLst>
                  <a:path w="18186" h="9226" extrusionOk="0">
                    <a:moveTo>
                      <a:pt x="0" y="0"/>
                    </a:moveTo>
                    <a:lnTo>
                      <a:pt x="0" y="9225"/>
                    </a:lnTo>
                    <a:lnTo>
                      <a:pt x="18186" y="9225"/>
                    </a:lnTo>
                    <a:lnTo>
                      <a:pt x="16824" y="4462"/>
                    </a:lnTo>
                    <a:lnTo>
                      <a:pt x="181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85" name="Google Shape;1285;p17"/>
            <p:cNvGrpSpPr/>
            <p:nvPr/>
          </p:nvGrpSpPr>
          <p:grpSpPr>
            <a:xfrm>
              <a:off x="8346273" y="1183592"/>
              <a:ext cx="568486" cy="388014"/>
              <a:chOff x="8346273" y="1183592"/>
              <a:chExt cx="568486" cy="388014"/>
            </a:xfrm>
          </p:grpSpPr>
          <p:sp>
            <p:nvSpPr>
              <p:cNvPr id="1286" name="Google Shape;1286;p17"/>
              <p:cNvSpPr/>
              <p:nvPr/>
            </p:nvSpPr>
            <p:spPr>
              <a:xfrm>
                <a:off x="8346273" y="1263367"/>
                <a:ext cx="568486" cy="308239"/>
              </a:xfrm>
              <a:custGeom>
                <a:avLst/>
                <a:gdLst/>
                <a:ahLst/>
                <a:cxnLst/>
                <a:rect l="l" t="t" r="r" b="b"/>
                <a:pathLst>
                  <a:path w="18148" h="9453" extrusionOk="0">
                    <a:moveTo>
                      <a:pt x="0" y="0"/>
                    </a:moveTo>
                    <a:lnTo>
                      <a:pt x="0" y="9452"/>
                    </a:lnTo>
                    <a:lnTo>
                      <a:pt x="18148" y="9452"/>
                    </a:lnTo>
                    <a:lnTo>
                      <a:pt x="16787" y="4688"/>
                    </a:lnTo>
                    <a:lnTo>
                      <a:pt x="18148"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7" name="Google Shape;1287;p17"/>
              <p:cNvSpPr/>
              <p:nvPr/>
            </p:nvSpPr>
            <p:spPr>
              <a:xfrm>
                <a:off x="8346273" y="1183592"/>
                <a:ext cx="568486" cy="308239"/>
              </a:xfrm>
              <a:custGeom>
                <a:avLst/>
                <a:gdLst/>
                <a:ahLst/>
                <a:cxnLst/>
                <a:rect l="l" t="t" r="r" b="b"/>
                <a:pathLst>
                  <a:path w="18148" h="9453" extrusionOk="0">
                    <a:moveTo>
                      <a:pt x="0" y="0"/>
                    </a:moveTo>
                    <a:lnTo>
                      <a:pt x="0" y="9452"/>
                    </a:lnTo>
                    <a:lnTo>
                      <a:pt x="18148" y="9452"/>
                    </a:lnTo>
                    <a:lnTo>
                      <a:pt x="16787" y="4688"/>
                    </a:lnTo>
                    <a:lnTo>
                      <a:pt x="181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88" name="Google Shape;1288;p17"/>
            <p:cNvGrpSpPr/>
            <p:nvPr/>
          </p:nvGrpSpPr>
          <p:grpSpPr>
            <a:xfrm>
              <a:off x="8341543" y="606635"/>
              <a:ext cx="569676" cy="388014"/>
              <a:chOff x="8341543" y="606635"/>
              <a:chExt cx="569676" cy="388014"/>
            </a:xfrm>
          </p:grpSpPr>
          <p:sp>
            <p:nvSpPr>
              <p:cNvPr id="1289" name="Google Shape;1289;p17"/>
              <p:cNvSpPr/>
              <p:nvPr/>
            </p:nvSpPr>
            <p:spPr>
              <a:xfrm>
                <a:off x="8341543" y="686410"/>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0" name="Google Shape;1290;p17"/>
              <p:cNvSpPr/>
              <p:nvPr/>
            </p:nvSpPr>
            <p:spPr>
              <a:xfrm>
                <a:off x="8341543" y="606635"/>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91" name="Google Shape;1291;p17"/>
            <p:cNvGrpSpPr/>
            <p:nvPr/>
          </p:nvGrpSpPr>
          <p:grpSpPr>
            <a:xfrm>
              <a:off x="8341543" y="2842933"/>
              <a:ext cx="569676" cy="380612"/>
              <a:chOff x="8341543" y="2282008"/>
              <a:chExt cx="569676" cy="380612"/>
            </a:xfrm>
          </p:grpSpPr>
          <p:sp>
            <p:nvSpPr>
              <p:cNvPr id="1292" name="Google Shape;1292;p17"/>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3" name="Google Shape;1293;p17"/>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94" name="Google Shape;1294;p17"/>
            <p:cNvGrpSpPr/>
            <p:nvPr/>
          </p:nvGrpSpPr>
          <p:grpSpPr>
            <a:xfrm>
              <a:off x="8341543" y="3403858"/>
              <a:ext cx="569676" cy="380612"/>
              <a:chOff x="8341543" y="2282008"/>
              <a:chExt cx="569676" cy="380612"/>
            </a:xfrm>
          </p:grpSpPr>
          <p:sp>
            <p:nvSpPr>
              <p:cNvPr id="1295" name="Google Shape;1295;p17"/>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6" name="Google Shape;1296;p17"/>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97" name="Google Shape;1297;p17"/>
            <p:cNvSpPr/>
            <p:nvPr/>
          </p:nvSpPr>
          <p:spPr>
            <a:xfrm>
              <a:off x="8341543" y="4367943"/>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8" name="Google Shape;1298;p17"/>
            <p:cNvSpPr/>
            <p:nvPr/>
          </p:nvSpPr>
          <p:spPr>
            <a:xfrm>
              <a:off x="395894" y="219519"/>
              <a:ext cx="8053438" cy="4788281"/>
            </a:xfrm>
            <a:custGeom>
              <a:avLst/>
              <a:gdLst/>
              <a:ahLst/>
              <a:cxnLst/>
              <a:rect l="l" t="t" r="r" b="b"/>
              <a:pathLst>
                <a:path w="257093" h="146846" extrusionOk="0">
                  <a:moveTo>
                    <a:pt x="7146" y="1"/>
                  </a:moveTo>
                  <a:cubicBezTo>
                    <a:pt x="3177" y="1"/>
                    <a:pt x="1" y="3214"/>
                    <a:pt x="1" y="7146"/>
                  </a:cubicBezTo>
                  <a:lnTo>
                    <a:pt x="1" y="139700"/>
                  </a:lnTo>
                  <a:cubicBezTo>
                    <a:pt x="1" y="143632"/>
                    <a:pt x="3177" y="146845"/>
                    <a:pt x="7146" y="146845"/>
                  </a:cubicBezTo>
                  <a:lnTo>
                    <a:pt x="249947" y="146845"/>
                  </a:lnTo>
                  <a:cubicBezTo>
                    <a:pt x="253879" y="146845"/>
                    <a:pt x="257093" y="143632"/>
                    <a:pt x="257093" y="139700"/>
                  </a:cubicBezTo>
                  <a:lnTo>
                    <a:pt x="257093" y="7146"/>
                  </a:lnTo>
                  <a:cubicBezTo>
                    <a:pt x="257093" y="3214"/>
                    <a:pt x="253879" y="1"/>
                    <a:pt x="2499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99" name="Google Shape;1299;p17"/>
          <p:cNvSpPr/>
          <p:nvPr/>
        </p:nvSpPr>
        <p:spPr>
          <a:xfrm>
            <a:off x="546317" y="941938"/>
            <a:ext cx="79378" cy="131963"/>
          </a:xfrm>
          <a:custGeom>
            <a:avLst/>
            <a:gdLst/>
            <a:ahLst/>
            <a:cxnLst/>
            <a:rect l="l" t="t" r="r" b="b"/>
            <a:pathLst>
              <a:path w="2534" h="4047" extrusionOk="0">
                <a:moveTo>
                  <a:pt x="1286" y="1"/>
                </a:moveTo>
                <a:cubicBezTo>
                  <a:pt x="567" y="1"/>
                  <a:pt x="0" y="908"/>
                  <a:pt x="0" y="2042"/>
                </a:cubicBezTo>
                <a:cubicBezTo>
                  <a:pt x="0" y="3139"/>
                  <a:pt x="567" y="4046"/>
                  <a:pt x="1286" y="4046"/>
                </a:cubicBezTo>
                <a:cubicBezTo>
                  <a:pt x="1966" y="4046"/>
                  <a:pt x="2533" y="3139"/>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0" name="Google Shape;1300;p17"/>
          <p:cNvSpPr/>
          <p:nvPr/>
        </p:nvSpPr>
        <p:spPr>
          <a:xfrm>
            <a:off x="281025" y="966589"/>
            <a:ext cx="324527" cy="82660"/>
          </a:xfrm>
          <a:custGeom>
            <a:avLst/>
            <a:gdLst/>
            <a:ahLst/>
            <a:cxnLst/>
            <a:rect l="l" t="t" r="r" b="b"/>
            <a:pathLst>
              <a:path w="10360" h="2535" extrusionOk="0">
                <a:moveTo>
                  <a:pt x="794" y="1"/>
                </a:moveTo>
                <a:cubicBezTo>
                  <a:pt x="341" y="1"/>
                  <a:pt x="0" y="568"/>
                  <a:pt x="0" y="1286"/>
                </a:cubicBezTo>
                <a:cubicBezTo>
                  <a:pt x="0" y="1967"/>
                  <a:pt x="341" y="2534"/>
                  <a:pt x="794" y="2534"/>
                </a:cubicBezTo>
                <a:lnTo>
                  <a:pt x="9566" y="2534"/>
                </a:lnTo>
                <a:cubicBezTo>
                  <a:pt x="10019" y="2534"/>
                  <a:pt x="10360" y="1967"/>
                  <a:pt x="10360" y="1286"/>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1" name="Google Shape;1301;p17"/>
          <p:cNvSpPr/>
          <p:nvPr/>
        </p:nvSpPr>
        <p:spPr>
          <a:xfrm>
            <a:off x="304707" y="104921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2" name="Google Shape;1302;p17"/>
          <p:cNvSpPr/>
          <p:nvPr/>
        </p:nvSpPr>
        <p:spPr>
          <a:xfrm>
            <a:off x="605521" y="1007283"/>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3" name="Google Shape;1303;p17"/>
          <p:cNvSpPr/>
          <p:nvPr/>
        </p:nvSpPr>
        <p:spPr>
          <a:xfrm>
            <a:off x="546317" y="1298240"/>
            <a:ext cx="79378" cy="133169"/>
          </a:xfrm>
          <a:custGeom>
            <a:avLst/>
            <a:gdLst/>
            <a:ahLst/>
            <a:cxnLst/>
            <a:rect l="l" t="t" r="r" b="b"/>
            <a:pathLst>
              <a:path w="2534" h="4084" extrusionOk="0">
                <a:moveTo>
                  <a:pt x="1286" y="0"/>
                </a:moveTo>
                <a:cubicBezTo>
                  <a:pt x="567" y="0"/>
                  <a:pt x="0" y="908"/>
                  <a:pt x="0" y="2042"/>
                </a:cubicBezTo>
                <a:cubicBezTo>
                  <a:pt x="0" y="3176"/>
                  <a:pt x="567" y="4083"/>
                  <a:pt x="1286" y="4083"/>
                </a:cubicBezTo>
                <a:cubicBezTo>
                  <a:pt x="1966" y="4083"/>
                  <a:pt x="2533" y="3176"/>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4" name="Google Shape;1304;p17"/>
          <p:cNvSpPr/>
          <p:nvPr/>
        </p:nvSpPr>
        <p:spPr>
          <a:xfrm>
            <a:off x="281025" y="1324130"/>
            <a:ext cx="324527" cy="81388"/>
          </a:xfrm>
          <a:custGeom>
            <a:avLst/>
            <a:gdLst/>
            <a:ahLst/>
            <a:cxnLst/>
            <a:rect l="l" t="t" r="r" b="b"/>
            <a:pathLst>
              <a:path w="10360" h="2496" extrusionOk="0">
                <a:moveTo>
                  <a:pt x="794" y="0"/>
                </a:moveTo>
                <a:cubicBezTo>
                  <a:pt x="341" y="0"/>
                  <a:pt x="0" y="567"/>
                  <a:pt x="0" y="1248"/>
                </a:cubicBezTo>
                <a:cubicBezTo>
                  <a:pt x="0" y="1928"/>
                  <a:pt x="341" y="2495"/>
                  <a:pt x="794" y="2495"/>
                </a:cubicBezTo>
                <a:lnTo>
                  <a:pt x="9566" y="2495"/>
                </a:lnTo>
                <a:cubicBezTo>
                  <a:pt x="10019" y="2495"/>
                  <a:pt x="10360" y="1928"/>
                  <a:pt x="10360" y="1248"/>
                </a:cubicBezTo>
                <a:cubicBezTo>
                  <a:pt x="10360" y="567"/>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5" name="Google Shape;1305;p17"/>
          <p:cNvSpPr/>
          <p:nvPr/>
        </p:nvSpPr>
        <p:spPr>
          <a:xfrm>
            <a:off x="304707" y="1405486"/>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6" name="Google Shape;1306;p17"/>
          <p:cNvSpPr/>
          <p:nvPr/>
        </p:nvSpPr>
        <p:spPr>
          <a:xfrm>
            <a:off x="605521" y="1364792"/>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7" name="Google Shape;1307;p17"/>
          <p:cNvSpPr/>
          <p:nvPr/>
        </p:nvSpPr>
        <p:spPr>
          <a:xfrm>
            <a:off x="282216" y="1335217"/>
            <a:ext cx="323337" cy="70302"/>
          </a:xfrm>
          <a:custGeom>
            <a:avLst/>
            <a:gdLst/>
            <a:ahLst/>
            <a:cxnLst/>
            <a:rect l="l" t="t" r="r" b="b"/>
            <a:pathLst>
              <a:path w="10322" h="2156" extrusionOk="0">
                <a:moveTo>
                  <a:pt x="10057" y="0"/>
                </a:moveTo>
                <a:lnTo>
                  <a:pt x="10057" y="0"/>
                </a:lnTo>
                <a:cubicBezTo>
                  <a:pt x="10095" y="76"/>
                  <a:pt x="10095" y="190"/>
                  <a:pt x="10095" y="303"/>
                </a:cubicBezTo>
                <a:cubicBezTo>
                  <a:pt x="10095" y="983"/>
                  <a:pt x="9755" y="1551"/>
                  <a:pt x="9301" y="1551"/>
                </a:cubicBezTo>
                <a:lnTo>
                  <a:pt x="530" y="1551"/>
                </a:lnTo>
                <a:cubicBezTo>
                  <a:pt x="303" y="1551"/>
                  <a:pt x="114" y="1437"/>
                  <a:pt x="0" y="1210"/>
                </a:cubicBezTo>
                <a:lnTo>
                  <a:pt x="0" y="1210"/>
                </a:lnTo>
                <a:cubicBezTo>
                  <a:pt x="76" y="1740"/>
                  <a:pt x="378" y="2118"/>
                  <a:pt x="719" y="2155"/>
                </a:cubicBezTo>
                <a:lnTo>
                  <a:pt x="9528" y="2155"/>
                </a:lnTo>
                <a:cubicBezTo>
                  <a:pt x="9981" y="2155"/>
                  <a:pt x="10322" y="1588"/>
                  <a:pt x="10322" y="908"/>
                </a:cubicBezTo>
                <a:cubicBezTo>
                  <a:pt x="10322" y="530"/>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8" name="Google Shape;1308;p17"/>
          <p:cNvSpPr/>
          <p:nvPr/>
        </p:nvSpPr>
        <p:spPr>
          <a:xfrm>
            <a:off x="546317" y="1655749"/>
            <a:ext cx="79378" cy="131930"/>
          </a:xfrm>
          <a:custGeom>
            <a:avLst/>
            <a:gdLst/>
            <a:ahLst/>
            <a:cxnLst/>
            <a:rect l="l" t="t" r="r" b="b"/>
            <a:pathLst>
              <a:path w="2534" h="4046" extrusionOk="0">
                <a:moveTo>
                  <a:pt x="1286" y="0"/>
                </a:moveTo>
                <a:cubicBezTo>
                  <a:pt x="567" y="0"/>
                  <a:pt x="0" y="908"/>
                  <a:pt x="0" y="2004"/>
                </a:cubicBezTo>
                <a:cubicBezTo>
                  <a:pt x="0" y="3138"/>
                  <a:pt x="567" y="4046"/>
                  <a:pt x="1286" y="4046"/>
                </a:cubicBezTo>
                <a:cubicBezTo>
                  <a:pt x="1966" y="4046"/>
                  <a:pt x="2533" y="3138"/>
                  <a:pt x="2533" y="2004"/>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9" name="Google Shape;1309;p17"/>
          <p:cNvSpPr/>
          <p:nvPr/>
        </p:nvSpPr>
        <p:spPr>
          <a:xfrm>
            <a:off x="281025" y="1680400"/>
            <a:ext cx="324527" cy="82627"/>
          </a:xfrm>
          <a:custGeom>
            <a:avLst/>
            <a:gdLst/>
            <a:ahLst/>
            <a:cxnLst/>
            <a:rect l="l" t="t" r="r" b="b"/>
            <a:pathLst>
              <a:path w="10360" h="2534" extrusionOk="0">
                <a:moveTo>
                  <a:pt x="794" y="1"/>
                </a:moveTo>
                <a:cubicBezTo>
                  <a:pt x="341" y="1"/>
                  <a:pt x="0" y="568"/>
                  <a:pt x="0" y="1248"/>
                </a:cubicBezTo>
                <a:cubicBezTo>
                  <a:pt x="0" y="1967"/>
                  <a:pt x="341" y="2534"/>
                  <a:pt x="794" y="2534"/>
                </a:cubicBezTo>
                <a:lnTo>
                  <a:pt x="9566" y="2534"/>
                </a:lnTo>
                <a:cubicBezTo>
                  <a:pt x="10019" y="2534"/>
                  <a:pt x="10360" y="1967"/>
                  <a:pt x="10360" y="1248"/>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0" name="Google Shape;1310;p17"/>
          <p:cNvSpPr/>
          <p:nvPr/>
        </p:nvSpPr>
        <p:spPr>
          <a:xfrm>
            <a:off x="304707" y="1761756"/>
            <a:ext cx="32014" cy="1272"/>
          </a:xfrm>
          <a:custGeom>
            <a:avLst/>
            <a:gdLst/>
            <a:ahLst/>
            <a:cxnLst/>
            <a:rect l="l" t="t" r="r" b="b"/>
            <a:pathLst>
              <a:path w="1022" h="39" extrusionOk="0">
                <a:moveTo>
                  <a:pt x="1021" y="39"/>
                </a:moveTo>
                <a:lnTo>
                  <a:pt x="38" y="39"/>
                </a:lnTo>
                <a:cubicBezTo>
                  <a:pt x="38" y="39"/>
                  <a:pt x="38" y="39"/>
                  <a:pt x="38" y="39"/>
                </a:cubicBezTo>
                <a:cubicBezTo>
                  <a:pt x="38" y="39"/>
                  <a:pt x="38" y="39"/>
                  <a:pt x="38" y="39"/>
                </a:cubicBezTo>
                <a:lnTo>
                  <a:pt x="1021" y="39"/>
                </a:lnTo>
                <a:lnTo>
                  <a:pt x="1021" y="39"/>
                </a:lnTo>
                <a:close/>
                <a:moveTo>
                  <a:pt x="1" y="39"/>
                </a:moveTo>
                <a:lnTo>
                  <a:pt x="1" y="39"/>
                </a:lnTo>
                <a:lnTo>
                  <a:pt x="1" y="39"/>
                </a:lnTo>
                <a:close/>
                <a:moveTo>
                  <a:pt x="1" y="39"/>
                </a:moveTo>
                <a:lnTo>
                  <a:pt x="1" y="39"/>
                </a:lnTo>
                <a:lnTo>
                  <a:pt x="1" y="39"/>
                </a:lnTo>
                <a:close/>
                <a:moveTo>
                  <a:pt x="1" y="39"/>
                </a:moveTo>
                <a:lnTo>
                  <a:pt x="1" y="39"/>
                </a:lnTo>
                <a:lnTo>
                  <a:pt x="1" y="39"/>
                </a:lnTo>
                <a:close/>
                <a:moveTo>
                  <a:pt x="1" y="39"/>
                </a:moveTo>
                <a:cubicBezTo>
                  <a:pt x="1" y="39"/>
                  <a:pt x="1" y="39"/>
                  <a:pt x="1" y="1"/>
                </a:cubicBezTo>
                <a:cubicBezTo>
                  <a:pt x="1" y="39"/>
                  <a:pt x="1" y="39"/>
                  <a:pt x="1" y="39"/>
                </a:cubicBez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1" name="Google Shape;1311;p17"/>
          <p:cNvSpPr/>
          <p:nvPr/>
        </p:nvSpPr>
        <p:spPr>
          <a:xfrm>
            <a:off x="605521" y="1721094"/>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2" name="Google Shape;1312;p17"/>
          <p:cNvSpPr/>
          <p:nvPr/>
        </p:nvSpPr>
        <p:spPr>
          <a:xfrm>
            <a:off x="282216" y="1691487"/>
            <a:ext cx="323337" cy="71541"/>
          </a:xfrm>
          <a:custGeom>
            <a:avLst/>
            <a:gdLst/>
            <a:ahLst/>
            <a:cxnLst/>
            <a:rect l="l" t="t" r="r" b="b"/>
            <a:pathLst>
              <a:path w="10322" h="2194" extrusionOk="0">
                <a:moveTo>
                  <a:pt x="10057" y="1"/>
                </a:moveTo>
                <a:cubicBezTo>
                  <a:pt x="10095" y="114"/>
                  <a:pt x="10095" y="228"/>
                  <a:pt x="10095" y="303"/>
                </a:cubicBezTo>
                <a:cubicBezTo>
                  <a:pt x="10095" y="1022"/>
                  <a:pt x="9755" y="1589"/>
                  <a:pt x="9301" y="1589"/>
                </a:cubicBezTo>
                <a:lnTo>
                  <a:pt x="530" y="1589"/>
                </a:lnTo>
                <a:cubicBezTo>
                  <a:pt x="303" y="1589"/>
                  <a:pt x="114" y="1438"/>
                  <a:pt x="0" y="1249"/>
                </a:cubicBezTo>
                <a:lnTo>
                  <a:pt x="0" y="1249"/>
                </a:lnTo>
                <a:cubicBezTo>
                  <a:pt x="76" y="1740"/>
                  <a:pt x="340" y="2156"/>
                  <a:pt x="719" y="2156"/>
                </a:cubicBezTo>
                <a:cubicBezTo>
                  <a:pt x="719" y="2194"/>
                  <a:pt x="719" y="2194"/>
                  <a:pt x="719" y="2194"/>
                </a:cubicBezTo>
                <a:lnTo>
                  <a:pt x="9528" y="2194"/>
                </a:lnTo>
                <a:cubicBezTo>
                  <a:pt x="9981" y="2194"/>
                  <a:pt x="10322" y="1627"/>
                  <a:pt x="10322" y="908"/>
                </a:cubicBezTo>
                <a:cubicBezTo>
                  <a:pt x="10322" y="568"/>
                  <a:pt x="10208" y="228"/>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3" name="Google Shape;1313;p17"/>
          <p:cNvSpPr/>
          <p:nvPr/>
        </p:nvSpPr>
        <p:spPr>
          <a:xfrm>
            <a:off x="546317" y="2012018"/>
            <a:ext cx="79378" cy="133202"/>
          </a:xfrm>
          <a:custGeom>
            <a:avLst/>
            <a:gdLst/>
            <a:ahLst/>
            <a:cxnLst/>
            <a:rect l="l" t="t" r="r" b="b"/>
            <a:pathLst>
              <a:path w="2534" h="4085" extrusionOk="0">
                <a:moveTo>
                  <a:pt x="1286" y="1"/>
                </a:moveTo>
                <a:cubicBezTo>
                  <a:pt x="567" y="1"/>
                  <a:pt x="0" y="908"/>
                  <a:pt x="0" y="2042"/>
                </a:cubicBezTo>
                <a:cubicBezTo>
                  <a:pt x="0" y="3177"/>
                  <a:pt x="567" y="4084"/>
                  <a:pt x="1286" y="4084"/>
                </a:cubicBezTo>
                <a:cubicBezTo>
                  <a:pt x="1966" y="4084"/>
                  <a:pt x="2533" y="3177"/>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4" name="Google Shape;1314;p17"/>
          <p:cNvSpPr/>
          <p:nvPr/>
        </p:nvSpPr>
        <p:spPr>
          <a:xfrm>
            <a:off x="281025" y="2037909"/>
            <a:ext cx="324527" cy="81421"/>
          </a:xfrm>
          <a:custGeom>
            <a:avLst/>
            <a:gdLst/>
            <a:ahLst/>
            <a:cxnLst/>
            <a:rect l="l" t="t" r="r" b="b"/>
            <a:pathLst>
              <a:path w="10360" h="2497" extrusionOk="0">
                <a:moveTo>
                  <a:pt x="794" y="1"/>
                </a:moveTo>
                <a:cubicBezTo>
                  <a:pt x="341" y="1"/>
                  <a:pt x="0" y="568"/>
                  <a:pt x="0" y="1248"/>
                </a:cubicBezTo>
                <a:cubicBezTo>
                  <a:pt x="0" y="1929"/>
                  <a:pt x="341" y="2496"/>
                  <a:pt x="794" y="2496"/>
                </a:cubicBezTo>
                <a:lnTo>
                  <a:pt x="9566" y="2496"/>
                </a:lnTo>
                <a:cubicBezTo>
                  <a:pt x="10019" y="2496"/>
                  <a:pt x="10360" y="1929"/>
                  <a:pt x="10360" y="1248"/>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5" name="Google Shape;1315;p17"/>
          <p:cNvSpPr/>
          <p:nvPr/>
        </p:nvSpPr>
        <p:spPr>
          <a:xfrm>
            <a:off x="304707" y="211929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6" name="Google Shape;1316;p17"/>
          <p:cNvSpPr/>
          <p:nvPr/>
        </p:nvSpPr>
        <p:spPr>
          <a:xfrm>
            <a:off x="605521" y="2077364"/>
            <a:ext cx="31" cy="1272"/>
          </a:xfrm>
          <a:custGeom>
            <a:avLst/>
            <a:gdLst/>
            <a:ahLst/>
            <a:cxnLst/>
            <a:rect l="l" t="t" r="r" b="b"/>
            <a:pathLst>
              <a:path w="1" h="39" extrusionOk="0">
                <a:moveTo>
                  <a:pt x="1" y="38"/>
                </a:moveTo>
                <a:lnTo>
                  <a:pt x="1" y="38"/>
                </a:lnTo>
                <a:lnTo>
                  <a:pt x="1" y="38"/>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7" name="Google Shape;1317;p17"/>
          <p:cNvSpPr/>
          <p:nvPr/>
        </p:nvSpPr>
        <p:spPr>
          <a:xfrm>
            <a:off x="282216" y="2049028"/>
            <a:ext cx="323337" cy="70302"/>
          </a:xfrm>
          <a:custGeom>
            <a:avLst/>
            <a:gdLst/>
            <a:ahLst/>
            <a:cxnLst/>
            <a:rect l="l" t="t" r="r" b="b"/>
            <a:pathLst>
              <a:path w="10322" h="2156" extrusionOk="0">
                <a:moveTo>
                  <a:pt x="10057" y="0"/>
                </a:moveTo>
                <a:cubicBezTo>
                  <a:pt x="10095" y="76"/>
                  <a:pt x="10095" y="189"/>
                  <a:pt x="10095" y="303"/>
                </a:cubicBezTo>
                <a:cubicBezTo>
                  <a:pt x="10095" y="983"/>
                  <a:pt x="9755" y="1550"/>
                  <a:pt x="9301" y="1550"/>
                </a:cubicBezTo>
                <a:lnTo>
                  <a:pt x="530" y="1550"/>
                </a:lnTo>
                <a:cubicBezTo>
                  <a:pt x="303" y="1550"/>
                  <a:pt x="114" y="1437"/>
                  <a:pt x="0" y="1210"/>
                </a:cubicBezTo>
                <a:lnTo>
                  <a:pt x="0" y="1210"/>
                </a:lnTo>
                <a:cubicBezTo>
                  <a:pt x="76" y="1739"/>
                  <a:pt x="340" y="2117"/>
                  <a:pt x="719" y="2155"/>
                </a:cubicBezTo>
                <a:lnTo>
                  <a:pt x="9528" y="2155"/>
                </a:lnTo>
                <a:cubicBezTo>
                  <a:pt x="9981" y="2155"/>
                  <a:pt x="10322" y="1588"/>
                  <a:pt x="10322" y="907"/>
                </a:cubicBezTo>
                <a:lnTo>
                  <a:pt x="10322" y="870"/>
                </a:lnTo>
                <a:cubicBezTo>
                  <a:pt x="10322" y="529"/>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8" name="Google Shape;1318;p17"/>
          <p:cNvSpPr/>
          <p:nvPr/>
        </p:nvSpPr>
        <p:spPr>
          <a:xfrm>
            <a:off x="546317" y="2369560"/>
            <a:ext cx="79378" cy="131930"/>
          </a:xfrm>
          <a:custGeom>
            <a:avLst/>
            <a:gdLst/>
            <a:ahLst/>
            <a:cxnLst/>
            <a:rect l="l" t="t" r="r" b="b"/>
            <a:pathLst>
              <a:path w="2534" h="4046" extrusionOk="0">
                <a:moveTo>
                  <a:pt x="1286" y="0"/>
                </a:moveTo>
                <a:cubicBezTo>
                  <a:pt x="567" y="0"/>
                  <a:pt x="0" y="907"/>
                  <a:pt x="0" y="2004"/>
                </a:cubicBezTo>
                <a:cubicBezTo>
                  <a:pt x="0" y="3138"/>
                  <a:pt x="567" y="4045"/>
                  <a:pt x="1286" y="4045"/>
                </a:cubicBezTo>
                <a:cubicBezTo>
                  <a:pt x="1966" y="4045"/>
                  <a:pt x="2533" y="3138"/>
                  <a:pt x="2533" y="2004"/>
                </a:cubicBezTo>
                <a:cubicBezTo>
                  <a:pt x="2533" y="907"/>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9" name="Google Shape;1319;p17"/>
          <p:cNvSpPr/>
          <p:nvPr/>
        </p:nvSpPr>
        <p:spPr>
          <a:xfrm>
            <a:off x="281025" y="2394211"/>
            <a:ext cx="324527" cy="81388"/>
          </a:xfrm>
          <a:custGeom>
            <a:avLst/>
            <a:gdLst/>
            <a:ahLst/>
            <a:cxnLst/>
            <a:rect l="l" t="t" r="r" b="b"/>
            <a:pathLst>
              <a:path w="10360" h="2496" extrusionOk="0">
                <a:moveTo>
                  <a:pt x="794" y="0"/>
                </a:moveTo>
                <a:cubicBezTo>
                  <a:pt x="341" y="0"/>
                  <a:pt x="0" y="567"/>
                  <a:pt x="0" y="1248"/>
                </a:cubicBezTo>
                <a:cubicBezTo>
                  <a:pt x="0" y="1966"/>
                  <a:pt x="341" y="2495"/>
                  <a:pt x="794" y="2495"/>
                </a:cubicBezTo>
                <a:lnTo>
                  <a:pt x="9566" y="2495"/>
                </a:lnTo>
                <a:cubicBezTo>
                  <a:pt x="10019" y="2495"/>
                  <a:pt x="10360" y="1966"/>
                  <a:pt x="10360" y="1248"/>
                </a:cubicBezTo>
                <a:cubicBezTo>
                  <a:pt x="10360" y="567"/>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0" name="Google Shape;1320;p17"/>
          <p:cNvSpPr/>
          <p:nvPr/>
        </p:nvSpPr>
        <p:spPr>
          <a:xfrm>
            <a:off x="304707" y="247556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cubicBezTo>
                  <a:pt x="1" y="0"/>
                  <a:pt x="1" y="0"/>
                  <a:pt x="1" y="0"/>
                </a:cubicBezTo>
                <a:cubicBezTo>
                  <a:pt x="1" y="0"/>
                  <a:pt x="1" y="0"/>
                  <a:pt x="1" y="0"/>
                </a:cubicBez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1" name="Google Shape;1321;p17"/>
          <p:cNvSpPr/>
          <p:nvPr/>
        </p:nvSpPr>
        <p:spPr>
          <a:xfrm>
            <a:off x="605521" y="2434872"/>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2" name="Google Shape;1322;p17"/>
          <p:cNvSpPr/>
          <p:nvPr/>
        </p:nvSpPr>
        <p:spPr>
          <a:xfrm>
            <a:off x="282216" y="2405297"/>
            <a:ext cx="323337" cy="70302"/>
          </a:xfrm>
          <a:custGeom>
            <a:avLst/>
            <a:gdLst/>
            <a:ahLst/>
            <a:cxnLst/>
            <a:rect l="l" t="t" r="r" b="b"/>
            <a:pathLst>
              <a:path w="10322" h="2156" extrusionOk="0">
                <a:moveTo>
                  <a:pt x="10057" y="0"/>
                </a:moveTo>
                <a:cubicBezTo>
                  <a:pt x="10095" y="114"/>
                  <a:pt x="10095" y="189"/>
                  <a:pt x="10095" y="303"/>
                </a:cubicBezTo>
                <a:cubicBezTo>
                  <a:pt x="10095" y="1021"/>
                  <a:pt x="9755" y="1551"/>
                  <a:pt x="9301" y="1551"/>
                </a:cubicBezTo>
                <a:lnTo>
                  <a:pt x="530" y="1551"/>
                </a:lnTo>
                <a:cubicBezTo>
                  <a:pt x="303" y="1551"/>
                  <a:pt x="114" y="1437"/>
                  <a:pt x="0" y="1248"/>
                </a:cubicBezTo>
                <a:lnTo>
                  <a:pt x="0" y="1248"/>
                </a:lnTo>
                <a:cubicBezTo>
                  <a:pt x="76" y="1777"/>
                  <a:pt x="378" y="2155"/>
                  <a:pt x="719" y="2155"/>
                </a:cubicBezTo>
                <a:lnTo>
                  <a:pt x="9528" y="2155"/>
                </a:lnTo>
                <a:cubicBezTo>
                  <a:pt x="9981" y="2155"/>
                  <a:pt x="10322" y="1626"/>
                  <a:pt x="10322" y="908"/>
                </a:cubicBezTo>
                <a:cubicBezTo>
                  <a:pt x="10322" y="530"/>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3" name="Google Shape;1323;p17"/>
          <p:cNvSpPr/>
          <p:nvPr/>
        </p:nvSpPr>
        <p:spPr>
          <a:xfrm>
            <a:off x="546317" y="2725829"/>
            <a:ext cx="79378" cy="131930"/>
          </a:xfrm>
          <a:custGeom>
            <a:avLst/>
            <a:gdLst/>
            <a:ahLst/>
            <a:cxnLst/>
            <a:rect l="l" t="t" r="r" b="b"/>
            <a:pathLst>
              <a:path w="2534" h="4046" extrusionOk="0">
                <a:moveTo>
                  <a:pt x="1286" y="0"/>
                </a:moveTo>
                <a:cubicBezTo>
                  <a:pt x="567" y="0"/>
                  <a:pt x="0" y="908"/>
                  <a:pt x="0" y="2042"/>
                </a:cubicBezTo>
                <a:cubicBezTo>
                  <a:pt x="0" y="3138"/>
                  <a:pt x="567" y="4046"/>
                  <a:pt x="1286" y="4046"/>
                </a:cubicBezTo>
                <a:cubicBezTo>
                  <a:pt x="1966" y="4046"/>
                  <a:pt x="2533" y="3138"/>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4" name="Google Shape;1324;p17"/>
          <p:cNvSpPr/>
          <p:nvPr/>
        </p:nvSpPr>
        <p:spPr>
          <a:xfrm>
            <a:off x="281025" y="2751719"/>
            <a:ext cx="324527" cy="81388"/>
          </a:xfrm>
          <a:custGeom>
            <a:avLst/>
            <a:gdLst/>
            <a:ahLst/>
            <a:cxnLst/>
            <a:rect l="l" t="t" r="r" b="b"/>
            <a:pathLst>
              <a:path w="10360" h="2496" extrusionOk="0">
                <a:moveTo>
                  <a:pt x="794" y="0"/>
                </a:moveTo>
                <a:cubicBezTo>
                  <a:pt x="341" y="0"/>
                  <a:pt x="0" y="530"/>
                  <a:pt x="0" y="1248"/>
                </a:cubicBezTo>
                <a:cubicBezTo>
                  <a:pt x="0" y="1929"/>
                  <a:pt x="341" y="2496"/>
                  <a:pt x="794" y="2496"/>
                </a:cubicBezTo>
                <a:lnTo>
                  <a:pt x="9566" y="2496"/>
                </a:lnTo>
                <a:cubicBezTo>
                  <a:pt x="10019" y="2496"/>
                  <a:pt x="10360" y="1929"/>
                  <a:pt x="10360" y="1248"/>
                </a:cubicBezTo>
                <a:cubicBezTo>
                  <a:pt x="10360" y="530"/>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5" name="Google Shape;1325;p17"/>
          <p:cNvSpPr/>
          <p:nvPr/>
        </p:nvSpPr>
        <p:spPr>
          <a:xfrm>
            <a:off x="304707" y="2833075"/>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lnTo>
                  <a:pt x="1" y="1"/>
                </a:lnTo>
                <a:lnTo>
                  <a:pt x="1" y="1"/>
                </a:lnTo>
                <a:close/>
                <a:moveTo>
                  <a:pt x="1" y="1"/>
                </a:moveTo>
                <a:lnTo>
                  <a:pt x="1" y="1"/>
                </a:lnTo>
                <a:lnTo>
                  <a:pt x="1" y="1"/>
                </a:lnTo>
                <a:close/>
                <a:moveTo>
                  <a:pt x="1" y="1"/>
                </a:moveTo>
                <a:cubicBezTo>
                  <a:pt x="1" y="1"/>
                  <a:pt x="1" y="1"/>
                  <a:pt x="1" y="1"/>
                </a:cubicBezTo>
                <a:cubicBezTo>
                  <a:pt x="1" y="1"/>
                  <a:pt x="1" y="1"/>
                  <a:pt x="1" y="1"/>
                </a:cubicBezTo>
                <a:close/>
                <a:moveTo>
                  <a:pt x="1" y="1"/>
                </a:moveTo>
                <a:lnTo>
                  <a:pt x="1" y="1"/>
                </a:lnTo>
                <a:lnTo>
                  <a:pt x="1" y="1"/>
                </a:ln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6" name="Google Shape;1326;p17"/>
          <p:cNvSpPr/>
          <p:nvPr/>
        </p:nvSpPr>
        <p:spPr>
          <a:xfrm>
            <a:off x="605521" y="2791174"/>
            <a:ext cx="31" cy="1272"/>
          </a:xfrm>
          <a:custGeom>
            <a:avLst/>
            <a:gdLst/>
            <a:ahLst/>
            <a:cxnLst/>
            <a:rect l="l" t="t" r="r" b="b"/>
            <a:pathLst>
              <a:path w="1" h="39" extrusionOk="0">
                <a:moveTo>
                  <a:pt x="1" y="38"/>
                </a:moveTo>
                <a:lnTo>
                  <a:pt x="1" y="38"/>
                </a:lnTo>
                <a:lnTo>
                  <a:pt x="1" y="38"/>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7" name="Google Shape;1327;p17"/>
          <p:cNvSpPr/>
          <p:nvPr/>
        </p:nvSpPr>
        <p:spPr>
          <a:xfrm>
            <a:off x="282216" y="2761567"/>
            <a:ext cx="323337" cy="71541"/>
          </a:xfrm>
          <a:custGeom>
            <a:avLst/>
            <a:gdLst/>
            <a:ahLst/>
            <a:cxnLst/>
            <a:rect l="l" t="t" r="r" b="b"/>
            <a:pathLst>
              <a:path w="10322" h="2194" extrusionOk="0">
                <a:moveTo>
                  <a:pt x="10057" y="1"/>
                </a:moveTo>
                <a:cubicBezTo>
                  <a:pt x="10095" y="114"/>
                  <a:pt x="10095" y="228"/>
                  <a:pt x="10095" y="341"/>
                </a:cubicBezTo>
                <a:cubicBezTo>
                  <a:pt x="10095" y="1022"/>
                  <a:pt x="9755" y="1589"/>
                  <a:pt x="9301" y="1589"/>
                </a:cubicBezTo>
                <a:lnTo>
                  <a:pt x="530" y="1589"/>
                </a:lnTo>
                <a:cubicBezTo>
                  <a:pt x="303" y="1589"/>
                  <a:pt x="114" y="1475"/>
                  <a:pt x="0" y="1248"/>
                </a:cubicBezTo>
                <a:lnTo>
                  <a:pt x="0" y="1248"/>
                </a:lnTo>
                <a:cubicBezTo>
                  <a:pt x="76" y="1778"/>
                  <a:pt x="340" y="2156"/>
                  <a:pt x="719" y="2194"/>
                </a:cubicBezTo>
                <a:lnTo>
                  <a:pt x="9528" y="2194"/>
                </a:lnTo>
                <a:cubicBezTo>
                  <a:pt x="9981" y="2194"/>
                  <a:pt x="10322" y="1627"/>
                  <a:pt x="10322" y="946"/>
                </a:cubicBezTo>
                <a:lnTo>
                  <a:pt x="10322" y="908"/>
                </a:lnTo>
                <a:cubicBezTo>
                  <a:pt x="10322" y="568"/>
                  <a:pt x="10208" y="228"/>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8" name="Google Shape;1328;p17"/>
          <p:cNvSpPr/>
          <p:nvPr/>
        </p:nvSpPr>
        <p:spPr>
          <a:xfrm>
            <a:off x="546317" y="3083338"/>
            <a:ext cx="79378" cy="131963"/>
          </a:xfrm>
          <a:custGeom>
            <a:avLst/>
            <a:gdLst/>
            <a:ahLst/>
            <a:cxnLst/>
            <a:rect l="l" t="t" r="r" b="b"/>
            <a:pathLst>
              <a:path w="2534" h="4047" extrusionOk="0">
                <a:moveTo>
                  <a:pt x="1286" y="1"/>
                </a:moveTo>
                <a:cubicBezTo>
                  <a:pt x="567" y="1"/>
                  <a:pt x="0" y="908"/>
                  <a:pt x="0" y="2004"/>
                </a:cubicBezTo>
                <a:cubicBezTo>
                  <a:pt x="0" y="3139"/>
                  <a:pt x="567" y="4046"/>
                  <a:pt x="1286" y="4046"/>
                </a:cubicBezTo>
                <a:cubicBezTo>
                  <a:pt x="1966" y="4046"/>
                  <a:pt x="2533" y="3139"/>
                  <a:pt x="2533" y="2004"/>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9" name="Google Shape;1329;p17"/>
          <p:cNvSpPr/>
          <p:nvPr/>
        </p:nvSpPr>
        <p:spPr>
          <a:xfrm>
            <a:off x="281025" y="3107989"/>
            <a:ext cx="324527" cy="81421"/>
          </a:xfrm>
          <a:custGeom>
            <a:avLst/>
            <a:gdLst/>
            <a:ahLst/>
            <a:cxnLst/>
            <a:rect l="l" t="t" r="r" b="b"/>
            <a:pathLst>
              <a:path w="10360" h="2497" extrusionOk="0">
                <a:moveTo>
                  <a:pt x="794" y="1"/>
                </a:moveTo>
                <a:cubicBezTo>
                  <a:pt x="341" y="1"/>
                  <a:pt x="0" y="568"/>
                  <a:pt x="0" y="1248"/>
                </a:cubicBezTo>
                <a:cubicBezTo>
                  <a:pt x="0" y="1929"/>
                  <a:pt x="341" y="2496"/>
                  <a:pt x="794" y="2496"/>
                </a:cubicBezTo>
                <a:lnTo>
                  <a:pt x="9566" y="2496"/>
                </a:lnTo>
                <a:cubicBezTo>
                  <a:pt x="10019" y="2496"/>
                  <a:pt x="10360" y="1929"/>
                  <a:pt x="10360" y="1248"/>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0" name="Google Shape;1330;p17"/>
          <p:cNvSpPr/>
          <p:nvPr/>
        </p:nvSpPr>
        <p:spPr>
          <a:xfrm>
            <a:off x="304707" y="318937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cubicBezTo>
                  <a:pt x="1" y="0"/>
                  <a:pt x="1" y="0"/>
                  <a:pt x="1" y="0"/>
                </a:cubicBezTo>
                <a:cubicBezTo>
                  <a:pt x="1" y="0"/>
                  <a:pt x="1" y="0"/>
                  <a:pt x="1" y="0"/>
                </a:cubicBez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1" name="Google Shape;1331;p17"/>
          <p:cNvSpPr/>
          <p:nvPr/>
        </p:nvSpPr>
        <p:spPr>
          <a:xfrm>
            <a:off x="605521" y="3148683"/>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2" name="Google Shape;1332;p17"/>
          <p:cNvSpPr/>
          <p:nvPr/>
        </p:nvSpPr>
        <p:spPr>
          <a:xfrm>
            <a:off x="282216" y="3119108"/>
            <a:ext cx="323337" cy="70302"/>
          </a:xfrm>
          <a:custGeom>
            <a:avLst/>
            <a:gdLst/>
            <a:ahLst/>
            <a:cxnLst/>
            <a:rect l="l" t="t" r="r" b="b"/>
            <a:pathLst>
              <a:path w="10322" h="2156" extrusionOk="0">
                <a:moveTo>
                  <a:pt x="10057" y="0"/>
                </a:moveTo>
                <a:cubicBezTo>
                  <a:pt x="10095" y="113"/>
                  <a:pt x="10095" y="189"/>
                  <a:pt x="10095" y="302"/>
                </a:cubicBezTo>
                <a:cubicBezTo>
                  <a:pt x="10095" y="1021"/>
                  <a:pt x="9755" y="1550"/>
                  <a:pt x="9301" y="1550"/>
                </a:cubicBezTo>
                <a:lnTo>
                  <a:pt x="530" y="1550"/>
                </a:lnTo>
                <a:cubicBezTo>
                  <a:pt x="303" y="1550"/>
                  <a:pt x="114" y="1437"/>
                  <a:pt x="0" y="1248"/>
                </a:cubicBezTo>
                <a:lnTo>
                  <a:pt x="0" y="1248"/>
                </a:lnTo>
                <a:cubicBezTo>
                  <a:pt x="76" y="1739"/>
                  <a:pt x="340" y="2155"/>
                  <a:pt x="719" y="2155"/>
                </a:cubicBezTo>
                <a:lnTo>
                  <a:pt x="9528" y="2155"/>
                </a:lnTo>
                <a:cubicBezTo>
                  <a:pt x="9981" y="2155"/>
                  <a:pt x="10322" y="1588"/>
                  <a:pt x="10322" y="907"/>
                </a:cubicBezTo>
                <a:cubicBezTo>
                  <a:pt x="10322" y="529"/>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3" name="Google Shape;1333;p17"/>
          <p:cNvSpPr/>
          <p:nvPr/>
        </p:nvSpPr>
        <p:spPr>
          <a:xfrm>
            <a:off x="546317" y="3439640"/>
            <a:ext cx="79378" cy="131930"/>
          </a:xfrm>
          <a:custGeom>
            <a:avLst/>
            <a:gdLst/>
            <a:ahLst/>
            <a:cxnLst/>
            <a:rect l="l" t="t" r="r" b="b"/>
            <a:pathLst>
              <a:path w="2534" h="4046" extrusionOk="0">
                <a:moveTo>
                  <a:pt x="1286" y="0"/>
                </a:moveTo>
                <a:cubicBezTo>
                  <a:pt x="567" y="0"/>
                  <a:pt x="0" y="907"/>
                  <a:pt x="0" y="2042"/>
                </a:cubicBezTo>
                <a:cubicBezTo>
                  <a:pt x="0" y="3138"/>
                  <a:pt x="567" y="4045"/>
                  <a:pt x="1286" y="4045"/>
                </a:cubicBezTo>
                <a:cubicBezTo>
                  <a:pt x="1966" y="4045"/>
                  <a:pt x="2533" y="3138"/>
                  <a:pt x="2533" y="2042"/>
                </a:cubicBezTo>
                <a:cubicBezTo>
                  <a:pt x="2533" y="907"/>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4" name="Google Shape;1334;p17"/>
          <p:cNvSpPr/>
          <p:nvPr/>
        </p:nvSpPr>
        <p:spPr>
          <a:xfrm>
            <a:off x="281025" y="3465498"/>
            <a:ext cx="324527" cy="81421"/>
          </a:xfrm>
          <a:custGeom>
            <a:avLst/>
            <a:gdLst/>
            <a:ahLst/>
            <a:cxnLst/>
            <a:rect l="l" t="t" r="r" b="b"/>
            <a:pathLst>
              <a:path w="10360" h="2497" extrusionOk="0">
                <a:moveTo>
                  <a:pt x="794" y="1"/>
                </a:moveTo>
                <a:cubicBezTo>
                  <a:pt x="341" y="1"/>
                  <a:pt x="0" y="530"/>
                  <a:pt x="0" y="1249"/>
                </a:cubicBezTo>
                <a:cubicBezTo>
                  <a:pt x="0" y="1929"/>
                  <a:pt x="341" y="2496"/>
                  <a:pt x="794" y="2496"/>
                </a:cubicBezTo>
                <a:lnTo>
                  <a:pt x="9566" y="2496"/>
                </a:lnTo>
                <a:cubicBezTo>
                  <a:pt x="10019" y="2496"/>
                  <a:pt x="10360" y="1929"/>
                  <a:pt x="10360" y="1249"/>
                </a:cubicBezTo>
                <a:cubicBezTo>
                  <a:pt x="10360" y="530"/>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5" name="Google Shape;1335;p17"/>
          <p:cNvSpPr/>
          <p:nvPr/>
        </p:nvSpPr>
        <p:spPr>
          <a:xfrm>
            <a:off x="304707" y="3546886"/>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6" name="Google Shape;1336;p17"/>
          <p:cNvSpPr/>
          <p:nvPr/>
        </p:nvSpPr>
        <p:spPr>
          <a:xfrm>
            <a:off x="605521" y="3504953"/>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7" name="Google Shape;1337;p17"/>
          <p:cNvSpPr/>
          <p:nvPr/>
        </p:nvSpPr>
        <p:spPr>
          <a:xfrm>
            <a:off x="282216" y="3475378"/>
            <a:ext cx="323337" cy="71541"/>
          </a:xfrm>
          <a:custGeom>
            <a:avLst/>
            <a:gdLst/>
            <a:ahLst/>
            <a:cxnLst/>
            <a:rect l="l" t="t" r="r" b="b"/>
            <a:pathLst>
              <a:path w="10322" h="2194" extrusionOk="0">
                <a:moveTo>
                  <a:pt x="10057" y="0"/>
                </a:moveTo>
                <a:lnTo>
                  <a:pt x="10057" y="0"/>
                </a:lnTo>
                <a:cubicBezTo>
                  <a:pt x="10095" y="114"/>
                  <a:pt x="10095" y="227"/>
                  <a:pt x="10095" y="341"/>
                </a:cubicBezTo>
                <a:cubicBezTo>
                  <a:pt x="10095" y="1021"/>
                  <a:pt x="9755" y="1588"/>
                  <a:pt x="9301" y="1588"/>
                </a:cubicBezTo>
                <a:lnTo>
                  <a:pt x="530" y="1588"/>
                </a:lnTo>
                <a:cubicBezTo>
                  <a:pt x="303" y="1588"/>
                  <a:pt x="114" y="1437"/>
                  <a:pt x="0" y="1248"/>
                </a:cubicBezTo>
                <a:lnTo>
                  <a:pt x="0" y="1248"/>
                </a:lnTo>
                <a:cubicBezTo>
                  <a:pt x="76" y="1777"/>
                  <a:pt x="340" y="2155"/>
                  <a:pt x="719" y="2193"/>
                </a:cubicBezTo>
                <a:lnTo>
                  <a:pt x="9528" y="2193"/>
                </a:lnTo>
                <a:cubicBezTo>
                  <a:pt x="9981" y="2193"/>
                  <a:pt x="10322" y="1626"/>
                  <a:pt x="10322" y="946"/>
                </a:cubicBezTo>
                <a:lnTo>
                  <a:pt x="10322" y="908"/>
                </a:lnTo>
                <a:cubicBezTo>
                  <a:pt x="10322" y="568"/>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8" name="Google Shape;1338;p17"/>
          <p:cNvSpPr/>
          <p:nvPr/>
        </p:nvSpPr>
        <p:spPr>
          <a:xfrm>
            <a:off x="546317" y="3795909"/>
            <a:ext cx="79378" cy="133169"/>
          </a:xfrm>
          <a:custGeom>
            <a:avLst/>
            <a:gdLst/>
            <a:ahLst/>
            <a:cxnLst/>
            <a:rect l="l" t="t" r="r" b="b"/>
            <a:pathLst>
              <a:path w="2534" h="4084" extrusionOk="0">
                <a:moveTo>
                  <a:pt x="1286" y="0"/>
                </a:moveTo>
                <a:cubicBezTo>
                  <a:pt x="567" y="0"/>
                  <a:pt x="0" y="908"/>
                  <a:pt x="0" y="2042"/>
                </a:cubicBezTo>
                <a:cubicBezTo>
                  <a:pt x="0" y="3176"/>
                  <a:pt x="567" y="4084"/>
                  <a:pt x="1286" y="4084"/>
                </a:cubicBezTo>
                <a:cubicBezTo>
                  <a:pt x="1966" y="4084"/>
                  <a:pt x="2533" y="3176"/>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9" name="Google Shape;1339;p17"/>
          <p:cNvSpPr/>
          <p:nvPr/>
        </p:nvSpPr>
        <p:spPr>
          <a:xfrm>
            <a:off x="281025" y="3821800"/>
            <a:ext cx="324527" cy="81388"/>
          </a:xfrm>
          <a:custGeom>
            <a:avLst/>
            <a:gdLst/>
            <a:ahLst/>
            <a:cxnLst/>
            <a:rect l="l" t="t" r="r" b="b"/>
            <a:pathLst>
              <a:path w="10360" h="2496" extrusionOk="0">
                <a:moveTo>
                  <a:pt x="794" y="0"/>
                </a:moveTo>
                <a:cubicBezTo>
                  <a:pt x="341" y="0"/>
                  <a:pt x="0" y="567"/>
                  <a:pt x="0" y="1248"/>
                </a:cubicBezTo>
                <a:cubicBezTo>
                  <a:pt x="0" y="1929"/>
                  <a:pt x="341" y="2496"/>
                  <a:pt x="794" y="2496"/>
                </a:cubicBezTo>
                <a:lnTo>
                  <a:pt x="9566" y="2496"/>
                </a:lnTo>
                <a:cubicBezTo>
                  <a:pt x="10019" y="2496"/>
                  <a:pt x="10360" y="1929"/>
                  <a:pt x="10360" y="1248"/>
                </a:cubicBezTo>
                <a:cubicBezTo>
                  <a:pt x="10360" y="567"/>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0" name="Google Shape;1340;p17"/>
          <p:cNvSpPr/>
          <p:nvPr/>
        </p:nvSpPr>
        <p:spPr>
          <a:xfrm>
            <a:off x="304707" y="3903155"/>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cubicBezTo>
                  <a:pt x="1" y="1"/>
                  <a:pt x="1" y="1"/>
                  <a:pt x="1" y="1"/>
                </a:cubicBezTo>
                <a:cubicBezTo>
                  <a:pt x="1" y="1"/>
                  <a:pt x="1" y="1"/>
                  <a:pt x="1" y="1"/>
                </a:cubicBezTo>
                <a:close/>
                <a:moveTo>
                  <a:pt x="1" y="1"/>
                </a:moveTo>
                <a:lnTo>
                  <a:pt x="1" y="1"/>
                </a:lnTo>
                <a:lnTo>
                  <a:pt x="1" y="1"/>
                </a:lnTo>
                <a:close/>
                <a:moveTo>
                  <a:pt x="1" y="1"/>
                </a:moveTo>
                <a:lnTo>
                  <a:pt x="1" y="1"/>
                </a:lnTo>
                <a:lnTo>
                  <a:pt x="1" y="1"/>
                </a:lnTo>
                <a:close/>
                <a:moveTo>
                  <a:pt x="1" y="1"/>
                </a:moveTo>
                <a:lnTo>
                  <a:pt x="1" y="1"/>
                </a:lnTo>
                <a:lnTo>
                  <a:pt x="1" y="1"/>
                </a:ln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1" name="Google Shape;1341;p17"/>
          <p:cNvSpPr/>
          <p:nvPr/>
        </p:nvSpPr>
        <p:spPr>
          <a:xfrm>
            <a:off x="605521" y="3862494"/>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2" name="Google Shape;1342;p17"/>
          <p:cNvSpPr/>
          <p:nvPr/>
        </p:nvSpPr>
        <p:spPr>
          <a:xfrm>
            <a:off x="282216" y="3832886"/>
            <a:ext cx="323337" cy="70302"/>
          </a:xfrm>
          <a:custGeom>
            <a:avLst/>
            <a:gdLst/>
            <a:ahLst/>
            <a:cxnLst/>
            <a:rect l="l" t="t" r="r" b="b"/>
            <a:pathLst>
              <a:path w="10322" h="2156" extrusionOk="0">
                <a:moveTo>
                  <a:pt x="10057" y="1"/>
                </a:moveTo>
                <a:lnTo>
                  <a:pt x="10057" y="1"/>
                </a:lnTo>
                <a:cubicBezTo>
                  <a:pt x="10095" y="76"/>
                  <a:pt x="10095" y="190"/>
                  <a:pt x="10095" y="303"/>
                </a:cubicBezTo>
                <a:cubicBezTo>
                  <a:pt x="10095" y="984"/>
                  <a:pt x="9755" y="1551"/>
                  <a:pt x="9301" y="1551"/>
                </a:cubicBezTo>
                <a:lnTo>
                  <a:pt x="530" y="1551"/>
                </a:lnTo>
                <a:cubicBezTo>
                  <a:pt x="303" y="1551"/>
                  <a:pt x="114" y="1437"/>
                  <a:pt x="0" y="1210"/>
                </a:cubicBezTo>
                <a:lnTo>
                  <a:pt x="0" y="1210"/>
                </a:lnTo>
                <a:cubicBezTo>
                  <a:pt x="76" y="1740"/>
                  <a:pt x="340" y="2118"/>
                  <a:pt x="719" y="2156"/>
                </a:cubicBezTo>
                <a:lnTo>
                  <a:pt x="9528" y="2156"/>
                </a:lnTo>
                <a:cubicBezTo>
                  <a:pt x="9981" y="2156"/>
                  <a:pt x="10322" y="1589"/>
                  <a:pt x="10322" y="908"/>
                </a:cubicBezTo>
                <a:cubicBezTo>
                  <a:pt x="10322" y="530"/>
                  <a:pt x="10208" y="227"/>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3" name="Google Shape;1343;p17"/>
          <p:cNvSpPr/>
          <p:nvPr/>
        </p:nvSpPr>
        <p:spPr>
          <a:xfrm>
            <a:off x="546317" y="4153418"/>
            <a:ext cx="79378" cy="131963"/>
          </a:xfrm>
          <a:custGeom>
            <a:avLst/>
            <a:gdLst/>
            <a:ahLst/>
            <a:cxnLst/>
            <a:rect l="l" t="t" r="r" b="b"/>
            <a:pathLst>
              <a:path w="2534" h="4047" extrusionOk="0">
                <a:moveTo>
                  <a:pt x="1286" y="1"/>
                </a:moveTo>
                <a:cubicBezTo>
                  <a:pt x="567" y="1"/>
                  <a:pt x="0" y="908"/>
                  <a:pt x="0" y="2042"/>
                </a:cubicBezTo>
                <a:cubicBezTo>
                  <a:pt x="0" y="3139"/>
                  <a:pt x="567" y="4046"/>
                  <a:pt x="1286" y="4046"/>
                </a:cubicBezTo>
                <a:cubicBezTo>
                  <a:pt x="1966" y="4046"/>
                  <a:pt x="2533" y="3139"/>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4" name="Google Shape;1344;p17"/>
          <p:cNvSpPr/>
          <p:nvPr/>
        </p:nvSpPr>
        <p:spPr>
          <a:xfrm>
            <a:off x="281025" y="4178069"/>
            <a:ext cx="324527" cy="82627"/>
          </a:xfrm>
          <a:custGeom>
            <a:avLst/>
            <a:gdLst/>
            <a:ahLst/>
            <a:cxnLst/>
            <a:rect l="l" t="t" r="r" b="b"/>
            <a:pathLst>
              <a:path w="10360" h="2534" extrusionOk="0">
                <a:moveTo>
                  <a:pt x="794" y="1"/>
                </a:moveTo>
                <a:cubicBezTo>
                  <a:pt x="341" y="1"/>
                  <a:pt x="0" y="568"/>
                  <a:pt x="0" y="1286"/>
                </a:cubicBezTo>
                <a:cubicBezTo>
                  <a:pt x="0" y="1967"/>
                  <a:pt x="341" y="2534"/>
                  <a:pt x="794" y="2534"/>
                </a:cubicBezTo>
                <a:lnTo>
                  <a:pt x="9566" y="2534"/>
                </a:lnTo>
                <a:cubicBezTo>
                  <a:pt x="10019" y="2534"/>
                  <a:pt x="10360" y="1967"/>
                  <a:pt x="10360" y="1286"/>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5" name="Google Shape;1345;p17"/>
          <p:cNvSpPr/>
          <p:nvPr/>
        </p:nvSpPr>
        <p:spPr>
          <a:xfrm>
            <a:off x="304707" y="4260664"/>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lnTo>
                  <a:pt x="1" y="1"/>
                </a:lnTo>
                <a:lnTo>
                  <a:pt x="1" y="1"/>
                </a:lnTo>
                <a:close/>
                <a:moveTo>
                  <a:pt x="1" y="1"/>
                </a:moveTo>
                <a:lnTo>
                  <a:pt x="1" y="1"/>
                </a:lnTo>
                <a:lnTo>
                  <a:pt x="1" y="1"/>
                </a:lnTo>
                <a:close/>
                <a:moveTo>
                  <a:pt x="1" y="1"/>
                </a:moveTo>
                <a:lnTo>
                  <a:pt x="1" y="1"/>
                </a:lnTo>
                <a:lnTo>
                  <a:pt x="1" y="1"/>
                </a:lnTo>
                <a:close/>
                <a:moveTo>
                  <a:pt x="1" y="1"/>
                </a:moveTo>
                <a:cubicBezTo>
                  <a:pt x="1" y="1"/>
                  <a:pt x="1" y="1"/>
                  <a:pt x="1" y="1"/>
                </a:cubicBezTo>
                <a:cubicBezTo>
                  <a:pt x="1" y="1"/>
                  <a:pt x="1" y="1"/>
                  <a:pt x="1" y="1"/>
                </a:cubicBez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6" name="Google Shape;1346;p17"/>
          <p:cNvSpPr/>
          <p:nvPr/>
        </p:nvSpPr>
        <p:spPr>
          <a:xfrm>
            <a:off x="605521" y="4218763"/>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7" name="Google Shape;1347;p17"/>
          <p:cNvSpPr/>
          <p:nvPr/>
        </p:nvSpPr>
        <p:spPr>
          <a:xfrm>
            <a:off x="282216" y="4189188"/>
            <a:ext cx="323337" cy="71508"/>
          </a:xfrm>
          <a:custGeom>
            <a:avLst/>
            <a:gdLst/>
            <a:ahLst/>
            <a:cxnLst/>
            <a:rect l="l" t="t" r="r" b="b"/>
            <a:pathLst>
              <a:path w="10322" h="2193" extrusionOk="0">
                <a:moveTo>
                  <a:pt x="10057" y="0"/>
                </a:moveTo>
                <a:lnTo>
                  <a:pt x="10057" y="0"/>
                </a:lnTo>
                <a:cubicBezTo>
                  <a:pt x="10095" y="113"/>
                  <a:pt x="10095" y="227"/>
                  <a:pt x="10095" y="340"/>
                </a:cubicBezTo>
                <a:cubicBezTo>
                  <a:pt x="10095" y="1021"/>
                  <a:pt x="9755" y="1588"/>
                  <a:pt x="9301" y="1588"/>
                </a:cubicBezTo>
                <a:lnTo>
                  <a:pt x="530" y="1588"/>
                </a:lnTo>
                <a:cubicBezTo>
                  <a:pt x="303" y="1588"/>
                  <a:pt x="114" y="1437"/>
                  <a:pt x="0" y="1248"/>
                </a:cubicBezTo>
                <a:lnTo>
                  <a:pt x="0" y="1248"/>
                </a:lnTo>
                <a:cubicBezTo>
                  <a:pt x="76" y="1777"/>
                  <a:pt x="378" y="2155"/>
                  <a:pt x="719" y="2193"/>
                </a:cubicBezTo>
                <a:lnTo>
                  <a:pt x="9528" y="2193"/>
                </a:lnTo>
                <a:cubicBezTo>
                  <a:pt x="9981" y="2193"/>
                  <a:pt x="10322" y="1626"/>
                  <a:pt x="10322" y="945"/>
                </a:cubicBezTo>
                <a:lnTo>
                  <a:pt x="10322" y="907"/>
                </a:lnTo>
                <a:cubicBezTo>
                  <a:pt x="10322" y="567"/>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8" name="Google Shape;1348;p17"/>
          <p:cNvSpPr/>
          <p:nvPr/>
        </p:nvSpPr>
        <p:spPr>
          <a:xfrm>
            <a:off x="282216" y="977708"/>
            <a:ext cx="323337" cy="71541"/>
          </a:xfrm>
          <a:custGeom>
            <a:avLst/>
            <a:gdLst/>
            <a:ahLst/>
            <a:cxnLst/>
            <a:rect l="l" t="t" r="r" b="b"/>
            <a:pathLst>
              <a:path w="10322" h="2194" extrusionOk="0">
                <a:moveTo>
                  <a:pt x="10057" y="0"/>
                </a:moveTo>
                <a:cubicBezTo>
                  <a:pt x="10095" y="114"/>
                  <a:pt x="10095" y="227"/>
                  <a:pt x="10095" y="341"/>
                </a:cubicBezTo>
                <a:cubicBezTo>
                  <a:pt x="10095" y="1021"/>
                  <a:pt x="9755" y="1588"/>
                  <a:pt x="9301" y="1588"/>
                </a:cubicBezTo>
                <a:lnTo>
                  <a:pt x="530" y="1588"/>
                </a:lnTo>
                <a:cubicBezTo>
                  <a:pt x="303" y="1588"/>
                  <a:pt x="114" y="1437"/>
                  <a:pt x="0" y="1248"/>
                </a:cubicBezTo>
                <a:lnTo>
                  <a:pt x="0" y="1248"/>
                </a:lnTo>
                <a:cubicBezTo>
                  <a:pt x="76" y="1777"/>
                  <a:pt x="340" y="2155"/>
                  <a:pt x="719" y="2193"/>
                </a:cubicBezTo>
                <a:lnTo>
                  <a:pt x="9528" y="2193"/>
                </a:lnTo>
                <a:cubicBezTo>
                  <a:pt x="9981" y="2193"/>
                  <a:pt x="10322" y="1626"/>
                  <a:pt x="10322" y="945"/>
                </a:cubicBezTo>
                <a:lnTo>
                  <a:pt x="10322" y="908"/>
                </a:lnTo>
                <a:cubicBezTo>
                  <a:pt x="10322" y="567"/>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349" name="Google Shape;1349;p17"/>
          <p:cNvGrpSpPr/>
          <p:nvPr/>
        </p:nvGrpSpPr>
        <p:grpSpPr>
          <a:xfrm>
            <a:off x="504088" y="319075"/>
            <a:ext cx="444275" cy="398525"/>
            <a:chOff x="2495125" y="2142250"/>
            <a:chExt cx="444275" cy="398525"/>
          </a:xfrm>
        </p:grpSpPr>
        <p:sp>
          <p:nvSpPr>
            <p:cNvPr id="1350" name="Google Shape;1350;p17"/>
            <p:cNvSpPr/>
            <p:nvPr/>
          </p:nvSpPr>
          <p:spPr>
            <a:xfrm>
              <a:off x="2495125" y="2142250"/>
              <a:ext cx="444275" cy="398525"/>
            </a:xfrm>
            <a:custGeom>
              <a:avLst/>
              <a:gdLst/>
              <a:ahLst/>
              <a:cxnLst/>
              <a:rect l="l" t="t" r="r" b="b"/>
              <a:pathLst>
                <a:path w="17771" h="15941" extrusionOk="0">
                  <a:moveTo>
                    <a:pt x="6542" y="6116"/>
                  </a:moveTo>
                  <a:cubicBezTo>
                    <a:pt x="4437" y="1154"/>
                    <a:pt x="10201" y="1"/>
                    <a:pt x="9224" y="5866"/>
                  </a:cubicBezTo>
                  <a:cubicBezTo>
                    <a:pt x="11780" y="1003"/>
                    <a:pt x="16367" y="6718"/>
                    <a:pt x="10452" y="8021"/>
                  </a:cubicBezTo>
                  <a:cubicBezTo>
                    <a:pt x="17770" y="9525"/>
                    <a:pt x="12382" y="15139"/>
                    <a:pt x="9600" y="9976"/>
                  </a:cubicBezTo>
                  <a:cubicBezTo>
                    <a:pt x="11204" y="15891"/>
                    <a:pt x="5941" y="15941"/>
                    <a:pt x="7068" y="10252"/>
                  </a:cubicBezTo>
                  <a:cubicBezTo>
                    <a:pt x="4662" y="15565"/>
                    <a:pt x="1" y="11555"/>
                    <a:pt x="5414" y="8597"/>
                  </a:cubicBezTo>
                  <a:cubicBezTo>
                    <a:pt x="276" y="8597"/>
                    <a:pt x="1830" y="2031"/>
                    <a:pt x="6542" y="611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1" name="Google Shape;1351;p17"/>
            <p:cNvSpPr/>
            <p:nvPr/>
          </p:nvSpPr>
          <p:spPr>
            <a:xfrm>
              <a:off x="2655525" y="2307050"/>
              <a:ext cx="94650" cy="73325"/>
            </a:xfrm>
            <a:custGeom>
              <a:avLst/>
              <a:gdLst/>
              <a:ahLst/>
              <a:cxnLst/>
              <a:rect l="l" t="t" r="r" b="b"/>
              <a:pathLst>
                <a:path w="3786" h="2933" extrusionOk="0">
                  <a:moveTo>
                    <a:pt x="1906" y="0"/>
                  </a:moveTo>
                  <a:cubicBezTo>
                    <a:pt x="1" y="0"/>
                    <a:pt x="1" y="2933"/>
                    <a:pt x="1906" y="2933"/>
                  </a:cubicBezTo>
                  <a:cubicBezTo>
                    <a:pt x="3785" y="2933"/>
                    <a:pt x="3785" y="0"/>
                    <a:pt x="1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52" name="Google Shape;1352;p17"/>
          <p:cNvGrpSpPr/>
          <p:nvPr/>
        </p:nvGrpSpPr>
        <p:grpSpPr>
          <a:xfrm>
            <a:off x="7942288" y="4463763"/>
            <a:ext cx="291375" cy="281375"/>
            <a:chOff x="3243875" y="2372825"/>
            <a:chExt cx="291375" cy="281375"/>
          </a:xfrm>
        </p:grpSpPr>
        <p:sp>
          <p:nvSpPr>
            <p:cNvPr id="1353" name="Google Shape;1353;p17"/>
            <p:cNvSpPr/>
            <p:nvPr/>
          </p:nvSpPr>
          <p:spPr>
            <a:xfrm>
              <a:off x="3287125" y="2403550"/>
              <a:ext cx="205525" cy="200525"/>
            </a:xfrm>
            <a:custGeom>
              <a:avLst/>
              <a:gdLst/>
              <a:ahLst/>
              <a:cxnLst/>
              <a:rect l="l" t="t" r="r" b="b"/>
              <a:pathLst>
                <a:path w="8221" h="8021" fill="none" extrusionOk="0">
                  <a:moveTo>
                    <a:pt x="8221" y="0"/>
                  </a:moveTo>
                  <a:cubicBezTo>
                    <a:pt x="5765" y="2982"/>
                    <a:pt x="2807" y="5338"/>
                    <a:pt x="0" y="8020"/>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4" name="Google Shape;1354;p17"/>
            <p:cNvSpPr/>
            <p:nvPr/>
          </p:nvSpPr>
          <p:spPr>
            <a:xfrm>
              <a:off x="3304025" y="2403550"/>
              <a:ext cx="191125" cy="210550"/>
            </a:xfrm>
            <a:custGeom>
              <a:avLst/>
              <a:gdLst/>
              <a:ahLst/>
              <a:cxnLst/>
              <a:rect l="l" t="t" r="r" b="b"/>
              <a:pathLst>
                <a:path w="7645" h="8422" fill="none" extrusionOk="0">
                  <a:moveTo>
                    <a:pt x="1" y="0"/>
                  </a:moveTo>
                  <a:cubicBezTo>
                    <a:pt x="1404" y="1830"/>
                    <a:pt x="3159" y="3409"/>
                    <a:pt x="4738" y="5088"/>
                  </a:cubicBezTo>
                  <a:cubicBezTo>
                    <a:pt x="6066" y="6491"/>
                    <a:pt x="6292" y="6993"/>
                    <a:pt x="7645" y="842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5" name="Google Shape;1355;p17"/>
            <p:cNvSpPr/>
            <p:nvPr/>
          </p:nvSpPr>
          <p:spPr>
            <a:xfrm>
              <a:off x="3396775" y="2372825"/>
              <a:ext cx="10675" cy="281375"/>
            </a:xfrm>
            <a:custGeom>
              <a:avLst/>
              <a:gdLst/>
              <a:ahLst/>
              <a:cxnLst/>
              <a:rect l="l" t="t" r="r" b="b"/>
              <a:pathLst>
                <a:path w="427" h="11255" fill="none" extrusionOk="0">
                  <a:moveTo>
                    <a:pt x="150" y="1"/>
                  </a:moveTo>
                  <a:cubicBezTo>
                    <a:pt x="75" y="2507"/>
                    <a:pt x="426" y="5013"/>
                    <a:pt x="150" y="7470"/>
                  </a:cubicBezTo>
                  <a:cubicBezTo>
                    <a:pt x="25" y="8798"/>
                    <a:pt x="0" y="9951"/>
                    <a:pt x="0" y="11254"/>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6" name="Google Shape;1356;p17"/>
            <p:cNvSpPr/>
            <p:nvPr/>
          </p:nvSpPr>
          <p:spPr>
            <a:xfrm>
              <a:off x="3243875" y="2495650"/>
              <a:ext cx="285125" cy="10675"/>
            </a:xfrm>
            <a:custGeom>
              <a:avLst/>
              <a:gdLst/>
              <a:ahLst/>
              <a:cxnLst/>
              <a:rect l="l" t="t" r="r" b="b"/>
              <a:pathLst>
                <a:path w="11405" h="427" fill="none" extrusionOk="0">
                  <a:moveTo>
                    <a:pt x="11404" y="426"/>
                  </a:moveTo>
                  <a:cubicBezTo>
                    <a:pt x="7495" y="0"/>
                    <a:pt x="3886" y="201"/>
                    <a:pt x="1" y="50"/>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7" name="Google Shape;1357;p17"/>
            <p:cNvSpPr/>
            <p:nvPr/>
          </p:nvSpPr>
          <p:spPr>
            <a:xfrm>
              <a:off x="3340375" y="2379100"/>
              <a:ext cx="104650" cy="267575"/>
            </a:xfrm>
            <a:custGeom>
              <a:avLst/>
              <a:gdLst/>
              <a:ahLst/>
              <a:cxnLst/>
              <a:rect l="l" t="t" r="r" b="b"/>
              <a:pathLst>
                <a:path w="4186" h="10703" fill="none" extrusionOk="0">
                  <a:moveTo>
                    <a:pt x="0" y="1"/>
                  </a:moveTo>
                  <a:cubicBezTo>
                    <a:pt x="1780" y="3409"/>
                    <a:pt x="2833" y="7043"/>
                    <a:pt x="4186" y="10702"/>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8" name="Google Shape;1358;p17"/>
            <p:cNvSpPr/>
            <p:nvPr/>
          </p:nvSpPr>
          <p:spPr>
            <a:xfrm>
              <a:off x="3267075" y="2458675"/>
              <a:ext cx="268175" cy="94000"/>
            </a:xfrm>
            <a:custGeom>
              <a:avLst/>
              <a:gdLst/>
              <a:ahLst/>
              <a:cxnLst/>
              <a:rect l="l" t="t" r="r" b="b"/>
              <a:pathLst>
                <a:path w="10727" h="3760" fill="none" extrusionOk="0">
                  <a:moveTo>
                    <a:pt x="0" y="3760"/>
                  </a:moveTo>
                  <a:cubicBezTo>
                    <a:pt x="2231" y="3184"/>
                    <a:pt x="4361" y="2181"/>
                    <a:pt x="6516" y="1379"/>
                  </a:cubicBezTo>
                  <a:cubicBezTo>
                    <a:pt x="8346" y="702"/>
                    <a:pt x="8897" y="677"/>
                    <a:pt x="10727" y="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9" name="Google Shape;1359;p17"/>
            <p:cNvSpPr/>
            <p:nvPr/>
          </p:nvSpPr>
          <p:spPr>
            <a:xfrm>
              <a:off x="3276475" y="2451775"/>
              <a:ext cx="257525" cy="112825"/>
            </a:xfrm>
            <a:custGeom>
              <a:avLst/>
              <a:gdLst/>
              <a:ahLst/>
              <a:cxnLst/>
              <a:rect l="l" t="t" r="r" b="b"/>
              <a:pathLst>
                <a:path w="10301" h="4513" fill="none" extrusionOk="0">
                  <a:moveTo>
                    <a:pt x="0" y="1"/>
                  </a:moveTo>
                  <a:cubicBezTo>
                    <a:pt x="2281" y="1028"/>
                    <a:pt x="4712" y="1680"/>
                    <a:pt x="6867" y="2908"/>
                  </a:cubicBezTo>
                  <a:cubicBezTo>
                    <a:pt x="8045" y="3535"/>
                    <a:pt x="9098" y="4011"/>
                    <a:pt x="10301" y="4512"/>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0" name="Google Shape;1360;p17"/>
            <p:cNvSpPr/>
            <p:nvPr/>
          </p:nvSpPr>
          <p:spPr>
            <a:xfrm>
              <a:off x="3329100" y="2385375"/>
              <a:ext cx="120325" cy="258800"/>
            </a:xfrm>
            <a:custGeom>
              <a:avLst/>
              <a:gdLst/>
              <a:ahLst/>
              <a:cxnLst/>
              <a:rect l="l" t="t" r="r" b="b"/>
              <a:pathLst>
                <a:path w="4813" h="10352" fill="none" extrusionOk="0">
                  <a:moveTo>
                    <a:pt x="4812" y="0"/>
                  </a:moveTo>
                  <a:cubicBezTo>
                    <a:pt x="2883" y="3434"/>
                    <a:pt x="1654" y="6842"/>
                    <a:pt x="0" y="1035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1" name="Google Shape;1361;p17"/>
            <p:cNvSpPr/>
            <p:nvPr/>
          </p:nvSpPr>
          <p:spPr>
            <a:xfrm>
              <a:off x="3327850" y="2438625"/>
              <a:ext cx="133475" cy="132850"/>
            </a:xfrm>
            <a:custGeom>
              <a:avLst/>
              <a:gdLst/>
              <a:ahLst/>
              <a:cxnLst/>
              <a:rect l="l" t="t" r="r" b="b"/>
              <a:pathLst>
                <a:path w="5339" h="5314" extrusionOk="0">
                  <a:moveTo>
                    <a:pt x="4887" y="1830"/>
                  </a:moveTo>
                  <a:cubicBezTo>
                    <a:pt x="5339" y="3058"/>
                    <a:pt x="4712" y="4412"/>
                    <a:pt x="3484" y="4863"/>
                  </a:cubicBezTo>
                  <a:cubicBezTo>
                    <a:pt x="2281" y="5314"/>
                    <a:pt x="928" y="4687"/>
                    <a:pt x="451" y="3484"/>
                  </a:cubicBezTo>
                  <a:cubicBezTo>
                    <a:pt x="0" y="2256"/>
                    <a:pt x="627" y="903"/>
                    <a:pt x="1855" y="452"/>
                  </a:cubicBezTo>
                  <a:cubicBezTo>
                    <a:pt x="3058" y="1"/>
                    <a:pt x="4411" y="602"/>
                    <a:pt x="4887" y="183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2" name="Google Shape;1362;p17"/>
            <p:cNvSpPr/>
            <p:nvPr/>
          </p:nvSpPr>
          <p:spPr>
            <a:xfrm>
              <a:off x="3358550" y="2469325"/>
              <a:ext cx="72075" cy="71450"/>
            </a:xfrm>
            <a:custGeom>
              <a:avLst/>
              <a:gdLst/>
              <a:ahLst/>
              <a:cxnLst/>
              <a:rect l="l" t="t" r="r" b="b"/>
              <a:pathLst>
                <a:path w="2883" h="2858" extrusionOk="0">
                  <a:moveTo>
                    <a:pt x="2632" y="978"/>
                  </a:moveTo>
                  <a:cubicBezTo>
                    <a:pt x="2882" y="1630"/>
                    <a:pt x="2532" y="2382"/>
                    <a:pt x="1880" y="2607"/>
                  </a:cubicBezTo>
                  <a:cubicBezTo>
                    <a:pt x="1228" y="2858"/>
                    <a:pt x="502" y="2532"/>
                    <a:pt x="251" y="1880"/>
                  </a:cubicBezTo>
                  <a:cubicBezTo>
                    <a:pt x="0" y="1204"/>
                    <a:pt x="326" y="477"/>
                    <a:pt x="1003" y="226"/>
                  </a:cubicBezTo>
                  <a:cubicBezTo>
                    <a:pt x="1654" y="1"/>
                    <a:pt x="2381" y="326"/>
                    <a:pt x="2632" y="97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63" name="Google Shape;1363;p17"/>
          <p:cNvGrpSpPr/>
          <p:nvPr/>
        </p:nvGrpSpPr>
        <p:grpSpPr>
          <a:xfrm>
            <a:off x="1236250" y="319063"/>
            <a:ext cx="166675" cy="168575"/>
            <a:chOff x="4954425" y="2036375"/>
            <a:chExt cx="166675" cy="168575"/>
          </a:xfrm>
        </p:grpSpPr>
        <p:sp>
          <p:nvSpPr>
            <p:cNvPr id="1364" name="Google Shape;1364;p17"/>
            <p:cNvSpPr/>
            <p:nvPr/>
          </p:nvSpPr>
          <p:spPr>
            <a:xfrm>
              <a:off x="4954425" y="2036375"/>
              <a:ext cx="166675" cy="168575"/>
            </a:xfrm>
            <a:custGeom>
              <a:avLst/>
              <a:gdLst/>
              <a:ahLst/>
              <a:cxnLst/>
              <a:rect l="l" t="t" r="r" b="b"/>
              <a:pathLst>
                <a:path w="6667" h="6743" extrusionOk="0">
                  <a:moveTo>
                    <a:pt x="1930" y="3584"/>
                  </a:moveTo>
                  <a:cubicBezTo>
                    <a:pt x="0" y="2882"/>
                    <a:pt x="1529" y="1178"/>
                    <a:pt x="2607" y="2306"/>
                  </a:cubicBezTo>
                  <a:cubicBezTo>
                    <a:pt x="2231" y="0"/>
                    <a:pt x="4712" y="802"/>
                    <a:pt x="3935" y="2406"/>
                  </a:cubicBezTo>
                  <a:cubicBezTo>
                    <a:pt x="5088" y="877"/>
                    <a:pt x="6667" y="2506"/>
                    <a:pt x="4812" y="3384"/>
                  </a:cubicBezTo>
                  <a:cubicBezTo>
                    <a:pt x="6617" y="3885"/>
                    <a:pt x="5940" y="5464"/>
                    <a:pt x="4386" y="4837"/>
                  </a:cubicBezTo>
                  <a:cubicBezTo>
                    <a:pt x="4386" y="6742"/>
                    <a:pt x="2431" y="6517"/>
                    <a:pt x="2757" y="4787"/>
                  </a:cubicBezTo>
                  <a:cubicBezTo>
                    <a:pt x="1203" y="6141"/>
                    <a:pt x="151" y="4311"/>
                    <a:pt x="1930" y="3584"/>
                  </a:cubicBezTo>
                  <a:cubicBezTo>
                    <a:pt x="1755" y="3509"/>
                    <a:pt x="1830" y="3634"/>
                    <a:pt x="1930" y="358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5" name="Google Shape;1365;p17"/>
            <p:cNvSpPr/>
            <p:nvPr/>
          </p:nvSpPr>
          <p:spPr>
            <a:xfrm>
              <a:off x="5008925" y="2104675"/>
              <a:ext cx="52650" cy="40750"/>
            </a:xfrm>
            <a:custGeom>
              <a:avLst/>
              <a:gdLst/>
              <a:ahLst/>
              <a:cxnLst/>
              <a:rect l="l" t="t" r="r" b="b"/>
              <a:pathLst>
                <a:path w="2106" h="1630" extrusionOk="0">
                  <a:moveTo>
                    <a:pt x="1053" y="0"/>
                  </a:moveTo>
                  <a:cubicBezTo>
                    <a:pt x="1" y="0"/>
                    <a:pt x="1" y="1629"/>
                    <a:pt x="1053" y="1629"/>
                  </a:cubicBezTo>
                  <a:cubicBezTo>
                    <a:pt x="2106" y="1629"/>
                    <a:pt x="2106" y="0"/>
                    <a:pt x="105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366" name="Google Shape;1366;p17"/>
          <p:cNvSpPr/>
          <p:nvPr/>
        </p:nvSpPr>
        <p:spPr>
          <a:xfrm>
            <a:off x="8028425" y="362763"/>
            <a:ext cx="119125" cy="81200"/>
          </a:xfrm>
          <a:custGeom>
            <a:avLst/>
            <a:gdLst/>
            <a:ahLst/>
            <a:cxnLst/>
            <a:rect l="l" t="t" r="r" b="b"/>
            <a:pathLst>
              <a:path w="4765" h="3248" extrusionOk="0">
                <a:moveTo>
                  <a:pt x="2253" y="1"/>
                </a:moveTo>
                <a:cubicBezTo>
                  <a:pt x="255" y="1"/>
                  <a:pt x="1" y="2834"/>
                  <a:pt x="2007" y="3221"/>
                </a:cubicBezTo>
                <a:cubicBezTo>
                  <a:pt x="2122" y="3239"/>
                  <a:pt x="2233" y="3248"/>
                  <a:pt x="2340" y="3248"/>
                </a:cubicBezTo>
                <a:cubicBezTo>
                  <a:pt x="4296" y="3248"/>
                  <a:pt x="4764" y="346"/>
                  <a:pt x="2483" y="13"/>
                </a:cubicBezTo>
                <a:cubicBezTo>
                  <a:pt x="2404" y="5"/>
                  <a:pt x="2327" y="1"/>
                  <a:pt x="22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7" name="Google Shape;1367;p17"/>
          <p:cNvSpPr/>
          <p:nvPr/>
        </p:nvSpPr>
        <p:spPr>
          <a:xfrm>
            <a:off x="8149363" y="4193975"/>
            <a:ext cx="87000" cy="61925"/>
          </a:xfrm>
          <a:custGeom>
            <a:avLst/>
            <a:gdLst/>
            <a:ahLst/>
            <a:cxnLst/>
            <a:rect l="l" t="t" r="r" b="b"/>
            <a:pathLst>
              <a:path w="3480" h="2477" extrusionOk="0">
                <a:moveTo>
                  <a:pt x="2112" y="1"/>
                </a:moveTo>
                <a:cubicBezTo>
                  <a:pt x="1992" y="1"/>
                  <a:pt x="1862" y="18"/>
                  <a:pt x="1722" y="57"/>
                </a:cubicBezTo>
                <a:cubicBezTo>
                  <a:pt x="1690" y="55"/>
                  <a:pt x="1659" y="54"/>
                  <a:pt x="1628" y="54"/>
                </a:cubicBezTo>
                <a:cubicBezTo>
                  <a:pt x="35" y="54"/>
                  <a:pt x="1" y="2476"/>
                  <a:pt x="1610" y="2476"/>
                </a:cubicBezTo>
                <a:cubicBezTo>
                  <a:pt x="1678" y="2476"/>
                  <a:pt x="1748" y="2472"/>
                  <a:pt x="1822" y="2463"/>
                </a:cubicBezTo>
                <a:cubicBezTo>
                  <a:pt x="3480" y="2279"/>
                  <a:pt x="3466" y="1"/>
                  <a:pt x="21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368" name="Google Shape;1368;p17"/>
          <p:cNvGrpSpPr/>
          <p:nvPr/>
        </p:nvGrpSpPr>
        <p:grpSpPr>
          <a:xfrm>
            <a:off x="7442275" y="4651625"/>
            <a:ext cx="166675" cy="168575"/>
            <a:chOff x="4954425" y="2036375"/>
            <a:chExt cx="166675" cy="168575"/>
          </a:xfrm>
        </p:grpSpPr>
        <p:sp>
          <p:nvSpPr>
            <p:cNvPr id="1369" name="Google Shape;1369;p17"/>
            <p:cNvSpPr/>
            <p:nvPr/>
          </p:nvSpPr>
          <p:spPr>
            <a:xfrm>
              <a:off x="4954425" y="2036375"/>
              <a:ext cx="166675" cy="168575"/>
            </a:xfrm>
            <a:custGeom>
              <a:avLst/>
              <a:gdLst/>
              <a:ahLst/>
              <a:cxnLst/>
              <a:rect l="l" t="t" r="r" b="b"/>
              <a:pathLst>
                <a:path w="6667" h="6743" extrusionOk="0">
                  <a:moveTo>
                    <a:pt x="1930" y="3584"/>
                  </a:moveTo>
                  <a:cubicBezTo>
                    <a:pt x="0" y="2882"/>
                    <a:pt x="1529" y="1178"/>
                    <a:pt x="2607" y="2306"/>
                  </a:cubicBezTo>
                  <a:cubicBezTo>
                    <a:pt x="2231" y="0"/>
                    <a:pt x="4712" y="802"/>
                    <a:pt x="3935" y="2406"/>
                  </a:cubicBezTo>
                  <a:cubicBezTo>
                    <a:pt x="5088" y="877"/>
                    <a:pt x="6667" y="2506"/>
                    <a:pt x="4812" y="3384"/>
                  </a:cubicBezTo>
                  <a:cubicBezTo>
                    <a:pt x="6617" y="3885"/>
                    <a:pt x="5940" y="5464"/>
                    <a:pt x="4386" y="4837"/>
                  </a:cubicBezTo>
                  <a:cubicBezTo>
                    <a:pt x="4386" y="6742"/>
                    <a:pt x="2431" y="6517"/>
                    <a:pt x="2757" y="4787"/>
                  </a:cubicBezTo>
                  <a:cubicBezTo>
                    <a:pt x="1203" y="6141"/>
                    <a:pt x="151" y="4311"/>
                    <a:pt x="1930" y="3584"/>
                  </a:cubicBezTo>
                  <a:cubicBezTo>
                    <a:pt x="1755" y="3509"/>
                    <a:pt x="1830" y="3634"/>
                    <a:pt x="1930" y="358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0" name="Google Shape;1370;p17"/>
            <p:cNvSpPr/>
            <p:nvPr/>
          </p:nvSpPr>
          <p:spPr>
            <a:xfrm>
              <a:off x="5008925" y="2104675"/>
              <a:ext cx="52650" cy="40750"/>
            </a:xfrm>
            <a:custGeom>
              <a:avLst/>
              <a:gdLst/>
              <a:ahLst/>
              <a:cxnLst/>
              <a:rect l="l" t="t" r="r" b="b"/>
              <a:pathLst>
                <a:path w="2106" h="1630" extrusionOk="0">
                  <a:moveTo>
                    <a:pt x="1053" y="0"/>
                  </a:moveTo>
                  <a:cubicBezTo>
                    <a:pt x="1" y="0"/>
                    <a:pt x="1" y="1629"/>
                    <a:pt x="1053" y="1629"/>
                  </a:cubicBezTo>
                  <a:cubicBezTo>
                    <a:pt x="2106" y="1629"/>
                    <a:pt x="2106" y="0"/>
                    <a:pt x="105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3">
  <p:cSld name="CUSTOM_10_1_1_1_1_1">
    <p:spTree>
      <p:nvGrpSpPr>
        <p:cNvPr id="1" name="Shape 1371"/>
        <p:cNvGrpSpPr/>
        <p:nvPr/>
      </p:nvGrpSpPr>
      <p:grpSpPr>
        <a:xfrm>
          <a:off x="0" y="0"/>
          <a:ext cx="0" cy="0"/>
          <a:chOff x="0" y="0"/>
          <a:chExt cx="0" cy="0"/>
        </a:xfrm>
      </p:grpSpPr>
      <p:grpSp>
        <p:nvGrpSpPr>
          <p:cNvPr id="1372" name="Google Shape;1372;p18"/>
          <p:cNvGrpSpPr/>
          <p:nvPr/>
        </p:nvGrpSpPr>
        <p:grpSpPr>
          <a:xfrm>
            <a:off x="395894" y="219519"/>
            <a:ext cx="8518865" cy="4788281"/>
            <a:chOff x="395894" y="219519"/>
            <a:chExt cx="8518865" cy="4788281"/>
          </a:xfrm>
        </p:grpSpPr>
        <p:sp>
          <p:nvSpPr>
            <p:cNvPr id="1373" name="Google Shape;1373;p18"/>
            <p:cNvSpPr/>
            <p:nvPr/>
          </p:nvSpPr>
          <p:spPr>
            <a:xfrm>
              <a:off x="661185" y="219519"/>
              <a:ext cx="8068819" cy="4788281"/>
            </a:xfrm>
            <a:custGeom>
              <a:avLst/>
              <a:gdLst/>
              <a:ahLst/>
              <a:cxnLst/>
              <a:rect l="l" t="t" r="r" b="b"/>
              <a:pathLst>
                <a:path w="257584" h="146846" extrusionOk="0">
                  <a:moveTo>
                    <a:pt x="7146" y="1"/>
                  </a:moveTo>
                  <a:cubicBezTo>
                    <a:pt x="3214" y="1"/>
                    <a:pt x="1" y="3214"/>
                    <a:pt x="1" y="7146"/>
                  </a:cubicBezTo>
                  <a:lnTo>
                    <a:pt x="1" y="139700"/>
                  </a:lnTo>
                  <a:cubicBezTo>
                    <a:pt x="1" y="143632"/>
                    <a:pt x="3214" y="146845"/>
                    <a:pt x="7146" y="146845"/>
                  </a:cubicBezTo>
                  <a:lnTo>
                    <a:pt x="250438" y="146845"/>
                  </a:lnTo>
                  <a:cubicBezTo>
                    <a:pt x="254408" y="146845"/>
                    <a:pt x="257584" y="143632"/>
                    <a:pt x="257584" y="139700"/>
                  </a:cubicBezTo>
                  <a:lnTo>
                    <a:pt x="257584" y="7146"/>
                  </a:lnTo>
                  <a:cubicBezTo>
                    <a:pt x="257584" y="3214"/>
                    <a:pt x="254408" y="1"/>
                    <a:pt x="2504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374" name="Google Shape;1374;p18"/>
            <p:cNvGrpSpPr/>
            <p:nvPr/>
          </p:nvGrpSpPr>
          <p:grpSpPr>
            <a:xfrm>
              <a:off x="8341543" y="2282008"/>
              <a:ext cx="569676" cy="380612"/>
              <a:chOff x="8341543" y="2282008"/>
              <a:chExt cx="569676" cy="380612"/>
            </a:xfrm>
          </p:grpSpPr>
          <p:sp>
            <p:nvSpPr>
              <p:cNvPr id="1375" name="Google Shape;1375;p18"/>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6" name="Google Shape;1376;p18"/>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377" name="Google Shape;1377;p18"/>
            <p:cNvSpPr/>
            <p:nvPr/>
          </p:nvSpPr>
          <p:spPr>
            <a:xfrm>
              <a:off x="8341543" y="4447718"/>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378" name="Google Shape;1378;p18"/>
            <p:cNvGrpSpPr/>
            <p:nvPr/>
          </p:nvGrpSpPr>
          <p:grpSpPr>
            <a:xfrm>
              <a:off x="8341543" y="1721094"/>
              <a:ext cx="569676" cy="380612"/>
              <a:chOff x="8341543" y="1721094"/>
              <a:chExt cx="569676" cy="380612"/>
            </a:xfrm>
          </p:grpSpPr>
          <p:sp>
            <p:nvSpPr>
              <p:cNvPr id="1379" name="Google Shape;1379;p18"/>
              <p:cNvSpPr/>
              <p:nvPr/>
            </p:nvSpPr>
            <p:spPr>
              <a:xfrm>
                <a:off x="8341543" y="1800869"/>
                <a:ext cx="569676" cy="300837"/>
              </a:xfrm>
              <a:custGeom>
                <a:avLst/>
                <a:gdLst/>
                <a:ahLst/>
                <a:cxnLst/>
                <a:rect l="l" t="t" r="r" b="b"/>
                <a:pathLst>
                  <a:path w="18186" h="9226" extrusionOk="0">
                    <a:moveTo>
                      <a:pt x="0" y="0"/>
                    </a:moveTo>
                    <a:lnTo>
                      <a:pt x="0" y="9225"/>
                    </a:lnTo>
                    <a:lnTo>
                      <a:pt x="18186" y="9225"/>
                    </a:lnTo>
                    <a:lnTo>
                      <a:pt x="16824" y="4462"/>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0" name="Google Shape;1380;p18"/>
              <p:cNvSpPr/>
              <p:nvPr/>
            </p:nvSpPr>
            <p:spPr>
              <a:xfrm>
                <a:off x="8341543" y="1721094"/>
                <a:ext cx="569676" cy="300837"/>
              </a:xfrm>
              <a:custGeom>
                <a:avLst/>
                <a:gdLst/>
                <a:ahLst/>
                <a:cxnLst/>
                <a:rect l="l" t="t" r="r" b="b"/>
                <a:pathLst>
                  <a:path w="18186" h="9226" extrusionOk="0">
                    <a:moveTo>
                      <a:pt x="0" y="0"/>
                    </a:moveTo>
                    <a:lnTo>
                      <a:pt x="0" y="9225"/>
                    </a:lnTo>
                    <a:lnTo>
                      <a:pt x="18186" y="9225"/>
                    </a:lnTo>
                    <a:lnTo>
                      <a:pt x="16824" y="4462"/>
                    </a:lnTo>
                    <a:lnTo>
                      <a:pt x="181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81" name="Google Shape;1381;p18"/>
            <p:cNvGrpSpPr/>
            <p:nvPr/>
          </p:nvGrpSpPr>
          <p:grpSpPr>
            <a:xfrm>
              <a:off x="8346273" y="1183592"/>
              <a:ext cx="568486" cy="388014"/>
              <a:chOff x="8346273" y="1183592"/>
              <a:chExt cx="568486" cy="388014"/>
            </a:xfrm>
          </p:grpSpPr>
          <p:sp>
            <p:nvSpPr>
              <p:cNvPr id="1382" name="Google Shape;1382;p18"/>
              <p:cNvSpPr/>
              <p:nvPr/>
            </p:nvSpPr>
            <p:spPr>
              <a:xfrm>
                <a:off x="8346273" y="1263367"/>
                <a:ext cx="568486" cy="308239"/>
              </a:xfrm>
              <a:custGeom>
                <a:avLst/>
                <a:gdLst/>
                <a:ahLst/>
                <a:cxnLst/>
                <a:rect l="l" t="t" r="r" b="b"/>
                <a:pathLst>
                  <a:path w="18148" h="9453" extrusionOk="0">
                    <a:moveTo>
                      <a:pt x="0" y="0"/>
                    </a:moveTo>
                    <a:lnTo>
                      <a:pt x="0" y="9452"/>
                    </a:lnTo>
                    <a:lnTo>
                      <a:pt x="18148" y="9452"/>
                    </a:lnTo>
                    <a:lnTo>
                      <a:pt x="16787" y="4688"/>
                    </a:lnTo>
                    <a:lnTo>
                      <a:pt x="18148"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3" name="Google Shape;1383;p18"/>
              <p:cNvSpPr/>
              <p:nvPr/>
            </p:nvSpPr>
            <p:spPr>
              <a:xfrm>
                <a:off x="8346273" y="1183592"/>
                <a:ext cx="568486" cy="308239"/>
              </a:xfrm>
              <a:custGeom>
                <a:avLst/>
                <a:gdLst/>
                <a:ahLst/>
                <a:cxnLst/>
                <a:rect l="l" t="t" r="r" b="b"/>
                <a:pathLst>
                  <a:path w="18148" h="9453" extrusionOk="0">
                    <a:moveTo>
                      <a:pt x="0" y="0"/>
                    </a:moveTo>
                    <a:lnTo>
                      <a:pt x="0" y="9452"/>
                    </a:lnTo>
                    <a:lnTo>
                      <a:pt x="18148" y="9452"/>
                    </a:lnTo>
                    <a:lnTo>
                      <a:pt x="16787" y="4688"/>
                    </a:lnTo>
                    <a:lnTo>
                      <a:pt x="181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84" name="Google Shape;1384;p18"/>
            <p:cNvGrpSpPr/>
            <p:nvPr/>
          </p:nvGrpSpPr>
          <p:grpSpPr>
            <a:xfrm>
              <a:off x="8341543" y="606635"/>
              <a:ext cx="569676" cy="388014"/>
              <a:chOff x="8341543" y="606635"/>
              <a:chExt cx="569676" cy="388014"/>
            </a:xfrm>
          </p:grpSpPr>
          <p:sp>
            <p:nvSpPr>
              <p:cNvPr id="1385" name="Google Shape;1385;p18"/>
              <p:cNvSpPr/>
              <p:nvPr/>
            </p:nvSpPr>
            <p:spPr>
              <a:xfrm>
                <a:off x="8341543" y="686410"/>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6" name="Google Shape;1386;p18"/>
              <p:cNvSpPr/>
              <p:nvPr/>
            </p:nvSpPr>
            <p:spPr>
              <a:xfrm>
                <a:off x="8341543" y="606635"/>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87" name="Google Shape;1387;p18"/>
            <p:cNvGrpSpPr/>
            <p:nvPr/>
          </p:nvGrpSpPr>
          <p:grpSpPr>
            <a:xfrm>
              <a:off x="8341543" y="2842933"/>
              <a:ext cx="569676" cy="380612"/>
              <a:chOff x="8341543" y="2282008"/>
              <a:chExt cx="569676" cy="380612"/>
            </a:xfrm>
          </p:grpSpPr>
          <p:sp>
            <p:nvSpPr>
              <p:cNvPr id="1388" name="Google Shape;1388;p18"/>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9" name="Google Shape;1389;p18"/>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90" name="Google Shape;1390;p18"/>
            <p:cNvGrpSpPr/>
            <p:nvPr/>
          </p:nvGrpSpPr>
          <p:grpSpPr>
            <a:xfrm>
              <a:off x="8341543" y="3403858"/>
              <a:ext cx="569676" cy="380612"/>
              <a:chOff x="8341543" y="2282008"/>
              <a:chExt cx="569676" cy="380612"/>
            </a:xfrm>
          </p:grpSpPr>
          <p:sp>
            <p:nvSpPr>
              <p:cNvPr id="1391" name="Google Shape;1391;p18"/>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2" name="Google Shape;1392;p18"/>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393" name="Google Shape;1393;p18"/>
            <p:cNvSpPr/>
            <p:nvPr/>
          </p:nvSpPr>
          <p:spPr>
            <a:xfrm>
              <a:off x="8341543" y="4367943"/>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4" name="Google Shape;1394;p18"/>
            <p:cNvSpPr/>
            <p:nvPr/>
          </p:nvSpPr>
          <p:spPr>
            <a:xfrm>
              <a:off x="395894" y="219519"/>
              <a:ext cx="8053438" cy="4788281"/>
            </a:xfrm>
            <a:custGeom>
              <a:avLst/>
              <a:gdLst/>
              <a:ahLst/>
              <a:cxnLst/>
              <a:rect l="l" t="t" r="r" b="b"/>
              <a:pathLst>
                <a:path w="257093" h="146846" extrusionOk="0">
                  <a:moveTo>
                    <a:pt x="7146" y="1"/>
                  </a:moveTo>
                  <a:cubicBezTo>
                    <a:pt x="3177" y="1"/>
                    <a:pt x="1" y="3214"/>
                    <a:pt x="1" y="7146"/>
                  </a:cubicBezTo>
                  <a:lnTo>
                    <a:pt x="1" y="139700"/>
                  </a:lnTo>
                  <a:cubicBezTo>
                    <a:pt x="1" y="143632"/>
                    <a:pt x="3177" y="146845"/>
                    <a:pt x="7146" y="146845"/>
                  </a:cubicBezTo>
                  <a:lnTo>
                    <a:pt x="249947" y="146845"/>
                  </a:lnTo>
                  <a:cubicBezTo>
                    <a:pt x="253879" y="146845"/>
                    <a:pt x="257093" y="143632"/>
                    <a:pt x="257093" y="139700"/>
                  </a:cubicBezTo>
                  <a:lnTo>
                    <a:pt x="257093" y="7146"/>
                  </a:lnTo>
                  <a:cubicBezTo>
                    <a:pt x="257093" y="3214"/>
                    <a:pt x="253879" y="1"/>
                    <a:pt x="2499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395" name="Google Shape;1395;p18"/>
          <p:cNvSpPr/>
          <p:nvPr/>
        </p:nvSpPr>
        <p:spPr>
          <a:xfrm>
            <a:off x="546317" y="941938"/>
            <a:ext cx="79378" cy="131963"/>
          </a:xfrm>
          <a:custGeom>
            <a:avLst/>
            <a:gdLst/>
            <a:ahLst/>
            <a:cxnLst/>
            <a:rect l="l" t="t" r="r" b="b"/>
            <a:pathLst>
              <a:path w="2534" h="4047" extrusionOk="0">
                <a:moveTo>
                  <a:pt x="1286" y="1"/>
                </a:moveTo>
                <a:cubicBezTo>
                  <a:pt x="567" y="1"/>
                  <a:pt x="0" y="908"/>
                  <a:pt x="0" y="2042"/>
                </a:cubicBezTo>
                <a:cubicBezTo>
                  <a:pt x="0" y="3139"/>
                  <a:pt x="567" y="4046"/>
                  <a:pt x="1286" y="4046"/>
                </a:cubicBezTo>
                <a:cubicBezTo>
                  <a:pt x="1966" y="4046"/>
                  <a:pt x="2533" y="3139"/>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6" name="Google Shape;1396;p18"/>
          <p:cNvSpPr/>
          <p:nvPr/>
        </p:nvSpPr>
        <p:spPr>
          <a:xfrm>
            <a:off x="281025" y="966589"/>
            <a:ext cx="324527" cy="82660"/>
          </a:xfrm>
          <a:custGeom>
            <a:avLst/>
            <a:gdLst/>
            <a:ahLst/>
            <a:cxnLst/>
            <a:rect l="l" t="t" r="r" b="b"/>
            <a:pathLst>
              <a:path w="10360" h="2535" extrusionOk="0">
                <a:moveTo>
                  <a:pt x="794" y="1"/>
                </a:moveTo>
                <a:cubicBezTo>
                  <a:pt x="341" y="1"/>
                  <a:pt x="0" y="568"/>
                  <a:pt x="0" y="1286"/>
                </a:cubicBezTo>
                <a:cubicBezTo>
                  <a:pt x="0" y="1967"/>
                  <a:pt x="341" y="2534"/>
                  <a:pt x="794" y="2534"/>
                </a:cubicBezTo>
                <a:lnTo>
                  <a:pt x="9566" y="2534"/>
                </a:lnTo>
                <a:cubicBezTo>
                  <a:pt x="10019" y="2534"/>
                  <a:pt x="10360" y="1967"/>
                  <a:pt x="10360" y="1286"/>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7" name="Google Shape;1397;p18"/>
          <p:cNvSpPr/>
          <p:nvPr/>
        </p:nvSpPr>
        <p:spPr>
          <a:xfrm>
            <a:off x="304707" y="104921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8" name="Google Shape;1398;p18"/>
          <p:cNvSpPr/>
          <p:nvPr/>
        </p:nvSpPr>
        <p:spPr>
          <a:xfrm>
            <a:off x="605521" y="1007283"/>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9" name="Google Shape;1399;p18"/>
          <p:cNvSpPr/>
          <p:nvPr/>
        </p:nvSpPr>
        <p:spPr>
          <a:xfrm>
            <a:off x="546317" y="1298240"/>
            <a:ext cx="79378" cy="133169"/>
          </a:xfrm>
          <a:custGeom>
            <a:avLst/>
            <a:gdLst/>
            <a:ahLst/>
            <a:cxnLst/>
            <a:rect l="l" t="t" r="r" b="b"/>
            <a:pathLst>
              <a:path w="2534" h="4084" extrusionOk="0">
                <a:moveTo>
                  <a:pt x="1286" y="0"/>
                </a:moveTo>
                <a:cubicBezTo>
                  <a:pt x="567" y="0"/>
                  <a:pt x="0" y="908"/>
                  <a:pt x="0" y="2042"/>
                </a:cubicBezTo>
                <a:cubicBezTo>
                  <a:pt x="0" y="3176"/>
                  <a:pt x="567" y="4083"/>
                  <a:pt x="1286" y="4083"/>
                </a:cubicBezTo>
                <a:cubicBezTo>
                  <a:pt x="1966" y="4083"/>
                  <a:pt x="2533" y="3176"/>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0" name="Google Shape;1400;p18"/>
          <p:cNvSpPr/>
          <p:nvPr/>
        </p:nvSpPr>
        <p:spPr>
          <a:xfrm>
            <a:off x="281025" y="1324130"/>
            <a:ext cx="324527" cy="81388"/>
          </a:xfrm>
          <a:custGeom>
            <a:avLst/>
            <a:gdLst/>
            <a:ahLst/>
            <a:cxnLst/>
            <a:rect l="l" t="t" r="r" b="b"/>
            <a:pathLst>
              <a:path w="10360" h="2496" extrusionOk="0">
                <a:moveTo>
                  <a:pt x="794" y="0"/>
                </a:moveTo>
                <a:cubicBezTo>
                  <a:pt x="341" y="0"/>
                  <a:pt x="0" y="567"/>
                  <a:pt x="0" y="1248"/>
                </a:cubicBezTo>
                <a:cubicBezTo>
                  <a:pt x="0" y="1928"/>
                  <a:pt x="341" y="2495"/>
                  <a:pt x="794" y="2495"/>
                </a:cubicBezTo>
                <a:lnTo>
                  <a:pt x="9566" y="2495"/>
                </a:lnTo>
                <a:cubicBezTo>
                  <a:pt x="10019" y="2495"/>
                  <a:pt x="10360" y="1928"/>
                  <a:pt x="10360" y="1248"/>
                </a:cubicBezTo>
                <a:cubicBezTo>
                  <a:pt x="10360" y="567"/>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1" name="Google Shape;1401;p18"/>
          <p:cNvSpPr/>
          <p:nvPr/>
        </p:nvSpPr>
        <p:spPr>
          <a:xfrm>
            <a:off x="304707" y="1405486"/>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2" name="Google Shape;1402;p18"/>
          <p:cNvSpPr/>
          <p:nvPr/>
        </p:nvSpPr>
        <p:spPr>
          <a:xfrm>
            <a:off x="605521" y="1364792"/>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3" name="Google Shape;1403;p18"/>
          <p:cNvSpPr/>
          <p:nvPr/>
        </p:nvSpPr>
        <p:spPr>
          <a:xfrm>
            <a:off x="282216" y="1335217"/>
            <a:ext cx="323337" cy="70302"/>
          </a:xfrm>
          <a:custGeom>
            <a:avLst/>
            <a:gdLst/>
            <a:ahLst/>
            <a:cxnLst/>
            <a:rect l="l" t="t" r="r" b="b"/>
            <a:pathLst>
              <a:path w="10322" h="2156" extrusionOk="0">
                <a:moveTo>
                  <a:pt x="10057" y="0"/>
                </a:moveTo>
                <a:lnTo>
                  <a:pt x="10057" y="0"/>
                </a:lnTo>
                <a:cubicBezTo>
                  <a:pt x="10095" y="76"/>
                  <a:pt x="10095" y="190"/>
                  <a:pt x="10095" y="303"/>
                </a:cubicBezTo>
                <a:cubicBezTo>
                  <a:pt x="10095" y="983"/>
                  <a:pt x="9755" y="1551"/>
                  <a:pt x="9301" y="1551"/>
                </a:cubicBezTo>
                <a:lnTo>
                  <a:pt x="530" y="1551"/>
                </a:lnTo>
                <a:cubicBezTo>
                  <a:pt x="303" y="1551"/>
                  <a:pt x="114" y="1437"/>
                  <a:pt x="0" y="1210"/>
                </a:cubicBezTo>
                <a:lnTo>
                  <a:pt x="0" y="1210"/>
                </a:lnTo>
                <a:cubicBezTo>
                  <a:pt x="76" y="1740"/>
                  <a:pt x="378" y="2118"/>
                  <a:pt x="719" y="2155"/>
                </a:cubicBezTo>
                <a:lnTo>
                  <a:pt x="9528" y="2155"/>
                </a:lnTo>
                <a:cubicBezTo>
                  <a:pt x="9981" y="2155"/>
                  <a:pt x="10322" y="1588"/>
                  <a:pt x="10322" y="908"/>
                </a:cubicBezTo>
                <a:cubicBezTo>
                  <a:pt x="10322" y="530"/>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4" name="Google Shape;1404;p18"/>
          <p:cNvSpPr/>
          <p:nvPr/>
        </p:nvSpPr>
        <p:spPr>
          <a:xfrm>
            <a:off x="546317" y="1655749"/>
            <a:ext cx="79378" cy="131930"/>
          </a:xfrm>
          <a:custGeom>
            <a:avLst/>
            <a:gdLst/>
            <a:ahLst/>
            <a:cxnLst/>
            <a:rect l="l" t="t" r="r" b="b"/>
            <a:pathLst>
              <a:path w="2534" h="4046" extrusionOk="0">
                <a:moveTo>
                  <a:pt x="1286" y="0"/>
                </a:moveTo>
                <a:cubicBezTo>
                  <a:pt x="567" y="0"/>
                  <a:pt x="0" y="908"/>
                  <a:pt x="0" y="2004"/>
                </a:cubicBezTo>
                <a:cubicBezTo>
                  <a:pt x="0" y="3138"/>
                  <a:pt x="567" y="4046"/>
                  <a:pt x="1286" y="4046"/>
                </a:cubicBezTo>
                <a:cubicBezTo>
                  <a:pt x="1966" y="4046"/>
                  <a:pt x="2533" y="3138"/>
                  <a:pt x="2533" y="2004"/>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5" name="Google Shape;1405;p18"/>
          <p:cNvSpPr/>
          <p:nvPr/>
        </p:nvSpPr>
        <p:spPr>
          <a:xfrm>
            <a:off x="281025" y="1680400"/>
            <a:ext cx="324527" cy="82627"/>
          </a:xfrm>
          <a:custGeom>
            <a:avLst/>
            <a:gdLst/>
            <a:ahLst/>
            <a:cxnLst/>
            <a:rect l="l" t="t" r="r" b="b"/>
            <a:pathLst>
              <a:path w="10360" h="2534" extrusionOk="0">
                <a:moveTo>
                  <a:pt x="794" y="1"/>
                </a:moveTo>
                <a:cubicBezTo>
                  <a:pt x="341" y="1"/>
                  <a:pt x="0" y="568"/>
                  <a:pt x="0" y="1248"/>
                </a:cubicBezTo>
                <a:cubicBezTo>
                  <a:pt x="0" y="1967"/>
                  <a:pt x="341" y="2534"/>
                  <a:pt x="794" y="2534"/>
                </a:cubicBezTo>
                <a:lnTo>
                  <a:pt x="9566" y="2534"/>
                </a:lnTo>
                <a:cubicBezTo>
                  <a:pt x="10019" y="2534"/>
                  <a:pt x="10360" y="1967"/>
                  <a:pt x="10360" y="1248"/>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6" name="Google Shape;1406;p18"/>
          <p:cNvSpPr/>
          <p:nvPr/>
        </p:nvSpPr>
        <p:spPr>
          <a:xfrm>
            <a:off x="304707" y="1761756"/>
            <a:ext cx="32014" cy="1272"/>
          </a:xfrm>
          <a:custGeom>
            <a:avLst/>
            <a:gdLst/>
            <a:ahLst/>
            <a:cxnLst/>
            <a:rect l="l" t="t" r="r" b="b"/>
            <a:pathLst>
              <a:path w="1022" h="39" extrusionOk="0">
                <a:moveTo>
                  <a:pt x="1021" y="39"/>
                </a:moveTo>
                <a:lnTo>
                  <a:pt x="38" y="39"/>
                </a:lnTo>
                <a:cubicBezTo>
                  <a:pt x="38" y="39"/>
                  <a:pt x="38" y="39"/>
                  <a:pt x="38" y="39"/>
                </a:cubicBezTo>
                <a:cubicBezTo>
                  <a:pt x="38" y="39"/>
                  <a:pt x="38" y="39"/>
                  <a:pt x="38" y="39"/>
                </a:cubicBezTo>
                <a:lnTo>
                  <a:pt x="1021" y="39"/>
                </a:lnTo>
                <a:lnTo>
                  <a:pt x="1021" y="39"/>
                </a:lnTo>
                <a:close/>
                <a:moveTo>
                  <a:pt x="1" y="39"/>
                </a:moveTo>
                <a:lnTo>
                  <a:pt x="1" y="39"/>
                </a:lnTo>
                <a:lnTo>
                  <a:pt x="1" y="39"/>
                </a:lnTo>
                <a:close/>
                <a:moveTo>
                  <a:pt x="1" y="39"/>
                </a:moveTo>
                <a:lnTo>
                  <a:pt x="1" y="39"/>
                </a:lnTo>
                <a:lnTo>
                  <a:pt x="1" y="39"/>
                </a:lnTo>
                <a:close/>
                <a:moveTo>
                  <a:pt x="1" y="39"/>
                </a:moveTo>
                <a:lnTo>
                  <a:pt x="1" y="39"/>
                </a:lnTo>
                <a:lnTo>
                  <a:pt x="1" y="39"/>
                </a:lnTo>
                <a:close/>
                <a:moveTo>
                  <a:pt x="1" y="39"/>
                </a:moveTo>
                <a:cubicBezTo>
                  <a:pt x="1" y="39"/>
                  <a:pt x="1" y="39"/>
                  <a:pt x="1" y="1"/>
                </a:cubicBezTo>
                <a:cubicBezTo>
                  <a:pt x="1" y="39"/>
                  <a:pt x="1" y="39"/>
                  <a:pt x="1" y="39"/>
                </a:cubicBez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7" name="Google Shape;1407;p18"/>
          <p:cNvSpPr/>
          <p:nvPr/>
        </p:nvSpPr>
        <p:spPr>
          <a:xfrm>
            <a:off x="605521" y="1721094"/>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8" name="Google Shape;1408;p18"/>
          <p:cNvSpPr/>
          <p:nvPr/>
        </p:nvSpPr>
        <p:spPr>
          <a:xfrm>
            <a:off x="282216" y="1691487"/>
            <a:ext cx="323337" cy="71541"/>
          </a:xfrm>
          <a:custGeom>
            <a:avLst/>
            <a:gdLst/>
            <a:ahLst/>
            <a:cxnLst/>
            <a:rect l="l" t="t" r="r" b="b"/>
            <a:pathLst>
              <a:path w="10322" h="2194" extrusionOk="0">
                <a:moveTo>
                  <a:pt x="10057" y="1"/>
                </a:moveTo>
                <a:cubicBezTo>
                  <a:pt x="10095" y="114"/>
                  <a:pt x="10095" y="228"/>
                  <a:pt x="10095" y="303"/>
                </a:cubicBezTo>
                <a:cubicBezTo>
                  <a:pt x="10095" y="1022"/>
                  <a:pt x="9755" y="1589"/>
                  <a:pt x="9301" y="1589"/>
                </a:cubicBezTo>
                <a:lnTo>
                  <a:pt x="530" y="1589"/>
                </a:lnTo>
                <a:cubicBezTo>
                  <a:pt x="303" y="1589"/>
                  <a:pt x="114" y="1438"/>
                  <a:pt x="0" y="1249"/>
                </a:cubicBezTo>
                <a:lnTo>
                  <a:pt x="0" y="1249"/>
                </a:lnTo>
                <a:cubicBezTo>
                  <a:pt x="76" y="1740"/>
                  <a:pt x="340" y="2156"/>
                  <a:pt x="719" y="2156"/>
                </a:cubicBezTo>
                <a:cubicBezTo>
                  <a:pt x="719" y="2194"/>
                  <a:pt x="719" y="2194"/>
                  <a:pt x="719" y="2194"/>
                </a:cubicBezTo>
                <a:lnTo>
                  <a:pt x="9528" y="2194"/>
                </a:lnTo>
                <a:cubicBezTo>
                  <a:pt x="9981" y="2194"/>
                  <a:pt x="10322" y="1627"/>
                  <a:pt x="10322" y="908"/>
                </a:cubicBezTo>
                <a:cubicBezTo>
                  <a:pt x="10322" y="568"/>
                  <a:pt x="10208" y="228"/>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9" name="Google Shape;1409;p18"/>
          <p:cNvSpPr/>
          <p:nvPr/>
        </p:nvSpPr>
        <p:spPr>
          <a:xfrm>
            <a:off x="546317" y="2012018"/>
            <a:ext cx="79378" cy="133202"/>
          </a:xfrm>
          <a:custGeom>
            <a:avLst/>
            <a:gdLst/>
            <a:ahLst/>
            <a:cxnLst/>
            <a:rect l="l" t="t" r="r" b="b"/>
            <a:pathLst>
              <a:path w="2534" h="4085" extrusionOk="0">
                <a:moveTo>
                  <a:pt x="1286" y="1"/>
                </a:moveTo>
                <a:cubicBezTo>
                  <a:pt x="567" y="1"/>
                  <a:pt x="0" y="908"/>
                  <a:pt x="0" y="2042"/>
                </a:cubicBezTo>
                <a:cubicBezTo>
                  <a:pt x="0" y="3177"/>
                  <a:pt x="567" y="4084"/>
                  <a:pt x="1286" y="4084"/>
                </a:cubicBezTo>
                <a:cubicBezTo>
                  <a:pt x="1966" y="4084"/>
                  <a:pt x="2533" y="3177"/>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0" name="Google Shape;1410;p18"/>
          <p:cNvSpPr/>
          <p:nvPr/>
        </p:nvSpPr>
        <p:spPr>
          <a:xfrm>
            <a:off x="281025" y="2037909"/>
            <a:ext cx="324527" cy="81421"/>
          </a:xfrm>
          <a:custGeom>
            <a:avLst/>
            <a:gdLst/>
            <a:ahLst/>
            <a:cxnLst/>
            <a:rect l="l" t="t" r="r" b="b"/>
            <a:pathLst>
              <a:path w="10360" h="2497" extrusionOk="0">
                <a:moveTo>
                  <a:pt x="794" y="1"/>
                </a:moveTo>
                <a:cubicBezTo>
                  <a:pt x="341" y="1"/>
                  <a:pt x="0" y="568"/>
                  <a:pt x="0" y="1248"/>
                </a:cubicBezTo>
                <a:cubicBezTo>
                  <a:pt x="0" y="1929"/>
                  <a:pt x="341" y="2496"/>
                  <a:pt x="794" y="2496"/>
                </a:cubicBezTo>
                <a:lnTo>
                  <a:pt x="9566" y="2496"/>
                </a:lnTo>
                <a:cubicBezTo>
                  <a:pt x="10019" y="2496"/>
                  <a:pt x="10360" y="1929"/>
                  <a:pt x="10360" y="1248"/>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1" name="Google Shape;1411;p18"/>
          <p:cNvSpPr/>
          <p:nvPr/>
        </p:nvSpPr>
        <p:spPr>
          <a:xfrm>
            <a:off x="304707" y="211929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2" name="Google Shape;1412;p18"/>
          <p:cNvSpPr/>
          <p:nvPr/>
        </p:nvSpPr>
        <p:spPr>
          <a:xfrm>
            <a:off x="605521" y="2077364"/>
            <a:ext cx="31" cy="1272"/>
          </a:xfrm>
          <a:custGeom>
            <a:avLst/>
            <a:gdLst/>
            <a:ahLst/>
            <a:cxnLst/>
            <a:rect l="l" t="t" r="r" b="b"/>
            <a:pathLst>
              <a:path w="1" h="39" extrusionOk="0">
                <a:moveTo>
                  <a:pt x="1" y="38"/>
                </a:moveTo>
                <a:lnTo>
                  <a:pt x="1" y="38"/>
                </a:lnTo>
                <a:lnTo>
                  <a:pt x="1" y="38"/>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3" name="Google Shape;1413;p18"/>
          <p:cNvSpPr/>
          <p:nvPr/>
        </p:nvSpPr>
        <p:spPr>
          <a:xfrm>
            <a:off x="282216" y="2049028"/>
            <a:ext cx="323337" cy="70302"/>
          </a:xfrm>
          <a:custGeom>
            <a:avLst/>
            <a:gdLst/>
            <a:ahLst/>
            <a:cxnLst/>
            <a:rect l="l" t="t" r="r" b="b"/>
            <a:pathLst>
              <a:path w="10322" h="2156" extrusionOk="0">
                <a:moveTo>
                  <a:pt x="10057" y="0"/>
                </a:moveTo>
                <a:cubicBezTo>
                  <a:pt x="10095" y="76"/>
                  <a:pt x="10095" y="189"/>
                  <a:pt x="10095" y="303"/>
                </a:cubicBezTo>
                <a:cubicBezTo>
                  <a:pt x="10095" y="983"/>
                  <a:pt x="9755" y="1550"/>
                  <a:pt x="9301" y="1550"/>
                </a:cubicBezTo>
                <a:lnTo>
                  <a:pt x="530" y="1550"/>
                </a:lnTo>
                <a:cubicBezTo>
                  <a:pt x="303" y="1550"/>
                  <a:pt x="114" y="1437"/>
                  <a:pt x="0" y="1210"/>
                </a:cubicBezTo>
                <a:lnTo>
                  <a:pt x="0" y="1210"/>
                </a:lnTo>
                <a:cubicBezTo>
                  <a:pt x="76" y="1739"/>
                  <a:pt x="340" y="2117"/>
                  <a:pt x="719" y="2155"/>
                </a:cubicBezTo>
                <a:lnTo>
                  <a:pt x="9528" y="2155"/>
                </a:lnTo>
                <a:cubicBezTo>
                  <a:pt x="9981" y="2155"/>
                  <a:pt x="10322" y="1588"/>
                  <a:pt x="10322" y="907"/>
                </a:cubicBezTo>
                <a:lnTo>
                  <a:pt x="10322" y="870"/>
                </a:lnTo>
                <a:cubicBezTo>
                  <a:pt x="10322" y="529"/>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4" name="Google Shape;1414;p18"/>
          <p:cNvSpPr/>
          <p:nvPr/>
        </p:nvSpPr>
        <p:spPr>
          <a:xfrm>
            <a:off x="546317" y="2369560"/>
            <a:ext cx="79378" cy="131930"/>
          </a:xfrm>
          <a:custGeom>
            <a:avLst/>
            <a:gdLst/>
            <a:ahLst/>
            <a:cxnLst/>
            <a:rect l="l" t="t" r="r" b="b"/>
            <a:pathLst>
              <a:path w="2534" h="4046" extrusionOk="0">
                <a:moveTo>
                  <a:pt x="1286" y="0"/>
                </a:moveTo>
                <a:cubicBezTo>
                  <a:pt x="567" y="0"/>
                  <a:pt x="0" y="907"/>
                  <a:pt x="0" y="2004"/>
                </a:cubicBezTo>
                <a:cubicBezTo>
                  <a:pt x="0" y="3138"/>
                  <a:pt x="567" y="4045"/>
                  <a:pt x="1286" y="4045"/>
                </a:cubicBezTo>
                <a:cubicBezTo>
                  <a:pt x="1966" y="4045"/>
                  <a:pt x="2533" y="3138"/>
                  <a:pt x="2533" y="2004"/>
                </a:cubicBezTo>
                <a:cubicBezTo>
                  <a:pt x="2533" y="907"/>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5" name="Google Shape;1415;p18"/>
          <p:cNvSpPr/>
          <p:nvPr/>
        </p:nvSpPr>
        <p:spPr>
          <a:xfrm>
            <a:off x="281025" y="2394211"/>
            <a:ext cx="324527" cy="81388"/>
          </a:xfrm>
          <a:custGeom>
            <a:avLst/>
            <a:gdLst/>
            <a:ahLst/>
            <a:cxnLst/>
            <a:rect l="l" t="t" r="r" b="b"/>
            <a:pathLst>
              <a:path w="10360" h="2496" extrusionOk="0">
                <a:moveTo>
                  <a:pt x="794" y="0"/>
                </a:moveTo>
                <a:cubicBezTo>
                  <a:pt x="341" y="0"/>
                  <a:pt x="0" y="567"/>
                  <a:pt x="0" y="1248"/>
                </a:cubicBezTo>
                <a:cubicBezTo>
                  <a:pt x="0" y="1966"/>
                  <a:pt x="341" y="2495"/>
                  <a:pt x="794" y="2495"/>
                </a:cubicBezTo>
                <a:lnTo>
                  <a:pt x="9566" y="2495"/>
                </a:lnTo>
                <a:cubicBezTo>
                  <a:pt x="10019" y="2495"/>
                  <a:pt x="10360" y="1966"/>
                  <a:pt x="10360" y="1248"/>
                </a:cubicBezTo>
                <a:cubicBezTo>
                  <a:pt x="10360" y="567"/>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6" name="Google Shape;1416;p18"/>
          <p:cNvSpPr/>
          <p:nvPr/>
        </p:nvSpPr>
        <p:spPr>
          <a:xfrm>
            <a:off x="304707" y="247556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cubicBezTo>
                  <a:pt x="1" y="0"/>
                  <a:pt x="1" y="0"/>
                  <a:pt x="1" y="0"/>
                </a:cubicBezTo>
                <a:cubicBezTo>
                  <a:pt x="1" y="0"/>
                  <a:pt x="1" y="0"/>
                  <a:pt x="1" y="0"/>
                </a:cubicBez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7" name="Google Shape;1417;p18"/>
          <p:cNvSpPr/>
          <p:nvPr/>
        </p:nvSpPr>
        <p:spPr>
          <a:xfrm>
            <a:off x="605521" y="2434872"/>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8" name="Google Shape;1418;p18"/>
          <p:cNvSpPr/>
          <p:nvPr/>
        </p:nvSpPr>
        <p:spPr>
          <a:xfrm>
            <a:off x="282216" y="2405297"/>
            <a:ext cx="323337" cy="70302"/>
          </a:xfrm>
          <a:custGeom>
            <a:avLst/>
            <a:gdLst/>
            <a:ahLst/>
            <a:cxnLst/>
            <a:rect l="l" t="t" r="r" b="b"/>
            <a:pathLst>
              <a:path w="10322" h="2156" extrusionOk="0">
                <a:moveTo>
                  <a:pt x="10057" y="0"/>
                </a:moveTo>
                <a:cubicBezTo>
                  <a:pt x="10095" y="114"/>
                  <a:pt x="10095" y="189"/>
                  <a:pt x="10095" y="303"/>
                </a:cubicBezTo>
                <a:cubicBezTo>
                  <a:pt x="10095" y="1021"/>
                  <a:pt x="9755" y="1551"/>
                  <a:pt x="9301" y="1551"/>
                </a:cubicBezTo>
                <a:lnTo>
                  <a:pt x="530" y="1551"/>
                </a:lnTo>
                <a:cubicBezTo>
                  <a:pt x="303" y="1551"/>
                  <a:pt x="114" y="1437"/>
                  <a:pt x="0" y="1248"/>
                </a:cubicBezTo>
                <a:lnTo>
                  <a:pt x="0" y="1248"/>
                </a:lnTo>
                <a:cubicBezTo>
                  <a:pt x="76" y="1777"/>
                  <a:pt x="378" y="2155"/>
                  <a:pt x="719" y="2155"/>
                </a:cubicBezTo>
                <a:lnTo>
                  <a:pt x="9528" y="2155"/>
                </a:lnTo>
                <a:cubicBezTo>
                  <a:pt x="9981" y="2155"/>
                  <a:pt x="10322" y="1626"/>
                  <a:pt x="10322" y="908"/>
                </a:cubicBezTo>
                <a:cubicBezTo>
                  <a:pt x="10322" y="530"/>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9" name="Google Shape;1419;p18"/>
          <p:cNvSpPr/>
          <p:nvPr/>
        </p:nvSpPr>
        <p:spPr>
          <a:xfrm>
            <a:off x="546317" y="2725829"/>
            <a:ext cx="79378" cy="131930"/>
          </a:xfrm>
          <a:custGeom>
            <a:avLst/>
            <a:gdLst/>
            <a:ahLst/>
            <a:cxnLst/>
            <a:rect l="l" t="t" r="r" b="b"/>
            <a:pathLst>
              <a:path w="2534" h="4046" extrusionOk="0">
                <a:moveTo>
                  <a:pt x="1286" y="0"/>
                </a:moveTo>
                <a:cubicBezTo>
                  <a:pt x="567" y="0"/>
                  <a:pt x="0" y="908"/>
                  <a:pt x="0" y="2042"/>
                </a:cubicBezTo>
                <a:cubicBezTo>
                  <a:pt x="0" y="3138"/>
                  <a:pt x="567" y="4046"/>
                  <a:pt x="1286" y="4046"/>
                </a:cubicBezTo>
                <a:cubicBezTo>
                  <a:pt x="1966" y="4046"/>
                  <a:pt x="2533" y="3138"/>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0" name="Google Shape;1420;p18"/>
          <p:cNvSpPr/>
          <p:nvPr/>
        </p:nvSpPr>
        <p:spPr>
          <a:xfrm>
            <a:off x="281025" y="2751719"/>
            <a:ext cx="324527" cy="81388"/>
          </a:xfrm>
          <a:custGeom>
            <a:avLst/>
            <a:gdLst/>
            <a:ahLst/>
            <a:cxnLst/>
            <a:rect l="l" t="t" r="r" b="b"/>
            <a:pathLst>
              <a:path w="10360" h="2496" extrusionOk="0">
                <a:moveTo>
                  <a:pt x="794" y="0"/>
                </a:moveTo>
                <a:cubicBezTo>
                  <a:pt x="341" y="0"/>
                  <a:pt x="0" y="530"/>
                  <a:pt x="0" y="1248"/>
                </a:cubicBezTo>
                <a:cubicBezTo>
                  <a:pt x="0" y="1929"/>
                  <a:pt x="341" y="2496"/>
                  <a:pt x="794" y="2496"/>
                </a:cubicBezTo>
                <a:lnTo>
                  <a:pt x="9566" y="2496"/>
                </a:lnTo>
                <a:cubicBezTo>
                  <a:pt x="10019" y="2496"/>
                  <a:pt x="10360" y="1929"/>
                  <a:pt x="10360" y="1248"/>
                </a:cubicBezTo>
                <a:cubicBezTo>
                  <a:pt x="10360" y="530"/>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1" name="Google Shape;1421;p18"/>
          <p:cNvSpPr/>
          <p:nvPr/>
        </p:nvSpPr>
        <p:spPr>
          <a:xfrm>
            <a:off x="304707" y="2833075"/>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lnTo>
                  <a:pt x="1" y="1"/>
                </a:lnTo>
                <a:lnTo>
                  <a:pt x="1" y="1"/>
                </a:lnTo>
                <a:close/>
                <a:moveTo>
                  <a:pt x="1" y="1"/>
                </a:moveTo>
                <a:lnTo>
                  <a:pt x="1" y="1"/>
                </a:lnTo>
                <a:lnTo>
                  <a:pt x="1" y="1"/>
                </a:lnTo>
                <a:close/>
                <a:moveTo>
                  <a:pt x="1" y="1"/>
                </a:moveTo>
                <a:cubicBezTo>
                  <a:pt x="1" y="1"/>
                  <a:pt x="1" y="1"/>
                  <a:pt x="1" y="1"/>
                </a:cubicBezTo>
                <a:cubicBezTo>
                  <a:pt x="1" y="1"/>
                  <a:pt x="1" y="1"/>
                  <a:pt x="1" y="1"/>
                </a:cubicBezTo>
                <a:close/>
                <a:moveTo>
                  <a:pt x="1" y="1"/>
                </a:moveTo>
                <a:lnTo>
                  <a:pt x="1" y="1"/>
                </a:lnTo>
                <a:lnTo>
                  <a:pt x="1" y="1"/>
                </a:ln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2" name="Google Shape;1422;p18"/>
          <p:cNvSpPr/>
          <p:nvPr/>
        </p:nvSpPr>
        <p:spPr>
          <a:xfrm>
            <a:off x="605521" y="2791174"/>
            <a:ext cx="31" cy="1272"/>
          </a:xfrm>
          <a:custGeom>
            <a:avLst/>
            <a:gdLst/>
            <a:ahLst/>
            <a:cxnLst/>
            <a:rect l="l" t="t" r="r" b="b"/>
            <a:pathLst>
              <a:path w="1" h="39" extrusionOk="0">
                <a:moveTo>
                  <a:pt x="1" y="38"/>
                </a:moveTo>
                <a:lnTo>
                  <a:pt x="1" y="38"/>
                </a:lnTo>
                <a:lnTo>
                  <a:pt x="1" y="38"/>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3" name="Google Shape;1423;p18"/>
          <p:cNvSpPr/>
          <p:nvPr/>
        </p:nvSpPr>
        <p:spPr>
          <a:xfrm>
            <a:off x="282216" y="2761567"/>
            <a:ext cx="323337" cy="71541"/>
          </a:xfrm>
          <a:custGeom>
            <a:avLst/>
            <a:gdLst/>
            <a:ahLst/>
            <a:cxnLst/>
            <a:rect l="l" t="t" r="r" b="b"/>
            <a:pathLst>
              <a:path w="10322" h="2194" extrusionOk="0">
                <a:moveTo>
                  <a:pt x="10057" y="1"/>
                </a:moveTo>
                <a:cubicBezTo>
                  <a:pt x="10095" y="114"/>
                  <a:pt x="10095" y="228"/>
                  <a:pt x="10095" y="341"/>
                </a:cubicBezTo>
                <a:cubicBezTo>
                  <a:pt x="10095" y="1022"/>
                  <a:pt x="9755" y="1589"/>
                  <a:pt x="9301" y="1589"/>
                </a:cubicBezTo>
                <a:lnTo>
                  <a:pt x="530" y="1589"/>
                </a:lnTo>
                <a:cubicBezTo>
                  <a:pt x="303" y="1589"/>
                  <a:pt x="114" y="1475"/>
                  <a:pt x="0" y="1248"/>
                </a:cubicBezTo>
                <a:lnTo>
                  <a:pt x="0" y="1248"/>
                </a:lnTo>
                <a:cubicBezTo>
                  <a:pt x="76" y="1778"/>
                  <a:pt x="340" y="2156"/>
                  <a:pt x="719" y="2194"/>
                </a:cubicBezTo>
                <a:lnTo>
                  <a:pt x="9528" y="2194"/>
                </a:lnTo>
                <a:cubicBezTo>
                  <a:pt x="9981" y="2194"/>
                  <a:pt x="10322" y="1627"/>
                  <a:pt x="10322" y="946"/>
                </a:cubicBezTo>
                <a:lnTo>
                  <a:pt x="10322" y="908"/>
                </a:lnTo>
                <a:cubicBezTo>
                  <a:pt x="10322" y="568"/>
                  <a:pt x="10208" y="228"/>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4" name="Google Shape;1424;p18"/>
          <p:cNvSpPr/>
          <p:nvPr/>
        </p:nvSpPr>
        <p:spPr>
          <a:xfrm>
            <a:off x="546317" y="3083338"/>
            <a:ext cx="79378" cy="131963"/>
          </a:xfrm>
          <a:custGeom>
            <a:avLst/>
            <a:gdLst/>
            <a:ahLst/>
            <a:cxnLst/>
            <a:rect l="l" t="t" r="r" b="b"/>
            <a:pathLst>
              <a:path w="2534" h="4047" extrusionOk="0">
                <a:moveTo>
                  <a:pt x="1286" y="1"/>
                </a:moveTo>
                <a:cubicBezTo>
                  <a:pt x="567" y="1"/>
                  <a:pt x="0" y="908"/>
                  <a:pt x="0" y="2004"/>
                </a:cubicBezTo>
                <a:cubicBezTo>
                  <a:pt x="0" y="3139"/>
                  <a:pt x="567" y="4046"/>
                  <a:pt x="1286" y="4046"/>
                </a:cubicBezTo>
                <a:cubicBezTo>
                  <a:pt x="1966" y="4046"/>
                  <a:pt x="2533" y="3139"/>
                  <a:pt x="2533" y="2004"/>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5" name="Google Shape;1425;p18"/>
          <p:cNvSpPr/>
          <p:nvPr/>
        </p:nvSpPr>
        <p:spPr>
          <a:xfrm>
            <a:off x="281025" y="3107989"/>
            <a:ext cx="324527" cy="81421"/>
          </a:xfrm>
          <a:custGeom>
            <a:avLst/>
            <a:gdLst/>
            <a:ahLst/>
            <a:cxnLst/>
            <a:rect l="l" t="t" r="r" b="b"/>
            <a:pathLst>
              <a:path w="10360" h="2497" extrusionOk="0">
                <a:moveTo>
                  <a:pt x="794" y="1"/>
                </a:moveTo>
                <a:cubicBezTo>
                  <a:pt x="341" y="1"/>
                  <a:pt x="0" y="568"/>
                  <a:pt x="0" y="1248"/>
                </a:cubicBezTo>
                <a:cubicBezTo>
                  <a:pt x="0" y="1929"/>
                  <a:pt x="341" y="2496"/>
                  <a:pt x="794" y="2496"/>
                </a:cubicBezTo>
                <a:lnTo>
                  <a:pt x="9566" y="2496"/>
                </a:lnTo>
                <a:cubicBezTo>
                  <a:pt x="10019" y="2496"/>
                  <a:pt x="10360" y="1929"/>
                  <a:pt x="10360" y="1248"/>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6" name="Google Shape;1426;p18"/>
          <p:cNvSpPr/>
          <p:nvPr/>
        </p:nvSpPr>
        <p:spPr>
          <a:xfrm>
            <a:off x="304707" y="318937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cubicBezTo>
                  <a:pt x="1" y="0"/>
                  <a:pt x="1" y="0"/>
                  <a:pt x="1" y="0"/>
                </a:cubicBezTo>
                <a:cubicBezTo>
                  <a:pt x="1" y="0"/>
                  <a:pt x="1" y="0"/>
                  <a:pt x="1" y="0"/>
                </a:cubicBez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7" name="Google Shape;1427;p18"/>
          <p:cNvSpPr/>
          <p:nvPr/>
        </p:nvSpPr>
        <p:spPr>
          <a:xfrm>
            <a:off x="605521" y="3148683"/>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8" name="Google Shape;1428;p18"/>
          <p:cNvSpPr/>
          <p:nvPr/>
        </p:nvSpPr>
        <p:spPr>
          <a:xfrm>
            <a:off x="282216" y="3119108"/>
            <a:ext cx="323337" cy="70302"/>
          </a:xfrm>
          <a:custGeom>
            <a:avLst/>
            <a:gdLst/>
            <a:ahLst/>
            <a:cxnLst/>
            <a:rect l="l" t="t" r="r" b="b"/>
            <a:pathLst>
              <a:path w="10322" h="2156" extrusionOk="0">
                <a:moveTo>
                  <a:pt x="10057" y="0"/>
                </a:moveTo>
                <a:cubicBezTo>
                  <a:pt x="10095" y="113"/>
                  <a:pt x="10095" y="189"/>
                  <a:pt x="10095" y="302"/>
                </a:cubicBezTo>
                <a:cubicBezTo>
                  <a:pt x="10095" y="1021"/>
                  <a:pt x="9755" y="1550"/>
                  <a:pt x="9301" y="1550"/>
                </a:cubicBezTo>
                <a:lnTo>
                  <a:pt x="530" y="1550"/>
                </a:lnTo>
                <a:cubicBezTo>
                  <a:pt x="303" y="1550"/>
                  <a:pt x="114" y="1437"/>
                  <a:pt x="0" y="1248"/>
                </a:cubicBezTo>
                <a:lnTo>
                  <a:pt x="0" y="1248"/>
                </a:lnTo>
                <a:cubicBezTo>
                  <a:pt x="76" y="1739"/>
                  <a:pt x="340" y="2155"/>
                  <a:pt x="719" y="2155"/>
                </a:cubicBezTo>
                <a:lnTo>
                  <a:pt x="9528" y="2155"/>
                </a:lnTo>
                <a:cubicBezTo>
                  <a:pt x="9981" y="2155"/>
                  <a:pt x="10322" y="1588"/>
                  <a:pt x="10322" y="907"/>
                </a:cubicBezTo>
                <a:cubicBezTo>
                  <a:pt x="10322" y="529"/>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9" name="Google Shape;1429;p18"/>
          <p:cNvSpPr/>
          <p:nvPr/>
        </p:nvSpPr>
        <p:spPr>
          <a:xfrm>
            <a:off x="546317" y="3439640"/>
            <a:ext cx="79378" cy="131930"/>
          </a:xfrm>
          <a:custGeom>
            <a:avLst/>
            <a:gdLst/>
            <a:ahLst/>
            <a:cxnLst/>
            <a:rect l="l" t="t" r="r" b="b"/>
            <a:pathLst>
              <a:path w="2534" h="4046" extrusionOk="0">
                <a:moveTo>
                  <a:pt x="1286" y="0"/>
                </a:moveTo>
                <a:cubicBezTo>
                  <a:pt x="567" y="0"/>
                  <a:pt x="0" y="907"/>
                  <a:pt x="0" y="2042"/>
                </a:cubicBezTo>
                <a:cubicBezTo>
                  <a:pt x="0" y="3138"/>
                  <a:pt x="567" y="4045"/>
                  <a:pt x="1286" y="4045"/>
                </a:cubicBezTo>
                <a:cubicBezTo>
                  <a:pt x="1966" y="4045"/>
                  <a:pt x="2533" y="3138"/>
                  <a:pt x="2533" y="2042"/>
                </a:cubicBezTo>
                <a:cubicBezTo>
                  <a:pt x="2533" y="907"/>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0" name="Google Shape;1430;p18"/>
          <p:cNvSpPr/>
          <p:nvPr/>
        </p:nvSpPr>
        <p:spPr>
          <a:xfrm>
            <a:off x="281025" y="3465498"/>
            <a:ext cx="324527" cy="81421"/>
          </a:xfrm>
          <a:custGeom>
            <a:avLst/>
            <a:gdLst/>
            <a:ahLst/>
            <a:cxnLst/>
            <a:rect l="l" t="t" r="r" b="b"/>
            <a:pathLst>
              <a:path w="10360" h="2497" extrusionOk="0">
                <a:moveTo>
                  <a:pt x="794" y="1"/>
                </a:moveTo>
                <a:cubicBezTo>
                  <a:pt x="341" y="1"/>
                  <a:pt x="0" y="530"/>
                  <a:pt x="0" y="1249"/>
                </a:cubicBezTo>
                <a:cubicBezTo>
                  <a:pt x="0" y="1929"/>
                  <a:pt x="341" y="2496"/>
                  <a:pt x="794" y="2496"/>
                </a:cubicBezTo>
                <a:lnTo>
                  <a:pt x="9566" y="2496"/>
                </a:lnTo>
                <a:cubicBezTo>
                  <a:pt x="10019" y="2496"/>
                  <a:pt x="10360" y="1929"/>
                  <a:pt x="10360" y="1249"/>
                </a:cubicBezTo>
                <a:cubicBezTo>
                  <a:pt x="10360" y="530"/>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1" name="Google Shape;1431;p18"/>
          <p:cNvSpPr/>
          <p:nvPr/>
        </p:nvSpPr>
        <p:spPr>
          <a:xfrm>
            <a:off x="304707" y="3546886"/>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2" name="Google Shape;1432;p18"/>
          <p:cNvSpPr/>
          <p:nvPr/>
        </p:nvSpPr>
        <p:spPr>
          <a:xfrm>
            <a:off x="605521" y="3504953"/>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3" name="Google Shape;1433;p18"/>
          <p:cNvSpPr/>
          <p:nvPr/>
        </p:nvSpPr>
        <p:spPr>
          <a:xfrm>
            <a:off x="282216" y="3475378"/>
            <a:ext cx="323337" cy="71541"/>
          </a:xfrm>
          <a:custGeom>
            <a:avLst/>
            <a:gdLst/>
            <a:ahLst/>
            <a:cxnLst/>
            <a:rect l="l" t="t" r="r" b="b"/>
            <a:pathLst>
              <a:path w="10322" h="2194" extrusionOk="0">
                <a:moveTo>
                  <a:pt x="10057" y="0"/>
                </a:moveTo>
                <a:lnTo>
                  <a:pt x="10057" y="0"/>
                </a:lnTo>
                <a:cubicBezTo>
                  <a:pt x="10095" y="114"/>
                  <a:pt x="10095" y="227"/>
                  <a:pt x="10095" y="341"/>
                </a:cubicBezTo>
                <a:cubicBezTo>
                  <a:pt x="10095" y="1021"/>
                  <a:pt x="9755" y="1588"/>
                  <a:pt x="9301" y="1588"/>
                </a:cubicBezTo>
                <a:lnTo>
                  <a:pt x="530" y="1588"/>
                </a:lnTo>
                <a:cubicBezTo>
                  <a:pt x="303" y="1588"/>
                  <a:pt x="114" y="1437"/>
                  <a:pt x="0" y="1248"/>
                </a:cubicBezTo>
                <a:lnTo>
                  <a:pt x="0" y="1248"/>
                </a:lnTo>
                <a:cubicBezTo>
                  <a:pt x="76" y="1777"/>
                  <a:pt x="340" y="2155"/>
                  <a:pt x="719" y="2193"/>
                </a:cubicBezTo>
                <a:lnTo>
                  <a:pt x="9528" y="2193"/>
                </a:lnTo>
                <a:cubicBezTo>
                  <a:pt x="9981" y="2193"/>
                  <a:pt x="10322" y="1626"/>
                  <a:pt x="10322" y="946"/>
                </a:cubicBezTo>
                <a:lnTo>
                  <a:pt x="10322" y="908"/>
                </a:lnTo>
                <a:cubicBezTo>
                  <a:pt x="10322" y="568"/>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4" name="Google Shape;1434;p18"/>
          <p:cNvSpPr/>
          <p:nvPr/>
        </p:nvSpPr>
        <p:spPr>
          <a:xfrm>
            <a:off x="546317" y="3795909"/>
            <a:ext cx="79378" cy="133169"/>
          </a:xfrm>
          <a:custGeom>
            <a:avLst/>
            <a:gdLst/>
            <a:ahLst/>
            <a:cxnLst/>
            <a:rect l="l" t="t" r="r" b="b"/>
            <a:pathLst>
              <a:path w="2534" h="4084" extrusionOk="0">
                <a:moveTo>
                  <a:pt x="1286" y="0"/>
                </a:moveTo>
                <a:cubicBezTo>
                  <a:pt x="567" y="0"/>
                  <a:pt x="0" y="908"/>
                  <a:pt x="0" y="2042"/>
                </a:cubicBezTo>
                <a:cubicBezTo>
                  <a:pt x="0" y="3176"/>
                  <a:pt x="567" y="4084"/>
                  <a:pt x="1286" y="4084"/>
                </a:cubicBezTo>
                <a:cubicBezTo>
                  <a:pt x="1966" y="4084"/>
                  <a:pt x="2533" y="3176"/>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5" name="Google Shape;1435;p18"/>
          <p:cNvSpPr/>
          <p:nvPr/>
        </p:nvSpPr>
        <p:spPr>
          <a:xfrm>
            <a:off x="281025" y="3821800"/>
            <a:ext cx="324527" cy="81388"/>
          </a:xfrm>
          <a:custGeom>
            <a:avLst/>
            <a:gdLst/>
            <a:ahLst/>
            <a:cxnLst/>
            <a:rect l="l" t="t" r="r" b="b"/>
            <a:pathLst>
              <a:path w="10360" h="2496" extrusionOk="0">
                <a:moveTo>
                  <a:pt x="794" y="0"/>
                </a:moveTo>
                <a:cubicBezTo>
                  <a:pt x="341" y="0"/>
                  <a:pt x="0" y="567"/>
                  <a:pt x="0" y="1248"/>
                </a:cubicBezTo>
                <a:cubicBezTo>
                  <a:pt x="0" y="1929"/>
                  <a:pt x="341" y="2496"/>
                  <a:pt x="794" y="2496"/>
                </a:cubicBezTo>
                <a:lnTo>
                  <a:pt x="9566" y="2496"/>
                </a:lnTo>
                <a:cubicBezTo>
                  <a:pt x="10019" y="2496"/>
                  <a:pt x="10360" y="1929"/>
                  <a:pt x="10360" y="1248"/>
                </a:cubicBezTo>
                <a:cubicBezTo>
                  <a:pt x="10360" y="567"/>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6" name="Google Shape;1436;p18"/>
          <p:cNvSpPr/>
          <p:nvPr/>
        </p:nvSpPr>
        <p:spPr>
          <a:xfrm>
            <a:off x="304707" y="3903155"/>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cubicBezTo>
                  <a:pt x="1" y="1"/>
                  <a:pt x="1" y="1"/>
                  <a:pt x="1" y="1"/>
                </a:cubicBezTo>
                <a:cubicBezTo>
                  <a:pt x="1" y="1"/>
                  <a:pt x="1" y="1"/>
                  <a:pt x="1" y="1"/>
                </a:cubicBezTo>
                <a:close/>
                <a:moveTo>
                  <a:pt x="1" y="1"/>
                </a:moveTo>
                <a:lnTo>
                  <a:pt x="1" y="1"/>
                </a:lnTo>
                <a:lnTo>
                  <a:pt x="1" y="1"/>
                </a:lnTo>
                <a:close/>
                <a:moveTo>
                  <a:pt x="1" y="1"/>
                </a:moveTo>
                <a:lnTo>
                  <a:pt x="1" y="1"/>
                </a:lnTo>
                <a:lnTo>
                  <a:pt x="1" y="1"/>
                </a:lnTo>
                <a:close/>
                <a:moveTo>
                  <a:pt x="1" y="1"/>
                </a:moveTo>
                <a:lnTo>
                  <a:pt x="1" y="1"/>
                </a:lnTo>
                <a:lnTo>
                  <a:pt x="1" y="1"/>
                </a:ln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7" name="Google Shape;1437;p18"/>
          <p:cNvSpPr/>
          <p:nvPr/>
        </p:nvSpPr>
        <p:spPr>
          <a:xfrm>
            <a:off x="605521" y="3862494"/>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8" name="Google Shape;1438;p18"/>
          <p:cNvSpPr/>
          <p:nvPr/>
        </p:nvSpPr>
        <p:spPr>
          <a:xfrm>
            <a:off x="282216" y="3832886"/>
            <a:ext cx="323337" cy="70302"/>
          </a:xfrm>
          <a:custGeom>
            <a:avLst/>
            <a:gdLst/>
            <a:ahLst/>
            <a:cxnLst/>
            <a:rect l="l" t="t" r="r" b="b"/>
            <a:pathLst>
              <a:path w="10322" h="2156" extrusionOk="0">
                <a:moveTo>
                  <a:pt x="10057" y="1"/>
                </a:moveTo>
                <a:lnTo>
                  <a:pt x="10057" y="1"/>
                </a:lnTo>
                <a:cubicBezTo>
                  <a:pt x="10095" y="76"/>
                  <a:pt x="10095" y="190"/>
                  <a:pt x="10095" y="303"/>
                </a:cubicBezTo>
                <a:cubicBezTo>
                  <a:pt x="10095" y="984"/>
                  <a:pt x="9755" y="1551"/>
                  <a:pt x="9301" y="1551"/>
                </a:cubicBezTo>
                <a:lnTo>
                  <a:pt x="530" y="1551"/>
                </a:lnTo>
                <a:cubicBezTo>
                  <a:pt x="303" y="1551"/>
                  <a:pt x="114" y="1437"/>
                  <a:pt x="0" y="1210"/>
                </a:cubicBezTo>
                <a:lnTo>
                  <a:pt x="0" y="1210"/>
                </a:lnTo>
                <a:cubicBezTo>
                  <a:pt x="76" y="1740"/>
                  <a:pt x="340" y="2118"/>
                  <a:pt x="719" y="2156"/>
                </a:cubicBezTo>
                <a:lnTo>
                  <a:pt x="9528" y="2156"/>
                </a:lnTo>
                <a:cubicBezTo>
                  <a:pt x="9981" y="2156"/>
                  <a:pt x="10322" y="1589"/>
                  <a:pt x="10322" y="908"/>
                </a:cubicBezTo>
                <a:cubicBezTo>
                  <a:pt x="10322" y="530"/>
                  <a:pt x="10208" y="227"/>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9" name="Google Shape;1439;p18"/>
          <p:cNvSpPr/>
          <p:nvPr/>
        </p:nvSpPr>
        <p:spPr>
          <a:xfrm>
            <a:off x="546317" y="4153418"/>
            <a:ext cx="79378" cy="131963"/>
          </a:xfrm>
          <a:custGeom>
            <a:avLst/>
            <a:gdLst/>
            <a:ahLst/>
            <a:cxnLst/>
            <a:rect l="l" t="t" r="r" b="b"/>
            <a:pathLst>
              <a:path w="2534" h="4047" extrusionOk="0">
                <a:moveTo>
                  <a:pt x="1286" y="1"/>
                </a:moveTo>
                <a:cubicBezTo>
                  <a:pt x="567" y="1"/>
                  <a:pt x="0" y="908"/>
                  <a:pt x="0" y="2042"/>
                </a:cubicBezTo>
                <a:cubicBezTo>
                  <a:pt x="0" y="3139"/>
                  <a:pt x="567" y="4046"/>
                  <a:pt x="1286" y="4046"/>
                </a:cubicBezTo>
                <a:cubicBezTo>
                  <a:pt x="1966" y="4046"/>
                  <a:pt x="2533" y="3139"/>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0" name="Google Shape;1440;p18"/>
          <p:cNvSpPr/>
          <p:nvPr/>
        </p:nvSpPr>
        <p:spPr>
          <a:xfrm>
            <a:off x="281025" y="4178069"/>
            <a:ext cx="324527" cy="82627"/>
          </a:xfrm>
          <a:custGeom>
            <a:avLst/>
            <a:gdLst/>
            <a:ahLst/>
            <a:cxnLst/>
            <a:rect l="l" t="t" r="r" b="b"/>
            <a:pathLst>
              <a:path w="10360" h="2534" extrusionOk="0">
                <a:moveTo>
                  <a:pt x="794" y="1"/>
                </a:moveTo>
                <a:cubicBezTo>
                  <a:pt x="341" y="1"/>
                  <a:pt x="0" y="568"/>
                  <a:pt x="0" y="1286"/>
                </a:cubicBezTo>
                <a:cubicBezTo>
                  <a:pt x="0" y="1967"/>
                  <a:pt x="341" y="2534"/>
                  <a:pt x="794" y="2534"/>
                </a:cubicBezTo>
                <a:lnTo>
                  <a:pt x="9566" y="2534"/>
                </a:lnTo>
                <a:cubicBezTo>
                  <a:pt x="10019" y="2534"/>
                  <a:pt x="10360" y="1967"/>
                  <a:pt x="10360" y="1286"/>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1" name="Google Shape;1441;p18"/>
          <p:cNvSpPr/>
          <p:nvPr/>
        </p:nvSpPr>
        <p:spPr>
          <a:xfrm>
            <a:off x="304707" y="4260664"/>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lnTo>
                  <a:pt x="1" y="1"/>
                </a:lnTo>
                <a:lnTo>
                  <a:pt x="1" y="1"/>
                </a:lnTo>
                <a:close/>
                <a:moveTo>
                  <a:pt x="1" y="1"/>
                </a:moveTo>
                <a:lnTo>
                  <a:pt x="1" y="1"/>
                </a:lnTo>
                <a:lnTo>
                  <a:pt x="1" y="1"/>
                </a:lnTo>
                <a:close/>
                <a:moveTo>
                  <a:pt x="1" y="1"/>
                </a:moveTo>
                <a:lnTo>
                  <a:pt x="1" y="1"/>
                </a:lnTo>
                <a:lnTo>
                  <a:pt x="1" y="1"/>
                </a:lnTo>
                <a:close/>
                <a:moveTo>
                  <a:pt x="1" y="1"/>
                </a:moveTo>
                <a:cubicBezTo>
                  <a:pt x="1" y="1"/>
                  <a:pt x="1" y="1"/>
                  <a:pt x="1" y="1"/>
                </a:cubicBezTo>
                <a:cubicBezTo>
                  <a:pt x="1" y="1"/>
                  <a:pt x="1" y="1"/>
                  <a:pt x="1" y="1"/>
                </a:cubicBez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2" name="Google Shape;1442;p18"/>
          <p:cNvSpPr/>
          <p:nvPr/>
        </p:nvSpPr>
        <p:spPr>
          <a:xfrm>
            <a:off x="605521" y="4218763"/>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3" name="Google Shape;1443;p18"/>
          <p:cNvSpPr/>
          <p:nvPr/>
        </p:nvSpPr>
        <p:spPr>
          <a:xfrm>
            <a:off x="282216" y="4189188"/>
            <a:ext cx="323337" cy="71508"/>
          </a:xfrm>
          <a:custGeom>
            <a:avLst/>
            <a:gdLst/>
            <a:ahLst/>
            <a:cxnLst/>
            <a:rect l="l" t="t" r="r" b="b"/>
            <a:pathLst>
              <a:path w="10322" h="2193" extrusionOk="0">
                <a:moveTo>
                  <a:pt x="10057" y="0"/>
                </a:moveTo>
                <a:lnTo>
                  <a:pt x="10057" y="0"/>
                </a:lnTo>
                <a:cubicBezTo>
                  <a:pt x="10095" y="113"/>
                  <a:pt x="10095" y="227"/>
                  <a:pt x="10095" y="340"/>
                </a:cubicBezTo>
                <a:cubicBezTo>
                  <a:pt x="10095" y="1021"/>
                  <a:pt x="9755" y="1588"/>
                  <a:pt x="9301" y="1588"/>
                </a:cubicBezTo>
                <a:lnTo>
                  <a:pt x="530" y="1588"/>
                </a:lnTo>
                <a:cubicBezTo>
                  <a:pt x="303" y="1588"/>
                  <a:pt x="114" y="1437"/>
                  <a:pt x="0" y="1248"/>
                </a:cubicBezTo>
                <a:lnTo>
                  <a:pt x="0" y="1248"/>
                </a:lnTo>
                <a:cubicBezTo>
                  <a:pt x="76" y="1777"/>
                  <a:pt x="378" y="2155"/>
                  <a:pt x="719" y="2193"/>
                </a:cubicBezTo>
                <a:lnTo>
                  <a:pt x="9528" y="2193"/>
                </a:lnTo>
                <a:cubicBezTo>
                  <a:pt x="9981" y="2193"/>
                  <a:pt x="10322" y="1626"/>
                  <a:pt x="10322" y="945"/>
                </a:cubicBezTo>
                <a:lnTo>
                  <a:pt x="10322" y="907"/>
                </a:lnTo>
                <a:cubicBezTo>
                  <a:pt x="10322" y="567"/>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4" name="Google Shape;1444;p18"/>
          <p:cNvSpPr/>
          <p:nvPr/>
        </p:nvSpPr>
        <p:spPr>
          <a:xfrm>
            <a:off x="282216" y="977708"/>
            <a:ext cx="323337" cy="71541"/>
          </a:xfrm>
          <a:custGeom>
            <a:avLst/>
            <a:gdLst/>
            <a:ahLst/>
            <a:cxnLst/>
            <a:rect l="l" t="t" r="r" b="b"/>
            <a:pathLst>
              <a:path w="10322" h="2194" extrusionOk="0">
                <a:moveTo>
                  <a:pt x="10057" y="0"/>
                </a:moveTo>
                <a:cubicBezTo>
                  <a:pt x="10095" y="114"/>
                  <a:pt x="10095" y="227"/>
                  <a:pt x="10095" y="341"/>
                </a:cubicBezTo>
                <a:cubicBezTo>
                  <a:pt x="10095" y="1021"/>
                  <a:pt x="9755" y="1588"/>
                  <a:pt x="9301" y="1588"/>
                </a:cubicBezTo>
                <a:lnTo>
                  <a:pt x="530" y="1588"/>
                </a:lnTo>
                <a:cubicBezTo>
                  <a:pt x="303" y="1588"/>
                  <a:pt x="114" y="1437"/>
                  <a:pt x="0" y="1248"/>
                </a:cubicBezTo>
                <a:lnTo>
                  <a:pt x="0" y="1248"/>
                </a:lnTo>
                <a:cubicBezTo>
                  <a:pt x="76" y="1777"/>
                  <a:pt x="340" y="2155"/>
                  <a:pt x="719" y="2193"/>
                </a:cubicBezTo>
                <a:lnTo>
                  <a:pt x="9528" y="2193"/>
                </a:lnTo>
                <a:cubicBezTo>
                  <a:pt x="9981" y="2193"/>
                  <a:pt x="10322" y="1626"/>
                  <a:pt x="10322" y="945"/>
                </a:cubicBezTo>
                <a:lnTo>
                  <a:pt x="10322" y="908"/>
                </a:lnTo>
                <a:cubicBezTo>
                  <a:pt x="10322" y="567"/>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5" name="Google Shape;1445;p18"/>
          <p:cNvSpPr/>
          <p:nvPr/>
        </p:nvSpPr>
        <p:spPr>
          <a:xfrm>
            <a:off x="228900" y="135685"/>
            <a:ext cx="794715" cy="686714"/>
          </a:xfrm>
          <a:custGeom>
            <a:avLst/>
            <a:gdLst/>
            <a:ahLst/>
            <a:cxnLst/>
            <a:rect l="l" t="t" r="r" b="b"/>
            <a:pathLst>
              <a:path w="25370" h="21060" extrusionOk="0">
                <a:moveTo>
                  <a:pt x="20833" y="1"/>
                </a:moveTo>
                <a:lnTo>
                  <a:pt x="1" y="14443"/>
                </a:lnTo>
                <a:cubicBezTo>
                  <a:pt x="1" y="14443"/>
                  <a:pt x="1097" y="14443"/>
                  <a:pt x="1513" y="14972"/>
                </a:cubicBezTo>
                <a:cubicBezTo>
                  <a:pt x="1891" y="15540"/>
                  <a:pt x="1551" y="16371"/>
                  <a:pt x="1551" y="16371"/>
                </a:cubicBezTo>
                <a:cubicBezTo>
                  <a:pt x="1551" y="16371"/>
                  <a:pt x="2647" y="16371"/>
                  <a:pt x="3063" y="16938"/>
                </a:cubicBezTo>
                <a:cubicBezTo>
                  <a:pt x="3479" y="17543"/>
                  <a:pt x="3139" y="18867"/>
                  <a:pt x="3139" y="18867"/>
                </a:cubicBezTo>
                <a:cubicBezTo>
                  <a:pt x="3139" y="18867"/>
                  <a:pt x="4349" y="19018"/>
                  <a:pt x="4613" y="19396"/>
                </a:cubicBezTo>
                <a:cubicBezTo>
                  <a:pt x="4878" y="19774"/>
                  <a:pt x="4727" y="21060"/>
                  <a:pt x="4727" y="21060"/>
                </a:cubicBezTo>
                <a:lnTo>
                  <a:pt x="25370" y="6768"/>
                </a:lnTo>
                <a:cubicBezTo>
                  <a:pt x="23442" y="6579"/>
                  <a:pt x="23782" y="4575"/>
                  <a:pt x="23782" y="4575"/>
                </a:cubicBezTo>
                <a:cubicBezTo>
                  <a:pt x="23782" y="4575"/>
                  <a:pt x="22912" y="4235"/>
                  <a:pt x="22459" y="3819"/>
                </a:cubicBezTo>
                <a:cubicBezTo>
                  <a:pt x="22043" y="3403"/>
                  <a:pt x="22345" y="2156"/>
                  <a:pt x="22345" y="2156"/>
                </a:cubicBezTo>
                <a:cubicBezTo>
                  <a:pt x="22345" y="2156"/>
                  <a:pt x="21173" y="2118"/>
                  <a:pt x="20795" y="1626"/>
                </a:cubicBezTo>
                <a:cubicBezTo>
                  <a:pt x="20455" y="1135"/>
                  <a:pt x="20833" y="1"/>
                  <a:pt x="208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446" name="Google Shape;1446;p18"/>
          <p:cNvGrpSpPr/>
          <p:nvPr/>
        </p:nvGrpSpPr>
        <p:grpSpPr>
          <a:xfrm>
            <a:off x="1063250" y="831175"/>
            <a:ext cx="444275" cy="398525"/>
            <a:chOff x="2495125" y="2142250"/>
            <a:chExt cx="444275" cy="398525"/>
          </a:xfrm>
        </p:grpSpPr>
        <p:sp>
          <p:nvSpPr>
            <p:cNvPr id="1447" name="Google Shape;1447;p18"/>
            <p:cNvSpPr/>
            <p:nvPr/>
          </p:nvSpPr>
          <p:spPr>
            <a:xfrm>
              <a:off x="2495125" y="2142250"/>
              <a:ext cx="444275" cy="398525"/>
            </a:xfrm>
            <a:custGeom>
              <a:avLst/>
              <a:gdLst/>
              <a:ahLst/>
              <a:cxnLst/>
              <a:rect l="l" t="t" r="r" b="b"/>
              <a:pathLst>
                <a:path w="17771" h="15941" extrusionOk="0">
                  <a:moveTo>
                    <a:pt x="6542" y="6116"/>
                  </a:moveTo>
                  <a:cubicBezTo>
                    <a:pt x="4437" y="1154"/>
                    <a:pt x="10201" y="1"/>
                    <a:pt x="9224" y="5866"/>
                  </a:cubicBezTo>
                  <a:cubicBezTo>
                    <a:pt x="11780" y="1003"/>
                    <a:pt x="16367" y="6718"/>
                    <a:pt x="10452" y="8021"/>
                  </a:cubicBezTo>
                  <a:cubicBezTo>
                    <a:pt x="17770" y="9525"/>
                    <a:pt x="12382" y="15139"/>
                    <a:pt x="9600" y="9976"/>
                  </a:cubicBezTo>
                  <a:cubicBezTo>
                    <a:pt x="11204" y="15891"/>
                    <a:pt x="5941" y="15941"/>
                    <a:pt x="7068" y="10252"/>
                  </a:cubicBezTo>
                  <a:cubicBezTo>
                    <a:pt x="4662" y="15565"/>
                    <a:pt x="1" y="11555"/>
                    <a:pt x="5414" y="8597"/>
                  </a:cubicBezTo>
                  <a:cubicBezTo>
                    <a:pt x="276" y="8597"/>
                    <a:pt x="1830" y="2031"/>
                    <a:pt x="6542" y="611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8" name="Google Shape;1448;p18"/>
            <p:cNvSpPr/>
            <p:nvPr/>
          </p:nvSpPr>
          <p:spPr>
            <a:xfrm>
              <a:off x="2655525" y="2307050"/>
              <a:ext cx="94650" cy="73325"/>
            </a:xfrm>
            <a:custGeom>
              <a:avLst/>
              <a:gdLst/>
              <a:ahLst/>
              <a:cxnLst/>
              <a:rect l="l" t="t" r="r" b="b"/>
              <a:pathLst>
                <a:path w="3786" h="2933" extrusionOk="0">
                  <a:moveTo>
                    <a:pt x="1906" y="0"/>
                  </a:moveTo>
                  <a:cubicBezTo>
                    <a:pt x="1" y="0"/>
                    <a:pt x="1" y="2933"/>
                    <a:pt x="1906" y="2933"/>
                  </a:cubicBezTo>
                  <a:cubicBezTo>
                    <a:pt x="3785" y="2933"/>
                    <a:pt x="3785" y="0"/>
                    <a:pt x="19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49" name="Google Shape;1449;p18"/>
          <p:cNvGrpSpPr/>
          <p:nvPr/>
        </p:nvGrpSpPr>
        <p:grpSpPr>
          <a:xfrm>
            <a:off x="7814250" y="4463750"/>
            <a:ext cx="291375" cy="281375"/>
            <a:chOff x="3243875" y="2372825"/>
            <a:chExt cx="291375" cy="281375"/>
          </a:xfrm>
        </p:grpSpPr>
        <p:sp>
          <p:nvSpPr>
            <p:cNvPr id="1450" name="Google Shape;1450;p18"/>
            <p:cNvSpPr/>
            <p:nvPr/>
          </p:nvSpPr>
          <p:spPr>
            <a:xfrm>
              <a:off x="3287125" y="2403550"/>
              <a:ext cx="205525" cy="200525"/>
            </a:xfrm>
            <a:custGeom>
              <a:avLst/>
              <a:gdLst/>
              <a:ahLst/>
              <a:cxnLst/>
              <a:rect l="l" t="t" r="r" b="b"/>
              <a:pathLst>
                <a:path w="8221" h="8021" fill="none" extrusionOk="0">
                  <a:moveTo>
                    <a:pt x="8221" y="0"/>
                  </a:moveTo>
                  <a:cubicBezTo>
                    <a:pt x="5765" y="2982"/>
                    <a:pt x="2807" y="5338"/>
                    <a:pt x="0" y="8020"/>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1" name="Google Shape;1451;p18"/>
            <p:cNvSpPr/>
            <p:nvPr/>
          </p:nvSpPr>
          <p:spPr>
            <a:xfrm>
              <a:off x="3304025" y="2403550"/>
              <a:ext cx="191125" cy="210550"/>
            </a:xfrm>
            <a:custGeom>
              <a:avLst/>
              <a:gdLst/>
              <a:ahLst/>
              <a:cxnLst/>
              <a:rect l="l" t="t" r="r" b="b"/>
              <a:pathLst>
                <a:path w="7645" h="8422" fill="none" extrusionOk="0">
                  <a:moveTo>
                    <a:pt x="1" y="0"/>
                  </a:moveTo>
                  <a:cubicBezTo>
                    <a:pt x="1404" y="1830"/>
                    <a:pt x="3159" y="3409"/>
                    <a:pt x="4738" y="5088"/>
                  </a:cubicBezTo>
                  <a:cubicBezTo>
                    <a:pt x="6066" y="6491"/>
                    <a:pt x="6292" y="6993"/>
                    <a:pt x="7645" y="842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2" name="Google Shape;1452;p18"/>
            <p:cNvSpPr/>
            <p:nvPr/>
          </p:nvSpPr>
          <p:spPr>
            <a:xfrm>
              <a:off x="3396775" y="2372825"/>
              <a:ext cx="10675" cy="281375"/>
            </a:xfrm>
            <a:custGeom>
              <a:avLst/>
              <a:gdLst/>
              <a:ahLst/>
              <a:cxnLst/>
              <a:rect l="l" t="t" r="r" b="b"/>
              <a:pathLst>
                <a:path w="427" h="11255" fill="none" extrusionOk="0">
                  <a:moveTo>
                    <a:pt x="150" y="1"/>
                  </a:moveTo>
                  <a:cubicBezTo>
                    <a:pt x="75" y="2507"/>
                    <a:pt x="426" y="5013"/>
                    <a:pt x="150" y="7470"/>
                  </a:cubicBezTo>
                  <a:cubicBezTo>
                    <a:pt x="25" y="8798"/>
                    <a:pt x="0" y="9951"/>
                    <a:pt x="0" y="11254"/>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3" name="Google Shape;1453;p18"/>
            <p:cNvSpPr/>
            <p:nvPr/>
          </p:nvSpPr>
          <p:spPr>
            <a:xfrm>
              <a:off x="3243875" y="2495650"/>
              <a:ext cx="285125" cy="10675"/>
            </a:xfrm>
            <a:custGeom>
              <a:avLst/>
              <a:gdLst/>
              <a:ahLst/>
              <a:cxnLst/>
              <a:rect l="l" t="t" r="r" b="b"/>
              <a:pathLst>
                <a:path w="11405" h="427" fill="none" extrusionOk="0">
                  <a:moveTo>
                    <a:pt x="11404" y="426"/>
                  </a:moveTo>
                  <a:cubicBezTo>
                    <a:pt x="7495" y="0"/>
                    <a:pt x="3886" y="201"/>
                    <a:pt x="1" y="50"/>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4" name="Google Shape;1454;p18"/>
            <p:cNvSpPr/>
            <p:nvPr/>
          </p:nvSpPr>
          <p:spPr>
            <a:xfrm>
              <a:off x="3340375" y="2379100"/>
              <a:ext cx="104650" cy="267575"/>
            </a:xfrm>
            <a:custGeom>
              <a:avLst/>
              <a:gdLst/>
              <a:ahLst/>
              <a:cxnLst/>
              <a:rect l="l" t="t" r="r" b="b"/>
              <a:pathLst>
                <a:path w="4186" h="10703" fill="none" extrusionOk="0">
                  <a:moveTo>
                    <a:pt x="0" y="1"/>
                  </a:moveTo>
                  <a:cubicBezTo>
                    <a:pt x="1780" y="3409"/>
                    <a:pt x="2833" y="7043"/>
                    <a:pt x="4186" y="10702"/>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5" name="Google Shape;1455;p18"/>
            <p:cNvSpPr/>
            <p:nvPr/>
          </p:nvSpPr>
          <p:spPr>
            <a:xfrm>
              <a:off x="3267075" y="2458675"/>
              <a:ext cx="268175" cy="94000"/>
            </a:xfrm>
            <a:custGeom>
              <a:avLst/>
              <a:gdLst/>
              <a:ahLst/>
              <a:cxnLst/>
              <a:rect l="l" t="t" r="r" b="b"/>
              <a:pathLst>
                <a:path w="10727" h="3760" fill="none" extrusionOk="0">
                  <a:moveTo>
                    <a:pt x="0" y="3760"/>
                  </a:moveTo>
                  <a:cubicBezTo>
                    <a:pt x="2231" y="3184"/>
                    <a:pt x="4361" y="2181"/>
                    <a:pt x="6516" y="1379"/>
                  </a:cubicBezTo>
                  <a:cubicBezTo>
                    <a:pt x="8346" y="702"/>
                    <a:pt x="8897" y="677"/>
                    <a:pt x="10727" y="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6" name="Google Shape;1456;p18"/>
            <p:cNvSpPr/>
            <p:nvPr/>
          </p:nvSpPr>
          <p:spPr>
            <a:xfrm>
              <a:off x="3276475" y="2451775"/>
              <a:ext cx="257525" cy="112825"/>
            </a:xfrm>
            <a:custGeom>
              <a:avLst/>
              <a:gdLst/>
              <a:ahLst/>
              <a:cxnLst/>
              <a:rect l="l" t="t" r="r" b="b"/>
              <a:pathLst>
                <a:path w="10301" h="4513" fill="none" extrusionOk="0">
                  <a:moveTo>
                    <a:pt x="0" y="1"/>
                  </a:moveTo>
                  <a:cubicBezTo>
                    <a:pt x="2281" y="1028"/>
                    <a:pt x="4712" y="1680"/>
                    <a:pt x="6867" y="2908"/>
                  </a:cubicBezTo>
                  <a:cubicBezTo>
                    <a:pt x="8045" y="3535"/>
                    <a:pt x="9098" y="4011"/>
                    <a:pt x="10301" y="4512"/>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7" name="Google Shape;1457;p18"/>
            <p:cNvSpPr/>
            <p:nvPr/>
          </p:nvSpPr>
          <p:spPr>
            <a:xfrm>
              <a:off x="3329100" y="2385375"/>
              <a:ext cx="120325" cy="258800"/>
            </a:xfrm>
            <a:custGeom>
              <a:avLst/>
              <a:gdLst/>
              <a:ahLst/>
              <a:cxnLst/>
              <a:rect l="l" t="t" r="r" b="b"/>
              <a:pathLst>
                <a:path w="4813" h="10352" fill="none" extrusionOk="0">
                  <a:moveTo>
                    <a:pt x="4812" y="0"/>
                  </a:moveTo>
                  <a:cubicBezTo>
                    <a:pt x="2883" y="3434"/>
                    <a:pt x="1654" y="6842"/>
                    <a:pt x="0" y="1035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8" name="Google Shape;1458;p18"/>
            <p:cNvSpPr/>
            <p:nvPr/>
          </p:nvSpPr>
          <p:spPr>
            <a:xfrm>
              <a:off x="3327850" y="2438625"/>
              <a:ext cx="133475" cy="132850"/>
            </a:xfrm>
            <a:custGeom>
              <a:avLst/>
              <a:gdLst/>
              <a:ahLst/>
              <a:cxnLst/>
              <a:rect l="l" t="t" r="r" b="b"/>
              <a:pathLst>
                <a:path w="5339" h="5314" extrusionOk="0">
                  <a:moveTo>
                    <a:pt x="4887" y="1830"/>
                  </a:moveTo>
                  <a:cubicBezTo>
                    <a:pt x="5339" y="3058"/>
                    <a:pt x="4712" y="4412"/>
                    <a:pt x="3484" y="4863"/>
                  </a:cubicBezTo>
                  <a:cubicBezTo>
                    <a:pt x="2281" y="5314"/>
                    <a:pt x="928" y="4687"/>
                    <a:pt x="451" y="3484"/>
                  </a:cubicBezTo>
                  <a:cubicBezTo>
                    <a:pt x="0" y="2256"/>
                    <a:pt x="627" y="903"/>
                    <a:pt x="1855" y="452"/>
                  </a:cubicBezTo>
                  <a:cubicBezTo>
                    <a:pt x="3058" y="1"/>
                    <a:pt x="4411" y="602"/>
                    <a:pt x="4887" y="183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9" name="Google Shape;1459;p18"/>
            <p:cNvSpPr/>
            <p:nvPr/>
          </p:nvSpPr>
          <p:spPr>
            <a:xfrm>
              <a:off x="3358550" y="2469325"/>
              <a:ext cx="72075" cy="71450"/>
            </a:xfrm>
            <a:custGeom>
              <a:avLst/>
              <a:gdLst/>
              <a:ahLst/>
              <a:cxnLst/>
              <a:rect l="l" t="t" r="r" b="b"/>
              <a:pathLst>
                <a:path w="2883" h="2858" extrusionOk="0">
                  <a:moveTo>
                    <a:pt x="2632" y="978"/>
                  </a:moveTo>
                  <a:cubicBezTo>
                    <a:pt x="2882" y="1630"/>
                    <a:pt x="2532" y="2382"/>
                    <a:pt x="1880" y="2607"/>
                  </a:cubicBezTo>
                  <a:cubicBezTo>
                    <a:pt x="1228" y="2858"/>
                    <a:pt x="502" y="2532"/>
                    <a:pt x="251" y="1880"/>
                  </a:cubicBezTo>
                  <a:cubicBezTo>
                    <a:pt x="0" y="1204"/>
                    <a:pt x="326" y="477"/>
                    <a:pt x="1003" y="226"/>
                  </a:cubicBezTo>
                  <a:cubicBezTo>
                    <a:pt x="1654" y="1"/>
                    <a:pt x="2381" y="326"/>
                    <a:pt x="2632" y="97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60" name="Google Shape;1460;p18"/>
          <p:cNvGrpSpPr/>
          <p:nvPr/>
        </p:nvGrpSpPr>
        <p:grpSpPr>
          <a:xfrm>
            <a:off x="7553550" y="700850"/>
            <a:ext cx="166675" cy="168575"/>
            <a:chOff x="4954425" y="2036375"/>
            <a:chExt cx="166675" cy="168575"/>
          </a:xfrm>
        </p:grpSpPr>
        <p:sp>
          <p:nvSpPr>
            <p:cNvPr id="1461" name="Google Shape;1461;p18"/>
            <p:cNvSpPr/>
            <p:nvPr/>
          </p:nvSpPr>
          <p:spPr>
            <a:xfrm>
              <a:off x="4954425" y="2036375"/>
              <a:ext cx="166675" cy="168575"/>
            </a:xfrm>
            <a:custGeom>
              <a:avLst/>
              <a:gdLst/>
              <a:ahLst/>
              <a:cxnLst/>
              <a:rect l="l" t="t" r="r" b="b"/>
              <a:pathLst>
                <a:path w="6667" h="6743" extrusionOk="0">
                  <a:moveTo>
                    <a:pt x="1930" y="3584"/>
                  </a:moveTo>
                  <a:cubicBezTo>
                    <a:pt x="0" y="2882"/>
                    <a:pt x="1529" y="1178"/>
                    <a:pt x="2607" y="2306"/>
                  </a:cubicBezTo>
                  <a:cubicBezTo>
                    <a:pt x="2231" y="0"/>
                    <a:pt x="4712" y="802"/>
                    <a:pt x="3935" y="2406"/>
                  </a:cubicBezTo>
                  <a:cubicBezTo>
                    <a:pt x="5088" y="877"/>
                    <a:pt x="6667" y="2506"/>
                    <a:pt x="4812" y="3384"/>
                  </a:cubicBezTo>
                  <a:cubicBezTo>
                    <a:pt x="6617" y="3885"/>
                    <a:pt x="5940" y="5464"/>
                    <a:pt x="4386" y="4837"/>
                  </a:cubicBezTo>
                  <a:cubicBezTo>
                    <a:pt x="4386" y="6742"/>
                    <a:pt x="2431" y="6517"/>
                    <a:pt x="2757" y="4787"/>
                  </a:cubicBezTo>
                  <a:cubicBezTo>
                    <a:pt x="1203" y="6141"/>
                    <a:pt x="151" y="4311"/>
                    <a:pt x="1930" y="3584"/>
                  </a:cubicBezTo>
                  <a:cubicBezTo>
                    <a:pt x="1755" y="3509"/>
                    <a:pt x="1830" y="3634"/>
                    <a:pt x="1930" y="358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2" name="Google Shape;1462;p18"/>
            <p:cNvSpPr/>
            <p:nvPr/>
          </p:nvSpPr>
          <p:spPr>
            <a:xfrm>
              <a:off x="5008925" y="2104675"/>
              <a:ext cx="52650" cy="40750"/>
            </a:xfrm>
            <a:custGeom>
              <a:avLst/>
              <a:gdLst/>
              <a:ahLst/>
              <a:cxnLst/>
              <a:rect l="l" t="t" r="r" b="b"/>
              <a:pathLst>
                <a:path w="2106" h="1630" extrusionOk="0">
                  <a:moveTo>
                    <a:pt x="1053" y="0"/>
                  </a:moveTo>
                  <a:cubicBezTo>
                    <a:pt x="1" y="0"/>
                    <a:pt x="1" y="1629"/>
                    <a:pt x="1053" y="1629"/>
                  </a:cubicBezTo>
                  <a:cubicBezTo>
                    <a:pt x="2106" y="1629"/>
                    <a:pt x="2106" y="0"/>
                    <a:pt x="105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463" name="Google Shape;1463;p18"/>
          <p:cNvSpPr/>
          <p:nvPr/>
        </p:nvSpPr>
        <p:spPr>
          <a:xfrm>
            <a:off x="1877550" y="539050"/>
            <a:ext cx="119125" cy="81200"/>
          </a:xfrm>
          <a:custGeom>
            <a:avLst/>
            <a:gdLst/>
            <a:ahLst/>
            <a:cxnLst/>
            <a:rect l="l" t="t" r="r" b="b"/>
            <a:pathLst>
              <a:path w="4765" h="3248" extrusionOk="0">
                <a:moveTo>
                  <a:pt x="2253" y="1"/>
                </a:moveTo>
                <a:cubicBezTo>
                  <a:pt x="255" y="1"/>
                  <a:pt x="1" y="2834"/>
                  <a:pt x="2007" y="3221"/>
                </a:cubicBezTo>
                <a:cubicBezTo>
                  <a:pt x="2122" y="3239"/>
                  <a:pt x="2233" y="3248"/>
                  <a:pt x="2340" y="3248"/>
                </a:cubicBezTo>
                <a:cubicBezTo>
                  <a:pt x="4296" y="3248"/>
                  <a:pt x="4764" y="346"/>
                  <a:pt x="2483" y="13"/>
                </a:cubicBezTo>
                <a:cubicBezTo>
                  <a:pt x="2404" y="5"/>
                  <a:pt x="2327" y="1"/>
                  <a:pt x="2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4" name="Google Shape;1464;p18"/>
          <p:cNvSpPr/>
          <p:nvPr/>
        </p:nvSpPr>
        <p:spPr>
          <a:xfrm>
            <a:off x="8218500" y="4065000"/>
            <a:ext cx="87000" cy="61925"/>
          </a:xfrm>
          <a:custGeom>
            <a:avLst/>
            <a:gdLst/>
            <a:ahLst/>
            <a:cxnLst/>
            <a:rect l="l" t="t" r="r" b="b"/>
            <a:pathLst>
              <a:path w="3480" h="2477" extrusionOk="0">
                <a:moveTo>
                  <a:pt x="2112" y="1"/>
                </a:moveTo>
                <a:cubicBezTo>
                  <a:pt x="1992" y="1"/>
                  <a:pt x="1862" y="18"/>
                  <a:pt x="1722" y="57"/>
                </a:cubicBezTo>
                <a:cubicBezTo>
                  <a:pt x="1690" y="55"/>
                  <a:pt x="1659" y="54"/>
                  <a:pt x="1628" y="54"/>
                </a:cubicBezTo>
                <a:cubicBezTo>
                  <a:pt x="35" y="54"/>
                  <a:pt x="1" y="2476"/>
                  <a:pt x="1610" y="2476"/>
                </a:cubicBezTo>
                <a:cubicBezTo>
                  <a:pt x="1678" y="2476"/>
                  <a:pt x="1748" y="2472"/>
                  <a:pt x="1822" y="2463"/>
                </a:cubicBezTo>
                <a:cubicBezTo>
                  <a:pt x="3480" y="2279"/>
                  <a:pt x="3466" y="1"/>
                  <a:pt x="21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4">
  <p:cSld name="CUSTOM_10_1_1_1_1_1_1">
    <p:spTree>
      <p:nvGrpSpPr>
        <p:cNvPr id="1" name="Shape 1465"/>
        <p:cNvGrpSpPr/>
        <p:nvPr/>
      </p:nvGrpSpPr>
      <p:grpSpPr>
        <a:xfrm>
          <a:off x="0" y="0"/>
          <a:ext cx="0" cy="0"/>
          <a:chOff x="0" y="0"/>
          <a:chExt cx="0" cy="0"/>
        </a:xfrm>
      </p:grpSpPr>
      <p:grpSp>
        <p:nvGrpSpPr>
          <p:cNvPr id="1466" name="Google Shape;1466;p19"/>
          <p:cNvGrpSpPr/>
          <p:nvPr/>
        </p:nvGrpSpPr>
        <p:grpSpPr>
          <a:xfrm>
            <a:off x="395894" y="219519"/>
            <a:ext cx="8518865" cy="4788281"/>
            <a:chOff x="395894" y="219519"/>
            <a:chExt cx="8518865" cy="4788281"/>
          </a:xfrm>
        </p:grpSpPr>
        <p:sp>
          <p:nvSpPr>
            <p:cNvPr id="1467" name="Google Shape;1467;p19"/>
            <p:cNvSpPr/>
            <p:nvPr/>
          </p:nvSpPr>
          <p:spPr>
            <a:xfrm>
              <a:off x="661185" y="219519"/>
              <a:ext cx="8068819" cy="4788281"/>
            </a:xfrm>
            <a:custGeom>
              <a:avLst/>
              <a:gdLst/>
              <a:ahLst/>
              <a:cxnLst/>
              <a:rect l="l" t="t" r="r" b="b"/>
              <a:pathLst>
                <a:path w="257584" h="146846" extrusionOk="0">
                  <a:moveTo>
                    <a:pt x="7146" y="1"/>
                  </a:moveTo>
                  <a:cubicBezTo>
                    <a:pt x="3214" y="1"/>
                    <a:pt x="1" y="3214"/>
                    <a:pt x="1" y="7146"/>
                  </a:cubicBezTo>
                  <a:lnTo>
                    <a:pt x="1" y="139700"/>
                  </a:lnTo>
                  <a:cubicBezTo>
                    <a:pt x="1" y="143632"/>
                    <a:pt x="3214" y="146845"/>
                    <a:pt x="7146" y="146845"/>
                  </a:cubicBezTo>
                  <a:lnTo>
                    <a:pt x="250438" y="146845"/>
                  </a:lnTo>
                  <a:cubicBezTo>
                    <a:pt x="254408" y="146845"/>
                    <a:pt x="257584" y="143632"/>
                    <a:pt x="257584" y="139700"/>
                  </a:cubicBezTo>
                  <a:lnTo>
                    <a:pt x="257584" y="7146"/>
                  </a:lnTo>
                  <a:cubicBezTo>
                    <a:pt x="257584" y="3214"/>
                    <a:pt x="254408" y="1"/>
                    <a:pt x="2504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468" name="Google Shape;1468;p19"/>
            <p:cNvGrpSpPr/>
            <p:nvPr/>
          </p:nvGrpSpPr>
          <p:grpSpPr>
            <a:xfrm>
              <a:off x="8341543" y="2282008"/>
              <a:ext cx="569676" cy="380612"/>
              <a:chOff x="8341543" y="2282008"/>
              <a:chExt cx="569676" cy="380612"/>
            </a:xfrm>
          </p:grpSpPr>
          <p:sp>
            <p:nvSpPr>
              <p:cNvPr id="1469" name="Google Shape;1469;p19"/>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0" name="Google Shape;1470;p19"/>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471" name="Google Shape;1471;p19"/>
            <p:cNvSpPr/>
            <p:nvPr/>
          </p:nvSpPr>
          <p:spPr>
            <a:xfrm>
              <a:off x="8341543" y="4447718"/>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472" name="Google Shape;1472;p19"/>
            <p:cNvGrpSpPr/>
            <p:nvPr/>
          </p:nvGrpSpPr>
          <p:grpSpPr>
            <a:xfrm>
              <a:off x="8341543" y="1721094"/>
              <a:ext cx="569676" cy="380612"/>
              <a:chOff x="8341543" y="1721094"/>
              <a:chExt cx="569676" cy="380612"/>
            </a:xfrm>
          </p:grpSpPr>
          <p:sp>
            <p:nvSpPr>
              <p:cNvPr id="1473" name="Google Shape;1473;p19"/>
              <p:cNvSpPr/>
              <p:nvPr/>
            </p:nvSpPr>
            <p:spPr>
              <a:xfrm>
                <a:off x="8341543" y="1800869"/>
                <a:ext cx="569676" cy="300837"/>
              </a:xfrm>
              <a:custGeom>
                <a:avLst/>
                <a:gdLst/>
                <a:ahLst/>
                <a:cxnLst/>
                <a:rect l="l" t="t" r="r" b="b"/>
                <a:pathLst>
                  <a:path w="18186" h="9226" extrusionOk="0">
                    <a:moveTo>
                      <a:pt x="0" y="0"/>
                    </a:moveTo>
                    <a:lnTo>
                      <a:pt x="0" y="9225"/>
                    </a:lnTo>
                    <a:lnTo>
                      <a:pt x="18186" y="9225"/>
                    </a:lnTo>
                    <a:lnTo>
                      <a:pt x="16824" y="4462"/>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4" name="Google Shape;1474;p19"/>
              <p:cNvSpPr/>
              <p:nvPr/>
            </p:nvSpPr>
            <p:spPr>
              <a:xfrm>
                <a:off x="8341543" y="1721094"/>
                <a:ext cx="569676" cy="300837"/>
              </a:xfrm>
              <a:custGeom>
                <a:avLst/>
                <a:gdLst/>
                <a:ahLst/>
                <a:cxnLst/>
                <a:rect l="l" t="t" r="r" b="b"/>
                <a:pathLst>
                  <a:path w="18186" h="9226" extrusionOk="0">
                    <a:moveTo>
                      <a:pt x="0" y="0"/>
                    </a:moveTo>
                    <a:lnTo>
                      <a:pt x="0" y="9225"/>
                    </a:lnTo>
                    <a:lnTo>
                      <a:pt x="18186" y="9225"/>
                    </a:lnTo>
                    <a:lnTo>
                      <a:pt x="16824" y="4462"/>
                    </a:lnTo>
                    <a:lnTo>
                      <a:pt x="181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75" name="Google Shape;1475;p19"/>
            <p:cNvGrpSpPr/>
            <p:nvPr/>
          </p:nvGrpSpPr>
          <p:grpSpPr>
            <a:xfrm>
              <a:off x="8346273" y="1183592"/>
              <a:ext cx="568486" cy="388014"/>
              <a:chOff x="8346273" y="1183592"/>
              <a:chExt cx="568486" cy="388014"/>
            </a:xfrm>
          </p:grpSpPr>
          <p:sp>
            <p:nvSpPr>
              <p:cNvPr id="1476" name="Google Shape;1476;p19"/>
              <p:cNvSpPr/>
              <p:nvPr/>
            </p:nvSpPr>
            <p:spPr>
              <a:xfrm>
                <a:off x="8346273" y="1263367"/>
                <a:ext cx="568486" cy="308239"/>
              </a:xfrm>
              <a:custGeom>
                <a:avLst/>
                <a:gdLst/>
                <a:ahLst/>
                <a:cxnLst/>
                <a:rect l="l" t="t" r="r" b="b"/>
                <a:pathLst>
                  <a:path w="18148" h="9453" extrusionOk="0">
                    <a:moveTo>
                      <a:pt x="0" y="0"/>
                    </a:moveTo>
                    <a:lnTo>
                      <a:pt x="0" y="9452"/>
                    </a:lnTo>
                    <a:lnTo>
                      <a:pt x="18148" y="9452"/>
                    </a:lnTo>
                    <a:lnTo>
                      <a:pt x="16787" y="4688"/>
                    </a:lnTo>
                    <a:lnTo>
                      <a:pt x="18148"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7" name="Google Shape;1477;p19"/>
              <p:cNvSpPr/>
              <p:nvPr/>
            </p:nvSpPr>
            <p:spPr>
              <a:xfrm>
                <a:off x="8346273" y="1183592"/>
                <a:ext cx="568486" cy="308239"/>
              </a:xfrm>
              <a:custGeom>
                <a:avLst/>
                <a:gdLst/>
                <a:ahLst/>
                <a:cxnLst/>
                <a:rect l="l" t="t" r="r" b="b"/>
                <a:pathLst>
                  <a:path w="18148" h="9453" extrusionOk="0">
                    <a:moveTo>
                      <a:pt x="0" y="0"/>
                    </a:moveTo>
                    <a:lnTo>
                      <a:pt x="0" y="9452"/>
                    </a:lnTo>
                    <a:lnTo>
                      <a:pt x="18148" y="9452"/>
                    </a:lnTo>
                    <a:lnTo>
                      <a:pt x="16787" y="4688"/>
                    </a:lnTo>
                    <a:lnTo>
                      <a:pt x="181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78" name="Google Shape;1478;p19"/>
            <p:cNvGrpSpPr/>
            <p:nvPr/>
          </p:nvGrpSpPr>
          <p:grpSpPr>
            <a:xfrm>
              <a:off x="8341543" y="606635"/>
              <a:ext cx="569676" cy="388014"/>
              <a:chOff x="8341543" y="606635"/>
              <a:chExt cx="569676" cy="388014"/>
            </a:xfrm>
          </p:grpSpPr>
          <p:sp>
            <p:nvSpPr>
              <p:cNvPr id="1479" name="Google Shape;1479;p19"/>
              <p:cNvSpPr/>
              <p:nvPr/>
            </p:nvSpPr>
            <p:spPr>
              <a:xfrm>
                <a:off x="8341543" y="686410"/>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0" name="Google Shape;1480;p19"/>
              <p:cNvSpPr/>
              <p:nvPr/>
            </p:nvSpPr>
            <p:spPr>
              <a:xfrm>
                <a:off x="8341543" y="606635"/>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81" name="Google Shape;1481;p19"/>
            <p:cNvGrpSpPr/>
            <p:nvPr/>
          </p:nvGrpSpPr>
          <p:grpSpPr>
            <a:xfrm>
              <a:off x="8341543" y="2842933"/>
              <a:ext cx="569676" cy="380612"/>
              <a:chOff x="8341543" y="2282008"/>
              <a:chExt cx="569676" cy="380612"/>
            </a:xfrm>
          </p:grpSpPr>
          <p:sp>
            <p:nvSpPr>
              <p:cNvPr id="1482" name="Google Shape;1482;p19"/>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3" name="Google Shape;1483;p19"/>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84" name="Google Shape;1484;p19"/>
            <p:cNvGrpSpPr/>
            <p:nvPr/>
          </p:nvGrpSpPr>
          <p:grpSpPr>
            <a:xfrm>
              <a:off x="8341543" y="3403858"/>
              <a:ext cx="569676" cy="380612"/>
              <a:chOff x="8341543" y="2282008"/>
              <a:chExt cx="569676" cy="380612"/>
            </a:xfrm>
          </p:grpSpPr>
          <p:sp>
            <p:nvSpPr>
              <p:cNvPr id="1485" name="Google Shape;1485;p19"/>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6" name="Google Shape;1486;p19"/>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487" name="Google Shape;1487;p19"/>
            <p:cNvSpPr/>
            <p:nvPr/>
          </p:nvSpPr>
          <p:spPr>
            <a:xfrm>
              <a:off x="8341543" y="4367943"/>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8" name="Google Shape;1488;p19"/>
            <p:cNvSpPr/>
            <p:nvPr/>
          </p:nvSpPr>
          <p:spPr>
            <a:xfrm>
              <a:off x="395894" y="219519"/>
              <a:ext cx="8053438" cy="4788281"/>
            </a:xfrm>
            <a:custGeom>
              <a:avLst/>
              <a:gdLst/>
              <a:ahLst/>
              <a:cxnLst/>
              <a:rect l="l" t="t" r="r" b="b"/>
              <a:pathLst>
                <a:path w="257093" h="146846" extrusionOk="0">
                  <a:moveTo>
                    <a:pt x="7146" y="1"/>
                  </a:moveTo>
                  <a:cubicBezTo>
                    <a:pt x="3177" y="1"/>
                    <a:pt x="1" y="3214"/>
                    <a:pt x="1" y="7146"/>
                  </a:cubicBezTo>
                  <a:lnTo>
                    <a:pt x="1" y="139700"/>
                  </a:lnTo>
                  <a:cubicBezTo>
                    <a:pt x="1" y="143632"/>
                    <a:pt x="3177" y="146845"/>
                    <a:pt x="7146" y="146845"/>
                  </a:cubicBezTo>
                  <a:lnTo>
                    <a:pt x="249947" y="146845"/>
                  </a:lnTo>
                  <a:cubicBezTo>
                    <a:pt x="253879" y="146845"/>
                    <a:pt x="257093" y="143632"/>
                    <a:pt x="257093" y="139700"/>
                  </a:cubicBezTo>
                  <a:lnTo>
                    <a:pt x="257093" y="7146"/>
                  </a:lnTo>
                  <a:cubicBezTo>
                    <a:pt x="257093" y="3214"/>
                    <a:pt x="253879" y="1"/>
                    <a:pt x="2499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489" name="Google Shape;1489;p19"/>
          <p:cNvSpPr/>
          <p:nvPr/>
        </p:nvSpPr>
        <p:spPr>
          <a:xfrm>
            <a:off x="546317" y="941938"/>
            <a:ext cx="79378" cy="131963"/>
          </a:xfrm>
          <a:custGeom>
            <a:avLst/>
            <a:gdLst/>
            <a:ahLst/>
            <a:cxnLst/>
            <a:rect l="l" t="t" r="r" b="b"/>
            <a:pathLst>
              <a:path w="2534" h="4047" extrusionOk="0">
                <a:moveTo>
                  <a:pt x="1286" y="1"/>
                </a:moveTo>
                <a:cubicBezTo>
                  <a:pt x="567" y="1"/>
                  <a:pt x="0" y="908"/>
                  <a:pt x="0" y="2042"/>
                </a:cubicBezTo>
                <a:cubicBezTo>
                  <a:pt x="0" y="3139"/>
                  <a:pt x="567" y="4046"/>
                  <a:pt x="1286" y="4046"/>
                </a:cubicBezTo>
                <a:cubicBezTo>
                  <a:pt x="1966" y="4046"/>
                  <a:pt x="2533" y="3139"/>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0" name="Google Shape;1490;p19"/>
          <p:cNvSpPr/>
          <p:nvPr/>
        </p:nvSpPr>
        <p:spPr>
          <a:xfrm>
            <a:off x="281025" y="966589"/>
            <a:ext cx="324527" cy="82660"/>
          </a:xfrm>
          <a:custGeom>
            <a:avLst/>
            <a:gdLst/>
            <a:ahLst/>
            <a:cxnLst/>
            <a:rect l="l" t="t" r="r" b="b"/>
            <a:pathLst>
              <a:path w="10360" h="2535" extrusionOk="0">
                <a:moveTo>
                  <a:pt x="794" y="1"/>
                </a:moveTo>
                <a:cubicBezTo>
                  <a:pt x="341" y="1"/>
                  <a:pt x="0" y="568"/>
                  <a:pt x="0" y="1286"/>
                </a:cubicBezTo>
                <a:cubicBezTo>
                  <a:pt x="0" y="1967"/>
                  <a:pt x="341" y="2534"/>
                  <a:pt x="794" y="2534"/>
                </a:cubicBezTo>
                <a:lnTo>
                  <a:pt x="9566" y="2534"/>
                </a:lnTo>
                <a:cubicBezTo>
                  <a:pt x="10019" y="2534"/>
                  <a:pt x="10360" y="1967"/>
                  <a:pt x="10360" y="1286"/>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1" name="Google Shape;1491;p19"/>
          <p:cNvSpPr/>
          <p:nvPr/>
        </p:nvSpPr>
        <p:spPr>
          <a:xfrm>
            <a:off x="304707" y="104921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2" name="Google Shape;1492;p19"/>
          <p:cNvSpPr/>
          <p:nvPr/>
        </p:nvSpPr>
        <p:spPr>
          <a:xfrm>
            <a:off x="605521" y="1007283"/>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3" name="Google Shape;1493;p19"/>
          <p:cNvSpPr/>
          <p:nvPr/>
        </p:nvSpPr>
        <p:spPr>
          <a:xfrm>
            <a:off x="546317" y="1298240"/>
            <a:ext cx="79378" cy="133169"/>
          </a:xfrm>
          <a:custGeom>
            <a:avLst/>
            <a:gdLst/>
            <a:ahLst/>
            <a:cxnLst/>
            <a:rect l="l" t="t" r="r" b="b"/>
            <a:pathLst>
              <a:path w="2534" h="4084" extrusionOk="0">
                <a:moveTo>
                  <a:pt x="1286" y="0"/>
                </a:moveTo>
                <a:cubicBezTo>
                  <a:pt x="567" y="0"/>
                  <a:pt x="0" y="908"/>
                  <a:pt x="0" y="2042"/>
                </a:cubicBezTo>
                <a:cubicBezTo>
                  <a:pt x="0" y="3176"/>
                  <a:pt x="567" y="4083"/>
                  <a:pt x="1286" y="4083"/>
                </a:cubicBezTo>
                <a:cubicBezTo>
                  <a:pt x="1966" y="4083"/>
                  <a:pt x="2533" y="3176"/>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4" name="Google Shape;1494;p19"/>
          <p:cNvSpPr/>
          <p:nvPr/>
        </p:nvSpPr>
        <p:spPr>
          <a:xfrm>
            <a:off x="281025" y="1324130"/>
            <a:ext cx="324527" cy="81388"/>
          </a:xfrm>
          <a:custGeom>
            <a:avLst/>
            <a:gdLst/>
            <a:ahLst/>
            <a:cxnLst/>
            <a:rect l="l" t="t" r="r" b="b"/>
            <a:pathLst>
              <a:path w="10360" h="2496" extrusionOk="0">
                <a:moveTo>
                  <a:pt x="794" y="0"/>
                </a:moveTo>
                <a:cubicBezTo>
                  <a:pt x="341" y="0"/>
                  <a:pt x="0" y="567"/>
                  <a:pt x="0" y="1248"/>
                </a:cubicBezTo>
                <a:cubicBezTo>
                  <a:pt x="0" y="1928"/>
                  <a:pt x="341" y="2495"/>
                  <a:pt x="794" y="2495"/>
                </a:cubicBezTo>
                <a:lnTo>
                  <a:pt x="9566" y="2495"/>
                </a:lnTo>
                <a:cubicBezTo>
                  <a:pt x="10019" y="2495"/>
                  <a:pt x="10360" y="1928"/>
                  <a:pt x="10360" y="1248"/>
                </a:cubicBezTo>
                <a:cubicBezTo>
                  <a:pt x="10360" y="567"/>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5" name="Google Shape;1495;p19"/>
          <p:cNvSpPr/>
          <p:nvPr/>
        </p:nvSpPr>
        <p:spPr>
          <a:xfrm>
            <a:off x="304707" y="1405486"/>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6" name="Google Shape;1496;p19"/>
          <p:cNvSpPr/>
          <p:nvPr/>
        </p:nvSpPr>
        <p:spPr>
          <a:xfrm>
            <a:off x="605521" y="1364792"/>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7" name="Google Shape;1497;p19"/>
          <p:cNvSpPr/>
          <p:nvPr/>
        </p:nvSpPr>
        <p:spPr>
          <a:xfrm>
            <a:off x="282216" y="1335217"/>
            <a:ext cx="323337" cy="70302"/>
          </a:xfrm>
          <a:custGeom>
            <a:avLst/>
            <a:gdLst/>
            <a:ahLst/>
            <a:cxnLst/>
            <a:rect l="l" t="t" r="r" b="b"/>
            <a:pathLst>
              <a:path w="10322" h="2156" extrusionOk="0">
                <a:moveTo>
                  <a:pt x="10057" y="0"/>
                </a:moveTo>
                <a:lnTo>
                  <a:pt x="10057" y="0"/>
                </a:lnTo>
                <a:cubicBezTo>
                  <a:pt x="10095" y="76"/>
                  <a:pt x="10095" y="190"/>
                  <a:pt x="10095" y="303"/>
                </a:cubicBezTo>
                <a:cubicBezTo>
                  <a:pt x="10095" y="983"/>
                  <a:pt x="9755" y="1551"/>
                  <a:pt x="9301" y="1551"/>
                </a:cubicBezTo>
                <a:lnTo>
                  <a:pt x="530" y="1551"/>
                </a:lnTo>
                <a:cubicBezTo>
                  <a:pt x="303" y="1551"/>
                  <a:pt x="114" y="1437"/>
                  <a:pt x="0" y="1210"/>
                </a:cubicBezTo>
                <a:lnTo>
                  <a:pt x="0" y="1210"/>
                </a:lnTo>
                <a:cubicBezTo>
                  <a:pt x="76" y="1740"/>
                  <a:pt x="378" y="2118"/>
                  <a:pt x="719" y="2155"/>
                </a:cubicBezTo>
                <a:lnTo>
                  <a:pt x="9528" y="2155"/>
                </a:lnTo>
                <a:cubicBezTo>
                  <a:pt x="9981" y="2155"/>
                  <a:pt x="10322" y="1588"/>
                  <a:pt x="10322" y="908"/>
                </a:cubicBezTo>
                <a:cubicBezTo>
                  <a:pt x="10322" y="530"/>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8" name="Google Shape;1498;p19"/>
          <p:cNvSpPr/>
          <p:nvPr/>
        </p:nvSpPr>
        <p:spPr>
          <a:xfrm>
            <a:off x="546317" y="1655749"/>
            <a:ext cx="79378" cy="131930"/>
          </a:xfrm>
          <a:custGeom>
            <a:avLst/>
            <a:gdLst/>
            <a:ahLst/>
            <a:cxnLst/>
            <a:rect l="l" t="t" r="r" b="b"/>
            <a:pathLst>
              <a:path w="2534" h="4046" extrusionOk="0">
                <a:moveTo>
                  <a:pt x="1286" y="0"/>
                </a:moveTo>
                <a:cubicBezTo>
                  <a:pt x="567" y="0"/>
                  <a:pt x="0" y="908"/>
                  <a:pt x="0" y="2004"/>
                </a:cubicBezTo>
                <a:cubicBezTo>
                  <a:pt x="0" y="3138"/>
                  <a:pt x="567" y="4046"/>
                  <a:pt x="1286" y="4046"/>
                </a:cubicBezTo>
                <a:cubicBezTo>
                  <a:pt x="1966" y="4046"/>
                  <a:pt x="2533" y="3138"/>
                  <a:pt x="2533" y="2004"/>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9" name="Google Shape;1499;p19"/>
          <p:cNvSpPr/>
          <p:nvPr/>
        </p:nvSpPr>
        <p:spPr>
          <a:xfrm>
            <a:off x="281025" y="1680400"/>
            <a:ext cx="324527" cy="82627"/>
          </a:xfrm>
          <a:custGeom>
            <a:avLst/>
            <a:gdLst/>
            <a:ahLst/>
            <a:cxnLst/>
            <a:rect l="l" t="t" r="r" b="b"/>
            <a:pathLst>
              <a:path w="10360" h="2534" extrusionOk="0">
                <a:moveTo>
                  <a:pt x="794" y="1"/>
                </a:moveTo>
                <a:cubicBezTo>
                  <a:pt x="341" y="1"/>
                  <a:pt x="0" y="568"/>
                  <a:pt x="0" y="1248"/>
                </a:cubicBezTo>
                <a:cubicBezTo>
                  <a:pt x="0" y="1967"/>
                  <a:pt x="341" y="2534"/>
                  <a:pt x="794" y="2534"/>
                </a:cubicBezTo>
                <a:lnTo>
                  <a:pt x="9566" y="2534"/>
                </a:lnTo>
                <a:cubicBezTo>
                  <a:pt x="10019" y="2534"/>
                  <a:pt x="10360" y="1967"/>
                  <a:pt x="10360" y="1248"/>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0" name="Google Shape;1500;p19"/>
          <p:cNvSpPr/>
          <p:nvPr/>
        </p:nvSpPr>
        <p:spPr>
          <a:xfrm>
            <a:off x="304707" y="1761756"/>
            <a:ext cx="32014" cy="1272"/>
          </a:xfrm>
          <a:custGeom>
            <a:avLst/>
            <a:gdLst/>
            <a:ahLst/>
            <a:cxnLst/>
            <a:rect l="l" t="t" r="r" b="b"/>
            <a:pathLst>
              <a:path w="1022" h="39" extrusionOk="0">
                <a:moveTo>
                  <a:pt x="1021" y="39"/>
                </a:moveTo>
                <a:lnTo>
                  <a:pt x="38" y="39"/>
                </a:lnTo>
                <a:cubicBezTo>
                  <a:pt x="38" y="39"/>
                  <a:pt x="38" y="39"/>
                  <a:pt x="38" y="39"/>
                </a:cubicBezTo>
                <a:cubicBezTo>
                  <a:pt x="38" y="39"/>
                  <a:pt x="38" y="39"/>
                  <a:pt x="38" y="39"/>
                </a:cubicBezTo>
                <a:lnTo>
                  <a:pt x="1021" y="39"/>
                </a:lnTo>
                <a:lnTo>
                  <a:pt x="1021" y="39"/>
                </a:lnTo>
                <a:close/>
                <a:moveTo>
                  <a:pt x="1" y="39"/>
                </a:moveTo>
                <a:lnTo>
                  <a:pt x="1" y="39"/>
                </a:lnTo>
                <a:lnTo>
                  <a:pt x="1" y="39"/>
                </a:lnTo>
                <a:close/>
                <a:moveTo>
                  <a:pt x="1" y="39"/>
                </a:moveTo>
                <a:lnTo>
                  <a:pt x="1" y="39"/>
                </a:lnTo>
                <a:lnTo>
                  <a:pt x="1" y="39"/>
                </a:lnTo>
                <a:close/>
                <a:moveTo>
                  <a:pt x="1" y="39"/>
                </a:moveTo>
                <a:lnTo>
                  <a:pt x="1" y="39"/>
                </a:lnTo>
                <a:lnTo>
                  <a:pt x="1" y="39"/>
                </a:lnTo>
                <a:close/>
                <a:moveTo>
                  <a:pt x="1" y="39"/>
                </a:moveTo>
                <a:cubicBezTo>
                  <a:pt x="1" y="39"/>
                  <a:pt x="1" y="39"/>
                  <a:pt x="1" y="1"/>
                </a:cubicBezTo>
                <a:cubicBezTo>
                  <a:pt x="1" y="39"/>
                  <a:pt x="1" y="39"/>
                  <a:pt x="1" y="39"/>
                </a:cubicBez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1" name="Google Shape;1501;p19"/>
          <p:cNvSpPr/>
          <p:nvPr/>
        </p:nvSpPr>
        <p:spPr>
          <a:xfrm>
            <a:off x="605521" y="1721094"/>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2" name="Google Shape;1502;p19"/>
          <p:cNvSpPr/>
          <p:nvPr/>
        </p:nvSpPr>
        <p:spPr>
          <a:xfrm>
            <a:off x="282216" y="1691487"/>
            <a:ext cx="323337" cy="71541"/>
          </a:xfrm>
          <a:custGeom>
            <a:avLst/>
            <a:gdLst/>
            <a:ahLst/>
            <a:cxnLst/>
            <a:rect l="l" t="t" r="r" b="b"/>
            <a:pathLst>
              <a:path w="10322" h="2194" extrusionOk="0">
                <a:moveTo>
                  <a:pt x="10057" y="1"/>
                </a:moveTo>
                <a:cubicBezTo>
                  <a:pt x="10095" y="114"/>
                  <a:pt x="10095" y="228"/>
                  <a:pt x="10095" y="303"/>
                </a:cubicBezTo>
                <a:cubicBezTo>
                  <a:pt x="10095" y="1022"/>
                  <a:pt x="9755" y="1589"/>
                  <a:pt x="9301" y="1589"/>
                </a:cubicBezTo>
                <a:lnTo>
                  <a:pt x="530" y="1589"/>
                </a:lnTo>
                <a:cubicBezTo>
                  <a:pt x="303" y="1589"/>
                  <a:pt x="114" y="1438"/>
                  <a:pt x="0" y="1249"/>
                </a:cubicBezTo>
                <a:lnTo>
                  <a:pt x="0" y="1249"/>
                </a:lnTo>
                <a:cubicBezTo>
                  <a:pt x="76" y="1740"/>
                  <a:pt x="340" y="2156"/>
                  <a:pt x="719" y="2156"/>
                </a:cubicBezTo>
                <a:cubicBezTo>
                  <a:pt x="719" y="2194"/>
                  <a:pt x="719" y="2194"/>
                  <a:pt x="719" y="2194"/>
                </a:cubicBezTo>
                <a:lnTo>
                  <a:pt x="9528" y="2194"/>
                </a:lnTo>
                <a:cubicBezTo>
                  <a:pt x="9981" y="2194"/>
                  <a:pt x="10322" y="1627"/>
                  <a:pt x="10322" y="908"/>
                </a:cubicBezTo>
                <a:cubicBezTo>
                  <a:pt x="10322" y="568"/>
                  <a:pt x="10208" y="228"/>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3" name="Google Shape;1503;p19"/>
          <p:cNvSpPr/>
          <p:nvPr/>
        </p:nvSpPr>
        <p:spPr>
          <a:xfrm>
            <a:off x="546317" y="2012018"/>
            <a:ext cx="79378" cy="133202"/>
          </a:xfrm>
          <a:custGeom>
            <a:avLst/>
            <a:gdLst/>
            <a:ahLst/>
            <a:cxnLst/>
            <a:rect l="l" t="t" r="r" b="b"/>
            <a:pathLst>
              <a:path w="2534" h="4085" extrusionOk="0">
                <a:moveTo>
                  <a:pt x="1286" y="1"/>
                </a:moveTo>
                <a:cubicBezTo>
                  <a:pt x="567" y="1"/>
                  <a:pt x="0" y="908"/>
                  <a:pt x="0" y="2042"/>
                </a:cubicBezTo>
                <a:cubicBezTo>
                  <a:pt x="0" y="3177"/>
                  <a:pt x="567" y="4084"/>
                  <a:pt x="1286" y="4084"/>
                </a:cubicBezTo>
                <a:cubicBezTo>
                  <a:pt x="1966" y="4084"/>
                  <a:pt x="2533" y="3177"/>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4" name="Google Shape;1504;p19"/>
          <p:cNvSpPr/>
          <p:nvPr/>
        </p:nvSpPr>
        <p:spPr>
          <a:xfrm>
            <a:off x="281025" y="2037909"/>
            <a:ext cx="324527" cy="81421"/>
          </a:xfrm>
          <a:custGeom>
            <a:avLst/>
            <a:gdLst/>
            <a:ahLst/>
            <a:cxnLst/>
            <a:rect l="l" t="t" r="r" b="b"/>
            <a:pathLst>
              <a:path w="10360" h="2497" extrusionOk="0">
                <a:moveTo>
                  <a:pt x="794" y="1"/>
                </a:moveTo>
                <a:cubicBezTo>
                  <a:pt x="341" y="1"/>
                  <a:pt x="0" y="568"/>
                  <a:pt x="0" y="1248"/>
                </a:cubicBezTo>
                <a:cubicBezTo>
                  <a:pt x="0" y="1929"/>
                  <a:pt x="341" y="2496"/>
                  <a:pt x="794" y="2496"/>
                </a:cubicBezTo>
                <a:lnTo>
                  <a:pt x="9566" y="2496"/>
                </a:lnTo>
                <a:cubicBezTo>
                  <a:pt x="10019" y="2496"/>
                  <a:pt x="10360" y="1929"/>
                  <a:pt x="10360" y="1248"/>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5" name="Google Shape;1505;p19"/>
          <p:cNvSpPr/>
          <p:nvPr/>
        </p:nvSpPr>
        <p:spPr>
          <a:xfrm>
            <a:off x="304707" y="211929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6" name="Google Shape;1506;p19"/>
          <p:cNvSpPr/>
          <p:nvPr/>
        </p:nvSpPr>
        <p:spPr>
          <a:xfrm>
            <a:off x="605521" y="2077364"/>
            <a:ext cx="31" cy="1272"/>
          </a:xfrm>
          <a:custGeom>
            <a:avLst/>
            <a:gdLst/>
            <a:ahLst/>
            <a:cxnLst/>
            <a:rect l="l" t="t" r="r" b="b"/>
            <a:pathLst>
              <a:path w="1" h="39" extrusionOk="0">
                <a:moveTo>
                  <a:pt x="1" y="38"/>
                </a:moveTo>
                <a:lnTo>
                  <a:pt x="1" y="38"/>
                </a:lnTo>
                <a:lnTo>
                  <a:pt x="1" y="38"/>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7" name="Google Shape;1507;p19"/>
          <p:cNvSpPr/>
          <p:nvPr/>
        </p:nvSpPr>
        <p:spPr>
          <a:xfrm>
            <a:off x="282216" y="2049028"/>
            <a:ext cx="323337" cy="70302"/>
          </a:xfrm>
          <a:custGeom>
            <a:avLst/>
            <a:gdLst/>
            <a:ahLst/>
            <a:cxnLst/>
            <a:rect l="l" t="t" r="r" b="b"/>
            <a:pathLst>
              <a:path w="10322" h="2156" extrusionOk="0">
                <a:moveTo>
                  <a:pt x="10057" y="0"/>
                </a:moveTo>
                <a:cubicBezTo>
                  <a:pt x="10095" y="76"/>
                  <a:pt x="10095" y="189"/>
                  <a:pt x="10095" y="303"/>
                </a:cubicBezTo>
                <a:cubicBezTo>
                  <a:pt x="10095" y="983"/>
                  <a:pt x="9755" y="1550"/>
                  <a:pt x="9301" y="1550"/>
                </a:cubicBezTo>
                <a:lnTo>
                  <a:pt x="530" y="1550"/>
                </a:lnTo>
                <a:cubicBezTo>
                  <a:pt x="303" y="1550"/>
                  <a:pt x="114" y="1437"/>
                  <a:pt x="0" y="1210"/>
                </a:cubicBezTo>
                <a:lnTo>
                  <a:pt x="0" y="1210"/>
                </a:lnTo>
                <a:cubicBezTo>
                  <a:pt x="76" y="1739"/>
                  <a:pt x="340" y="2117"/>
                  <a:pt x="719" y="2155"/>
                </a:cubicBezTo>
                <a:lnTo>
                  <a:pt x="9528" y="2155"/>
                </a:lnTo>
                <a:cubicBezTo>
                  <a:pt x="9981" y="2155"/>
                  <a:pt x="10322" y="1588"/>
                  <a:pt x="10322" y="907"/>
                </a:cubicBezTo>
                <a:lnTo>
                  <a:pt x="10322" y="870"/>
                </a:lnTo>
                <a:cubicBezTo>
                  <a:pt x="10322" y="529"/>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8" name="Google Shape;1508;p19"/>
          <p:cNvSpPr/>
          <p:nvPr/>
        </p:nvSpPr>
        <p:spPr>
          <a:xfrm>
            <a:off x="546317" y="2369560"/>
            <a:ext cx="79378" cy="131930"/>
          </a:xfrm>
          <a:custGeom>
            <a:avLst/>
            <a:gdLst/>
            <a:ahLst/>
            <a:cxnLst/>
            <a:rect l="l" t="t" r="r" b="b"/>
            <a:pathLst>
              <a:path w="2534" h="4046" extrusionOk="0">
                <a:moveTo>
                  <a:pt x="1286" y="0"/>
                </a:moveTo>
                <a:cubicBezTo>
                  <a:pt x="567" y="0"/>
                  <a:pt x="0" y="907"/>
                  <a:pt x="0" y="2004"/>
                </a:cubicBezTo>
                <a:cubicBezTo>
                  <a:pt x="0" y="3138"/>
                  <a:pt x="567" y="4045"/>
                  <a:pt x="1286" y="4045"/>
                </a:cubicBezTo>
                <a:cubicBezTo>
                  <a:pt x="1966" y="4045"/>
                  <a:pt x="2533" y="3138"/>
                  <a:pt x="2533" y="2004"/>
                </a:cubicBezTo>
                <a:cubicBezTo>
                  <a:pt x="2533" y="907"/>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9" name="Google Shape;1509;p19"/>
          <p:cNvSpPr/>
          <p:nvPr/>
        </p:nvSpPr>
        <p:spPr>
          <a:xfrm>
            <a:off x="281025" y="2394211"/>
            <a:ext cx="324527" cy="81388"/>
          </a:xfrm>
          <a:custGeom>
            <a:avLst/>
            <a:gdLst/>
            <a:ahLst/>
            <a:cxnLst/>
            <a:rect l="l" t="t" r="r" b="b"/>
            <a:pathLst>
              <a:path w="10360" h="2496" extrusionOk="0">
                <a:moveTo>
                  <a:pt x="794" y="0"/>
                </a:moveTo>
                <a:cubicBezTo>
                  <a:pt x="341" y="0"/>
                  <a:pt x="0" y="567"/>
                  <a:pt x="0" y="1248"/>
                </a:cubicBezTo>
                <a:cubicBezTo>
                  <a:pt x="0" y="1966"/>
                  <a:pt x="341" y="2495"/>
                  <a:pt x="794" y="2495"/>
                </a:cubicBezTo>
                <a:lnTo>
                  <a:pt x="9566" y="2495"/>
                </a:lnTo>
                <a:cubicBezTo>
                  <a:pt x="10019" y="2495"/>
                  <a:pt x="10360" y="1966"/>
                  <a:pt x="10360" y="1248"/>
                </a:cubicBezTo>
                <a:cubicBezTo>
                  <a:pt x="10360" y="567"/>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0" name="Google Shape;1510;p19"/>
          <p:cNvSpPr/>
          <p:nvPr/>
        </p:nvSpPr>
        <p:spPr>
          <a:xfrm>
            <a:off x="304707" y="247556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cubicBezTo>
                  <a:pt x="1" y="0"/>
                  <a:pt x="1" y="0"/>
                  <a:pt x="1" y="0"/>
                </a:cubicBezTo>
                <a:cubicBezTo>
                  <a:pt x="1" y="0"/>
                  <a:pt x="1" y="0"/>
                  <a:pt x="1" y="0"/>
                </a:cubicBez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1" name="Google Shape;1511;p19"/>
          <p:cNvSpPr/>
          <p:nvPr/>
        </p:nvSpPr>
        <p:spPr>
          <a:xfrm>
            <a:off x="605521" y="2434872"/>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2" name="Google Shape;1512;p19"/>
          <p:cNvSpPr/>
          <p:nvPr/>
        </p:nvSpPr>
        <p:spPr>
          <a:xfrm>
            <a:off x="282216" y="2405297"/>
            <a:ext cx="323337" cy="70302"/>
          </a:xfrm>
          <a:custGeom>
            <a:avLst/>
            <a:gdLst/>
            <a:ahLst/>
            <a:cxnLst/>
            <a:rect l="l" t="t" r="r" b="b"/>
            <a:pathLst>
              <a:path w="10322" h="2156" extrusionOk="0">
                <a:moveTo>
                  <a:pt x="10057" y="0"/>
                </a:moveTo>
                <a:cubicBezTo>
                  <a:pt x="10095" y="114"/>
                  <a:pt x="10095" y="189"/>
                  <a:pt x="10095" y="303"/>
                </a:cubicBezTo>
                <a:cubicBezTo>
                  <a:pt x="10095" y="1021"/>
                  <a:pt x="9755" y="1551"/>
                  <a:pt x="9301" y="1551"/>
                </a:cubicBezTo>
                <a:lnTo>
                  <a:pt x="530" y="1551"/>
                </a:lnTo>
                <a:cubicBezTo>
                  <a:pt x="303" y="1551"/>
                  <a:pt x="114" y="1437"/>
                  <a:pt x="0" y="1248"/>
                </a:cubicBezTo>
                <a:lnTo>
                  <a:pt x="0" y="1248"/>
                </a:lnTo>
                <a:cubicBezTo>
                  <a:pt x="76" y="1777"/>
                  <a:pt x="378" y="2155"/>
                  <a:pt x="719" y="2155"/>
                </a:cubicBezTo>
                <a:lnTo>
                  <a:pt x="9528" y="2155"/>
                </a:lnTo>
                <a:cubicBezTo>
                  <a:pt x="9981" y="2155"/>
                  <a:pt x="10322" y="1626"/>
                  <a:pt x="10322" y="908"/>
                </a:cubicBezTo>
                <a:cubicBezTo>
                  <a:pt x="10322" y="530"/>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3" name="Google Shape;1513;p19"/>
          <p:cNvSpPr/>
          <p:nvPr/>
        </p:nvSpPr>
        <p:spPr>
          <a:xfrm>
            <a:off x="546317" y="2725829"/>
            <a:ext cx="79378" cy="131930"/>
          </a:xfrm>
          <a:custGeom>
            <a:avLst/>
            <a:gdLst/>
            <a:ahLst/>
            <a:cxnLst/>
            <a:rect l="l" t="t" r="r" b="b"/>
            <a:pathLst>
              <a:path w="2534" h="4046" extrusionOk="0">
                <a:moveTo>
                  <a:pt x="1286" y="0"/>
                </a:moveTo>
                <a:cubicBezTo>
                  <a:pt x="567" y="0"/>
                  <a:pt x="0" y="908"/>
                  <a:pt x="0" y="2042"/>
                </a:cubicBezTo>
                <a:cubicBezTo>
                  <a:pt x="0" y="3138"/>
                  <a:pt x="567" y="4046"/>
                  <a:pt x="1286" y="4046"/>
                </a:cubicBezTo>
                <a:cubicBezTo>
                  <a:pt x="1966" y="4046"/>
                  <a:pt x="2533" y="3138"/>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4" name="Google Shape;1514;p19"/>
          <p:cNvSpPr/>
          <p:nvPr/>
        </p:nvSpPr>
        <p:spPr>
          <a:xfrm>
            <a:off x="281025" y="2751719"/>
            <a:ext cx="324527" cy="81388"/>
          </a:xfrm>
          <a:custGeom>
            <a:avLst/>
            <a:gdLst/>
            <a:ahLst/>
            <a:cxnLst/>
            <a:rect l="l" t="t" r="r" b="b"/>
            <a:pathLst>
              <a:path w="10360" h="2496" extrusionOk="0">
                <a:moveTo>
                  <a:pt x="794" y="0"/>
                </a:moveTo>
                <a:cubicBezTo>
                  <a:pt x="341" y="0"/>
                  <a:pt x="0" y="530"/>
                  <a:pt x="0" y="1248"/>
                </a:cubicBezTo>
                <a:cubicBezTo>
                  <a:pt x="0" y="1929"/>
                  <a:pt x="341" y="2496"/>
                  <a:pt x="794" y="2496"/>
                </a:cubicBezTo>
                <a:lnTo>
                  <a:pt x="9566" y="2496"/>
                </a:lnTo>
                <a:cubicBezTo>
                  <a:pt x="10019" y="2496"/>
                  <a:pt x="10360" y="1929"/>
                  <a:pt x="10360" y="1248"/>
                </a:cubicBezTo>
                <a:cubicBezTo>
                  <a:pt x="10360" y="530"/>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5" name="Google Shape;1515;p19"/>
          <p:cNvSpPr/>
          <p:nvPr/>
        </p:nvSpPr>
        <p:spPr>
          <a:xfrm>
            <a:off x="304707" y="2833075"/>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lnTo>
                  <a:pt x="1" y="1"/>
                </a:lnTo>
                <a:lnTo>
                  <a:pt x="1" y="1"/>
                </a:lnTo>
                <a:close/>
                <a:moveTo>
                  <a:pt x="1" y="1"/>
                </a:moveTo>
                <a:lnTo>
                  <a:pt x="1" y="1"/>
                </a:lnTo>
                <a:lnTo>
                  <a:pt x="1" y="1"/>
                </a:lnTo>
                <a:close/>
                <a:moveTo>
                  <a:pt x="1" y="1"/>
                </a:moveTo>
                <a:cubicBezTo>
                  <a:pt x="1" y="1"/>
                  <a:pt x="1" y="1"/>
                  <a:pt x="1" y="1"/>
                </a:cubicBezTo>
                <a:cubicBezTo>
                  <a:pt x="1" y="1"/>
                  <a:pt x="1" y="1"/>
                  <a:pt x="1" y="1"/>
                </a:cubicBezTo>
                <a:close/>
                <a:moveTo>
                  <a:pt x="1" y="1"/>
                </a:moveTo>
                <a:lnTo>
                  <a:pt x="1" y="1"/>
                </a:lnTo>
                <a:lnTo>
                  <a:pt x="1" y="1"/>
                </a:ln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6" name="Google Shape;1516;p19"/>
          <p:cNvSpPr/>
          <p:nvPr/>
        </p:nvSpPr>
        <p:spPr>
          <a:xfrm>
            <a:off x="605521" y="2791174"/>
            <a:ext cx="31" cy="1272"/>
          </a:xfrm>
          <a:custGeom>
            <a:avLst/>
            <a:gdLst/>
            <a:ahLst/>
            <a:cxnLst/>
            <a:rect l="l" t="t" r="r" b="b"/>
            <a:pathLst>
              <a:path w="1" h="39" extrusionOk="0">
                <a:moveTo>
                  <a:pt x="1" y="38"/>
                </a:moveTo>
                <a:lnTo>
                  <a:pt x="1" y="38"/>
                </a:lnTo>
                <a:lnTo>
                  <a:pt x="1" y="38"/>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7" name="Google Shape;1517;p19"/>
          <p:cNvSpPr/>
          <p:nvPr/>
        </p:nvSpPr>
        <p:spPr>
          <a:xfrm>
            <a:off x="282216" y="2761567"/>
            <a:ext cx="323337" cy="71541"/>
          </a:xfrm>
          <a:custGeom>
            <a:avLst/>
            <a:gdLst/>
            <a:ahLst/>
            <a:cxnLst/>
            <a:rect l="l" t="t" r="r" b="b"/>
            <a:pathLst>
              <a:path w="10322" h="2194" extrusionOk="0">
                <a:moveTo>
                  <a:pt x="10057" y="1"/>
                </a:moveTo>
                <a:cubicBezTo>
                  <a:pt x="10095" y="114"/>
                  <a:pt x="10095" y="228"/>
                  <a:pt x="10095" y="341"/>
                </a:cubicBezTo>
                <a:cubicBezTo>
                  <a:pt x="10095" y="1022"/>
                  <a:pt x="9755" y="1589"/>
                  <a:pt x="9301" y="1589"/>
                </a:cubicBezTo>
                <a:lnTo>
                  <a:pt x="530" y="1589"/>
                </a:lnTo>
                <a:cubicBezTo>
                  <a:pt x="303" y="1589"/>
                  <a:pt x="114" y="1475"/>
                  <a:pt x="0" y="1248"/>
                </a:cubicBezTo>
                <a:lnTo>
                  <a:pt x="0" y="1248"/>
                </a:lnTo>
                <a:cubicBezTo>
                  <a:pt x="76" y="1778"/>
                  <a:pt x="340" y="2156"/>
                  <a:pt x="719" y="2194"/>
                </a:cubicBezTo>
                <a:lnTo>
                  <a:pt x="9528" y="2194"/>
                </a:lnTo>
                <a:cubicBezTo>
                  <a:pt x="9981" y="2194"/>
                  <a:pt x="10322" y="1627"/>
                  <a:pt x="10322" y="946"/>
                </a:cubicBezTo>
                <a:lnTo>
                  <a:pt x="10322" y="908"/>
                </a:lnTo>
                <a:cubicBezTo>
                  <a:pt x="10322" y="568"/>
                  <a:pt x="10208" y="228"/>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8" name="Google Shape;1518;p19"/>
          <p:cNvSpPr/>
          <p:nvPr/>
        </p:nvSpPr>
        <p:spPr>
          <a:xfrm>
            <a:off x="546317" y="3083338"/>
            <a:ext cx="79378" cy="131963"/>
          </a:xfrm>
          <a:custGeom>
            <a:avLst/>
            <a:gdLst/>
            <a:ahLst/>
            <a:cxnLst/>
            <a:rect l="l" t="t" r="r" b="b"/>
            <a:pathLst>
              <a:path w="2534" h="4047" extrusionOk="0">
                <a:moveTo>
                  <a:pt x="1286" y="1"/>
                </a:moveTo>
                <a:cubicBezTo>
                  <a:pt x="567" y="1"/>
                  <a:pt x="0" y="908"/>
                  <a:pt x="0" y="2004"/>
                </a:cubicBezTo>
                <a:cubicBezTo>
                  <a:pt x="0" y="3139"/>
                  <a:pt x="567" y="4046"/>
                  <a:pt x="1286" y="4046"/>
                </a:cubicBezTo>
                <a:cubicBezTo>
                  <a:pt x="1966" y="4046"/>
                  <a:pt x="2533" y="3139"/>
                  <a:pt x="2533" y="2004"/>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9" name="Google Shape;1519;p19"/>
          <p:cNvSpPr/>
          <p:nvPr/>
        </p:nvSpPr>
        <p:spPr>
          <a:xfrm>
            <a:off x="281025" y="3107989"/>
            <a:ext cx="324527" cy="81421"/>
          </a:xfrm>
          <a:custGeom>
            <a:avLst/>
            <a:gdLst/>
            <a:ahLst/>
            <a:cxnLst/>
            <a:rect l="l" t="t" r="r" b="b"/>
            <a:pathLst>
              <a:path w="10360" h="2497" extrusionOk="0">
                <a:moveTo>
                  <a:pt x="794" y="1"/>
                </a:moveTo>
                <a:cubicBezTo>
                  <a:pt x="341" y="1"/>
                  <a:pt x="0" y="568"/>
                  <a:pt x="0" y="1248"/>
                </a:cubicBezTo>
                <a:cubicBezTo>
                  <a:pt x="0" y="1929"/>
                  <a:pt x="341" y="2496"/>
                  <a:pt x="794" y="2496"/>
                </a:cubicBezTo>
                <a:lnTo>
                  <a:pt x="9566" y="2496"/>
                </a:lnTo>
                <a:cubicBezTo>
                  <a:pt x="10019" y="2496"/>
                  <a:pt x="10360" y="1929"/>
                  <a:pt x="10360" y="1248"/>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0" name="Google Shape;1520;p19"/>
          <p:cNvSpPr/>
          <p:nvPr/>
        </p:nvSpPr>
        <p:spPr>
          <a:xfrm>
            <a:off x="304707" y="318937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cubicBezTo>
                  <a:pt x="1" y="0"/>
                  <a:pt x="1" y="0"/>
                  <a:pt x="1" y="0"/>
                </a:cubicBezTo>
                <a:cubicBezTo>
                  <a:pt x="1" y="0"/>
                  <a:pt x="1" y="0"/>
                  <a:pt x="1" y="0"/>
                </a:cubicBez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1" name="Google Shape;1521;p19"/>
          <p:cNvSpPr/>
          <p:nvPr/>
        </p:nvSpPr>
        <p:spPr>
          <a:xfrm>
            <a:off x="605521" y="3148683"/>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2" name="Google Shape;1522;p19"/>
          <p:cNvSpPr/>
          <p:nvPr/>
        </p:nvSpPr>
        <p:spPr>
          <a:xfrm>
            <a:off x="282216" y="3119108"/>
            <a:ext cx="323337" cy="70302"/>
          </a:xfrm>
          <a:custGeom>
            <a:avLst/>
            <a:gdLst/>
            <a:ahLst/>
            <a:cxnLst/>
            <a:rect l="l" t="t" r="r" b="b"/>
            <a:pathLst>
              <a:path w="10322" h="2156" extrusionOk="0">
                <a:moveTo>
                  <a:pt x="10057" y="0"/>
                </a:moveTo>
                <a:cubicBezTo>
                  <a:pt x="10095" y="113"/>
                  <a:pt x="10095" y="189"/>
                  <a:pt x="10095" y="302"/>
                </a:cubicBezTo>
                <a:cubicBezTo>
                  <a:pt x="10095" y="1021"/>
                  <a:pt x="9755" y="1550"/>
                  <a:pt x="9301" y="1550"/>
                </a:cubicBezTo>
                <a:lnTo>
                  <a:pt x="530" y="1550"/>
                </a:lnTo>
                <a:cubicBezTo>
                  <a:pt x="303" y="1550"/>
                  <a:pt x="114" y="1437"/>
                  <a:pt x="0" y="1248"/>
                </a:cubicBezTo>
                <a:lnTo>
                  <a:pt x="0" y="1248"/>
                </a:lnTo>
                <a:cubicBezTo>
                  <a:pt x="76" y="1739"/>
                  <a:pt x="340" y="2155"/>
                  <a:pt x="719" y="2155"/>
                </a:cubicBezTo>
                <a:lnTo>
                  <a:pt x="9528" y="2155"/>
                </a:lnTo>
                <a:cubicBezTo>
                  <a:pt x="9981" y="2155"/>
                  <a:pt x="10322" y="1588"/>
                  <a:pt x="10322" y="907"/>
                </a:cubicBezTo>
                <a:cubicBezTo>
                  <a:pt x="10322" y="529"/>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3" name="Google Shape;1523;p19"/>
          <p:cNvSpPr/>
          <p:nvPr/>
        </p:nvSpPr>
        <p:spPr>
          <a:xfrm>
            <a:off x="546317" y="3439640"/>
            <a:ext cx="79378" cy="131930"/>
          </a:xfrm>
          <a:custGeom>
            <a:avLst/>
            <a:gdLst/>
            <a:ahLst/>
            <a:cxnLst/>
            <a:rect l="l" t="t" r="r" b="b"/>
            <a:pathLst>
              <a:path w="2534" h="4046" extrusionOk="0">
                <a:moveTo>
                  <a:pt x="1286" y="0"/>
                </a:moveTo>
                <a:cubicBezTo>
                  <a:pt x="567" y="0"/>
                  <a:pt x="0" y="907"/>
                  <a:pt x="0" y="2042"/>
                </a:cubicBezTo>
                <a:cubicBezTo>
                  <a:pt x="0" y="3138"/>
                  <a:pt x="567" y="4045"/>
                  <a:pt x="1286" y="4045"/>
                </a:cubicBezTo>
                <a:cubicBezTo>
                  <a:pt x="1966" y="4045"/>
                  <a:pt x="2533" y="3138"/>
                  <a:pt x="2533" y="2042"/>
                </a:cubicBezTo>
                <a:cubicBezTo>
                  <a:pt x="2533" y="907"/>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4" name="Google Shape;1524;p19"/>
          <p:cNvSpPr/>
          <p:nvPr/>
        </p:nvSpPr>
        <p:spPr>
          <a:xfrm>
            <a:off x="281025" y="3465498"/>
            <a:ext cx="324527" cy="81421"/>
          </a:xfrm>
          <a:custGeom>
            <a:avLst/>
            <a:gdLst/>
            <a:ahLst/>
            <a:cxnLst/>
            <a:rect l="l" t="t" r="r" b="b"/>
            <a:pathLst>
              <a:path w="10360" h="2497" extrusionOk="0">
                <a:moveTo>
                  <a:pt x="794" y="1"/>
                </a:moveTo>
                <a:cubicBezTo>
                  <a:pt x="341" y="1"/>
                  <a:pt x="0" y="530"/>
                  <a:pt x="0" y="1249"/>
                </a:cubicBezTo>
                <a:cubicBezTo>
                  <a:pt x="0" y="1929"/>
                  <a:pt x="341" y="2496"/>
                  <a:pt x="794" y="2496"/>
                </a:cubicBezTo>
                <a:lnTo>
                  <a:pt x="9566" y="2496"/>
                </a:lnTo>
                <a:cubicBezTo>
                  <a:pt x="10019" y="2496"/>
                  <a:pt x="10360" y="1929"/>
                  <a:pt x="10360" y="1249"/>
                </a:cubicBezTo>
                <a:cubicBezTo>
                  <a:pt x="10360" y="530"/>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5" name="Google Shape;1525;p19"/>
          <p:cNvSpPr/>
          <p:nvPr/>
        </p:nvSpPr>
        <p:spPr>
          <a:xfrm>
            <a:off x="304707" y="3546886"/>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6" name="Google Shape;1526;p19"/>
          <p:cNvSpPr/>
          <p:nvPr/>
        </p:nvSpPr>
        <p:spPr>
          <a:xfrm>
            <a:off x="605521" y="3504953"/>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7" name="Google Shape;1527;p19"/>
          <p:cNvSpPr/>
          <p:nvPr/>
        </p:nvSpPr>
        <p:spPr>
          <a:xfrm>
            <a:off x="282216" y="3475378"/>
            <a:ext cx="323337" cy="71541"/>
          </a:xfrm>
          <a:custGeom>
            <a:avLst/>
            <a:gdLst/>
            <a:ahLst/>
            <a:cxnLst/>
            <a:rect l="l" t="t" r="r" b="b"/>
            <a:pathLst>
              <a:path w="10322" h="2194" extrusionOk="0">
                <a:moveTo>
                  <a:pt x="10057" y="0"/>
                </a:moveTo>
                <a:lnTo>
                  <a:pt x="10057" y="0"/>
                </a:lnTo>
                <a:cubicBezTo>
                  <a:pt x="10095" y="114"/>
                  <a:pt x="10095" y="227"/>
                  <a:pt x="10095" y="341"/>
                </a:cubicBezTo>
                <a:cubicBezTo>
                  <a:pt x="10095" y="1021"/>
                  <a:pt x="9755" y="1588"/>
                  <a:pt x="9301" y="1588"/>
                </a:cubicBezTo>
                <a:lnTo>
                  <a:pt x="530" y="1588"/>
                </a:lnTo>
                <a:cubicBezTo>
                  <a:pt x="303" y="1588"/>
                  <a:pt x="114" y="1437"/>
                  <a:pt x="0" y="1248"/>
                </a:cubicBezTo>
                <a:lnTo>
                  <a:pt x="0" y="1248"/>
                </a:lnTo>
                <a:cubicBezTo>
                  <a:pt x="76" y="1777"/>
                  <a:pt x="340" y="2155"/>
                  <a:pt x="719" y="2193"/>
                </a:cubicBezTo>
                <a:lnTo>
                  <a:pt x="9528" y="2193"/>
                </a:lnTo>
                <a:cubicBezTo>
                  <a:pt x="9981" y="2193"/>
                  <a:pt x="10322" y="1626"/>
                  <a:pt x="10322" y="946"/>
                </a:cubicBezTo>
                <a:lnTo>
                  <a:pt x="10322" y="908"/>
                </a:lnTo>
                <a:cubicBezTo>
                  <a:pt x="10322" y="568"/>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8" name="Google Shape;1528;p19"/>
          <p:cNvSpPr/>
          <p:nvPr/>
        </p:nvSpPr>
        <p:spPr>
          <a:xfrm>
            <a:off x="546317" y="3795909"/>
            <a:ext cx="79378" cy="133169"/>
          </a:xfrm>
          <a:custGeom>
            <a:avLst/>
            <a:gdLst/>
            <a:ahLst/>
            <a:cxnLst/>
            <a:rect l="l" t="t" r="r" b="b"/>
            <a:pathLst>
              <a:path w="2534" h="4084" extrusionOk="0">
                <a:moveTo>
                  <a:pt x="1286" y="0"/>
                </a:moveTo>
                <a:cubicBezTo>
                  <a:pt x="567" y="0"/>
                  <a:pt x="0" y="908"/>
                  <a:pt x="0" y="2042"/>
                </a:cubicBezTo>
                <a:cubicBezTo>
                  <a:pt x="0" y="3176"/>
                  <a:pt x="567" y="4084"/>
                  <a:pt x="1286" y="4084"/>
                </a:cubicBezTo>
                <a:cubicBezTo>
                  <a:pt x="1966" y="4084"/>
                  <a:pt x="2533" y="3176"/>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9" name="Google Shape;1529;p19"/>
          <p:cNvSpPr/>
          <p:nvPr/>
        </p:nvSpPr>
        <p:spPr>
          <a:xfrm>
            <a:off x="281025" y="3821800"/>
            <a:ext cx="324527" cy="81388"/>
          </a:xfrm>
          <a:custGeom>
            <a:avLst/>
            <a:gdLst/>
            <a:ahLst/>
            <a:cxnLst/>
            <a:rect l="l" t="t" r="r" b="b"/>
            <a:pathLst>
              <a:path w="10360" h="2496" extrusionOk="0">
                <a:moveTo>
                  <a:pt x="794" y="0"/>
                </a:moveTo>
                <a:cubicBezTo>
                  <a:pt x="341" y="0"/>
                  <a:pt x="0" y="567"/>
                  <a:pt x="0" y="1248"/>
                </a:cubicBezTo>
                <a:cubicBezTo>
                  <a:pt x="0" y="1929"/>
                  <a:pt x="341" y="2496"/>
                  <a:pt x="794" y="2496"/>
                </a:cubicBezTo>
                <a:lnTo>
                  <a:pt x="9566" y="2496"/>
                </a:lnTo>
                <a:cubicBezTo>
                  <a:pt x="10019" y="2496"/>
                  <a:pt x="10360" y="1929"/>
                  <a:pt x="10360" y="1248"/>
                </a:cubicBezTo>
                <a:cubicBezTo>
                  <a:pt x="10360" y="567"/>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0" name="Google Shape;1530;p19"/>
          <p:cNvSpPr/>
          <p:nvPr/>
        </p:nvSpPr>
        <p:spPr>
          <a:xfrm>
            <a:off x="304707" y="3903155"/>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cubicBezTo>
                  <a:pt x="1" y="1"/>
                  <a:pt x="1" y="1"/>
                  <a:pt x="1" y="1"/>
                </a:cubicBezTo>
                <a:cubicBezTo>
                  <a:pt x="1" y="1"/>
                  <a:pt x="1" y="1"/>
                  <a:pt x="1" y="1"/>
                </a:cubicBezTo>
                <a:close/>
                <a:moveTo>
                  <a:pt x="1" y="1"/>
                </a:moveTo>
                <a:lnTo>
                  <a:pt x="1" y="1"/>
                </a:lnTo>
                <a:lnTo>
                  <a:pt x="1" y="1"/>
                </a:lnTo>
                <a:close/>
                <a:moveTo>
                  <a:pt x="1" y="1"/>
                </a:moveTo>
                <a:lnTo>
                  <a:pt x="1" y="1"/>
                </a:lnTo>
                <a:lnTo>
                  <a:pt x="1" y="1"/>
                </a:lnTo>
                <a:close/>
                <a:moveTo>
                  <a:pt x="1" y="1"/>
                </a:moveTo>
                <a:lnTo>
                  <a:pt x="1" y="1"/>
                </a:lnTo>
                <a:lnTo>
                  <a:pt x="1" y="1"/>
                </a:ln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1" name="Google Shape;1531;p19"/>
          <p:cNvSpPr/>
          <p:nvPr/>
        </p:nvSpPr>
        <p:spPr>
          <a:xfrm>
            <a:off x="605521" y="3862494"/>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2" name="Google Shape;1532;p19"/>
          <p:cNvSpPr/>
          <p:nvPr/>
        </p:nvSpPr>
        <p:spPr>
          <a:xfrm>
            <a:off x="282216" y="3832886"/>
            <a:ext cx="323337" cy="70302"/>
          </a:xfrm>
          <a:custGeom>
            <a:avLst/>
            <a:gdLst/>
            <a:ahLst/>
            <a:cxnLst/>
            <a:rect l="l" t="t" r="r" b="b"/>
            <a:pathLst>
              <a:path w="10322" h="2156" extrusionOk="0">
                <a:moveTo>
                  <a:pt x="10057" y="1"/>
                </a:moveTo>
                <a:lnTo>
                  <a:pt x="10057" y="1"/>
                </a:lnTo>
                <a:cubicBezTo>
                  <a:pt x="10095" y="76"/>
                  <a:pt x="10095" y="190"/>
                  <a:pt x="10095" y="303"/>
                </a:cubicBezTo>
                <a:cubicBezTo>
                  <a:pt x="10095" y="984"/>
                  <a:pt x="9755" y="1551"/>
                  <a:pt x="9301" y="1551"/>
                </a:cubicBezTo>
                <a:lnTo>
                  <a:pt x="530" y="1551"/>
                </a:lnTo>
                <a:cubicBezTo>
                  <a:pt x="303" y="1551"/>
                  <a:pt x="114" y="1437"/>
                  <a:pt x="0" y="1210"/>
                </a:cubicBezTo>
                <a:lnTo>
                  <a:pt x="0" y="1210"/>
                </a:lnTo>
                <a:cubicBezTo>
                  <a:pt x="76" y="1740"/>
                  <a:pt x="340" y="2118"/>
                  <a:pt x="719" y="2156"/>
                </a:cubicBezTo>
                <a:lnTo>
                  <a:pt x="9528" y="2156"/>
                </a:lnTo>
                <a:cubicBezTo>
                  <a:pt x="9981" y="2156"/>
                  <a:pt x="10322" y="1589"/>
                  <a:pt x="10322" y="908"/>
                </a:cubicBezTo>
                <a:cubicBezTo>
                  <a:pt x="10322" y="530"/>
                  <a:pt x="10208" y="227"/>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3" name="Google Shape;1533;p19"/>
          <p:cNvSpPr/>
          <p:nvPr/>
        </p:nvSpPr>
        <p:spPr>
          <a:xfrm>
            <a:off x="546317" y="4153418"/>
            <a:ext cx="79378" cy="131963"/>
          </a:xfrm>
          <a:custGeom>
            <a:avLst/>
            <a:gdLst/>
            <a:ahLst/>
            <a:cxnLst/>
            <a:rect l="l" t="t" r="r" b="b"/>
            <a:pathLst>
              <a:path w="2534" h="4047" extrusionOk="0">
                <a:moveTo>
                  <a:pt x="1286" y="1"/>
                </a:moveTo>
                <a:cubicBezTo>
                  <a:pt x="567" y="1"/>
                  <a:pt x="0" y="908"/>
                  <a:pt x="0" y="2042"/>
                </a:cubicBezTo>
                <a:cubicBezTo>
                  <a:pt x="0" y="3139"/>
                  <a:pt x="567" y="4046"/>
                  <a:pt x="1286" y="4046"/>
                </a:cubicBezTo>
                <a:cubicBezTo>
                  <a:pt x="1966" y="4046"/>
                  <a:pt x="2533" y="3139"/>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4" name="Google Shape;1534;p19"/>
          <p:cNvSpPr/>
          <p:nvPr/>
        </p:nvSpPr>
        <p:spPr>
          <a:xfrm>
            <a:off x="281025" y="4178069"/>
            <a:ext cx="324527" cy="82627"/>
          </a:xfrm>
          <a:custGeom>
            <a:avLst/>
            <a:gdLst/>
            <a:ahLst/>
            <a:cxnLst/>
            <a:rect l="l" t="t" r="r" b="b"/>
            <a:pathLst>
              <a:path w="10360" h="2534" extrusionOk="0">
                <a:moveTo>
                  <a:pt x="794" y="1"/>
                </a:moveTo>
                <a:cubicBezTo>
                  <a:pt x="341" y="1"/>
                  <a:pt x="0" y="568"/>
                  <a:pt x="0" y="1286"/>
                </a:cubicBezTo>
                <a:cubicBezTo>
                  <a:pt x="0" y="1967"/>
                  <a:pt x="341" y="2534"/>
                  <a:pt x="794" y="2534"/>
                </a:cubicBezTo>
                <a:lnTo>
                  <a:pt x="9566" y="2534"/>
                </a:lnTo>
                <a:cubicBezTo>
                  <a:pt x="10019" y="2534"/>
                  <a:pt x="10360" y="1967"/>
                  <a:pt x="10360" y="1286"/>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5" name="Google Shape;1535;p19"/>
          <p:cNvSpPr/>
          <p:nvPr/>
        </p:nvSpPr>
        <p:spPr>
          <a:xfrm>
            <a:off x="304707" y="4260664"/>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lnTo>
                  <a:pt x="1" y="1"/>
                </a:lnTo>
                <a:lnTo>
                  <a:pt x="1" y="1"/>
                </a:lnTo>
                <a:close/>
                <a:moveTo>
                  <a:pt x="1" y="1"/>
                </a:moveTo>
                <a:lnTo>
                  <a:pt x="1" y="1"/>
                </a:lnTo>
                <a:lnTo>
                  <a:pt x="1" y="1"/>
                </a:lnTo>
                <a:close/>
                <a:moveTo>
                  <a:pt x="1" y="1"/>
                </a:moveTo>
                <a:lnTo>
                  <a:pt x="1" y="1"/>
                </a:lnTo>
                <a:lnTo>
                  <a:pt x="1" y="1"/>
                </a:lnTo>
                <a:close/>
                <a:moveTo>
                  <a:pt x="1" y="1"/>
                </a:moveTo>
                <a:cubicBezTo>
                  <a:pt x="1" y="1"/>
                  <a:pt x="1" y="1"/>
                  <a:pt x="1" y="1"/>
                </a:cubicBezTo>
                <a:cubicBezTo>
                  <a:pt x="1" y="1"/>
                  <a:pt x="1" y="1"/>
                  <a:pt x="1" y="1"/>
                </a:cubicBez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6" name="Google Shape;1536;p19"/>
          <p:cNvSpPr/>
          <p:nvPr/>
        </p:nvSpPr>
        <p:spPr>
          <a:xfrm>
            <a:off x="605521" y="4218763"/>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7" name="Google Shape;1537;p19"/>
          <p:cNvSpPr/>
          <p:nvPr/>
        </p:nvSpPr>
        <p:spPr>
          <a:xfrm>
            <a:off x="282216" y="4189188"/>
            <a:ext cx="323337" cy="71508"/>
          </a:xfrm>
          <a:custGeom>
            <a:avLst/>
            <a:gdLst/>
            <a:ahLst/>
            <a:cxnLst/>
            <a:rect l="l" t="t" r="r" b="b"/>
            <a:pathLst>
              <a:path w="10322" h="2193" extrusionOk="0">
                <a:moveTo>
                  <a:pt x="10057" y="0"/>
                </a:moveTo>
                <a:lnTo>
                  <a:pt x="10057" y="0"/>
                </a:lnTo>
                <a:cubicBezTo>
                  <a:pt x="10095" y="113"/>
                  <a:pt x="10095" y="227"/>
                  <a:pt x="10095" y="340"/>
                </a:cubicBezTo>
                <a:cubicBezTo>
                  <a:pt x="10095" y="1021"/>
                  <a:pt x="9755" y="1588"/>
                  <a:pt x="9301" y="1588"/>
                </a:cubicBezTo>
                <a:lnTo>
                  <a:pt x="530" y="1588"/>
                </a:lnTo>
                <a:cubicBezTo>
                  <a:pt x="303" y="1588"/>
                  <a:pt x="114" y="1437"/>
                  <a:pt x="0" y="1248"/>
                </a:cubicBezTo>
                <a:lnTo>
                  <a:pt x="0" y="1248"/>
                </a:lnTo>
                <a:cubicBezTo>
                  <a:pt x="76" y="1777"/>
                  <a:pt x="378" y="2155"/>
                  <a:pt x="719" y="2193"/>
                </a:cubicBezTo>
                <a:lnTo>
                  <a:pt x="9528" y="2193"/>
                </a:lnTo>
                <a:cubicBezTo>
                  <a:pt x="9981" y="2193"/>
                  <a:pt x="10322" y="1626"/>
                  <a:pt x="10322" y="945"/>
                </a:cubicBezTo>
                <a:lnTo>
                  <a:pt x="10322" y="907"/>
                </a:lnTo>
                <a:cubicBezTo>
                  <a:pt x="10322" y="567"/>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8" name="Google Shape;1538;p19"/>
          <p:cNvSpPr/>
          <p:nvPr/>
        </p:nvSpPr>
        <p:spPr>
          <a:xfrm>
            <a:off x="282216" y="977708"/>
            <a:ext cx="323337" cy="71541"/>
          </a:xfrm>
          <a:custGeom>
            <a:avLst/>
            <a:gdLst/>
            <a:ahLst/>
            <a:cxnLst/>
            <a:rect l="l" t="t" r="r" b="b"/>
            <a:pathLst>
              <a:path w="10322" h="2194" extrusionOk="0">
                <a:moveTo>
                  <a:pt x="10057" y="0"/>
                </a:moveTo>
                <a:cubicBezTo>
                  <a:pt x="10095" y="114"/>
                  <a:pt x="10095" y="227"/>
                  <a:pt x="10095" y="341"/>
                </a:cubicBezTo>
                <a:cubicBezTo>
                  <a:pt x="10095" y="1021"/>
                  <a:pt x="9755" y="1588"/>
                  <a:pt x="9301" y="1588"/>
                </a:cubicBezTo>
                <a:lnTo>
                  <a:pt x="530" y="1588"/>
                </a:lnTo>
                <a:cubicBezTo>
                  <a:pt x="303" y="1588"/>
                  <a:pt x="114" y="1437"/>
                  <a:pt x="0" y="1248"/>
                </a:cubicBezTo>
                <a:lnTo>
                  <a:pt x="0" y="1248"/>
                </a:lnTo>
                <a:cubicBezTo>
                  <a:pt x="76" y="1777"/>
                  <a:pt x="340" y="2155"/>
                  <a:pt x="719" y="2193"/>
                </a:cubicBezTo>
                <a:lnTo>
                  <a:pt x="9528" y="2193"/>
                </a:lnTo>
                <a:cubicBezTo>
                  <a:pt x="9981" y="2193"/>
                  <a:pt x="10322" y="1626"/>
                  <a:pt x="10322" y="945"/>
                </a:cubicBezTo>
                <a:lnTo>
                  <a:pt x="10322" y="908"/>
                </a:lnTo>
                <a:cubicBezTo>
                  <a:pt x="10322" y="567"/>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539" name="Google Shape;1539;p19"/>
          <p:cNvGrpSpPr/>
          <p:nvPr/>
        </p:nvGrpSpPr>
        <p:grpSpPr>
          <a:xfrm>
            <a:off x="7658900" y="2949438"/>
            <a:ext cx="444275" cy="398525"/>
            <a:chOff x="2495125" y="2142250"/>
            <a:chExt cx="444275" cy="398525"/>
          </a:xfrm>
        </p:grpSpPr>
        <p:sp>
          <p:nvSpPr>
            <p:cNvPr id="1540" name="Google Shape;1540;p19"/>
            <p:cNvSpPr/>
            <p:nvPr/>
          </p:nvSpPr>
          <p:spPr>
            <a:xfrm>
              <a:off x="2495125" y="2142250"/>
              <a:ext cx="444275" cy="398525"/>
            </a:xfrm>
            <a:custGeom>
              <a:avLst/>
              <a:gdLst/>
              <a:ahLst/>
              <a:cxnLst/>
              <a:rect l="l" t="t" r="r" b="b"/>
              <a:pathLst>
                <a:path w="17771" h="15941" extrusionOk="0">
                  <a:moveTo>
                    <a:pt x="6542" y="6116"/>
                  </a:moveTo>
                  <a:cubicBezTo>
                    <a:pt x="4437" y="1154"/>
                    <a:pt x="10201" y="1"/>
                    <a:pt x="9224" y="5866"/>
                  </a:cubicBezTo>
                  <a:cubicBezTo>
                    <a:pt x="11780" y="1003"/>
                    <a:pt x="16367" y="6718"/>
                    <a:pt x="10452" y="8021"/>
                  </a:cubicBezTo>
                  <a:cubicBezTo>
                    <a:pt x="17770" y="9525"/>
                    <a:pt x="12382" y="15139"/>
                    <a:pt x="9600" y="9976"/>
                  </a:cubicBezTo>
                  <a:cubicBezTo>
                    <a:pt x="11204" y="15891"/>
                    <a:pt x="5941" y="15941"/>
                    <a:pt x="7068" y="10252"/>
                  </a:cubicBezTo>
                  <a:cubicBezTo>
                    <a:pt x="4662" y="15565"/>
                    <a:pt x="1" y="11555"/>
                    <a:pt x="5414" y="8597"/>
                  </a:cubicBezTo>
                  <a:cubicBezTo>
                    <a:pt x="276" y="8597"/>
                    <a:pt x="1830" y="2031"/>
                    <a:pt x="6542" y="611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1" name="Google Shape;1541;p19"/>
            <p:cNvSpPr/>
            <p:nvPr/>
          </p:nvSpPr>
          <p:spPr>
            <a:xfrm>
              <a:off x="2655525" y="2307050"/>
              <a:ext cx="94650" cy="73325"/>
            </a:xfrm>
            <a:custGeom>
              <a:avLst/>
              <a:gdLst/>
              <a:ahLst/>
              <a:cxnLst/>
              <a:rect l="l" t="t" r="r" b="b"/>
              <a:pathLst>
                <a:path w="3786" h="2933" extrusionOk="0">
                  <a:moveTo>
                    <a:pt x="1906" y="0"/>
                  </a:moveTo>
                  <a:cubicBezTo>
                    <a:pt x="1" y="0"/>
                    <a:pt x="1" y="2933"/>
                    <a:pt x="1906" y="2933"/>
                  </a:cubicBezTo>
                  <a:cubicBezTo>
                    <a:pt x="3785" y="2933"/>
                    <a:pt x="3785" y="0"/>
                    <a:pt x="1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42" name="Google Shape;1542;p19"/>
          <p:cNvGrpSpPr/>
          <p:nvPr/>
        </p:nvGrpSpPr>
        <p:grpSpPr>
          <a:xfrm>
            <a:off x="1018050" y="1506975"/>
            <a:ext cx="291375" cy="281375"/>
            <a:chOff x="3243875" y="2372825"/>
            <a:chExt cx="291375" cy="281375"/>
          </a:xfrm>
        </p:grpSpPr>
        <p:sp>
          <p:nvSpPr>
            <p:cNvPr id="1543" name="Google Shape;1543;p19"/>
            <p:cNvSpPr/>
            <p:nvPr/>
          </p:nvSpPr>
          <p:spPr>
            <a:xfrm>
              <a:off x="3287125" y="2403550"/>
              <a:ext cx="205525" cy="200525"/>
            </a:xfrm>
            <a:custGeom>
              <a:avLst/>
              <a:gdLst/>
              <a:ahLst/>
              <a:cxnLst/>
              <a:rect l="l" t="t" r="r" b="b"/>
              <a:pathLst>
                <a:path w="8221" h="8021" fill="none" extrusionOk="0">
                  <a:moveTo>
                    <a:pt x="8221" y="0"/>
                  </a:moveTo>
                  <a:cubicBezTo>
                    <a:pt x="5765" y="2982"/>
                    <a:pt x="2807" y="5338"/>
                    <a:pt x="0" y="8020"/>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4" name="Google Shape;1544;p19"/>
            <p:cNvSpPr/>
            <p:nvPr/>
          </p:nvSpPr>
          <p:spPr>
            <a:xfrm>
              <a:off x="3304025" y="2403550"/>
              <a:ext cx="191125" cy="210550"/>
            </a:xfrm>
            <a:custGeom>
              <a:avLst/>
              <a:gdLst/>
              <a:ahLst/>
              <a:cxnLst/>
              <a:rect l="l" t="t" r="r" b="b"/>
              <a:pathLst>
                <a:path w="7645" h="8422" fill="none" extrusionOk="0">
                  <a:moveTo>
                    <a:pt x="1" y="0"/>
                  </a:moveTo>
                  <a:cubicBezTo>
                    <a:pt x="1404" y="1830"/>
                    <a:pt x="3159" y="3409"/>
                    <a:pt x="4738" y="5088"/>
                  </a:cubicBezTo>
                  <a:cubicBezTo>
                    <a:pt x="6066" y="6491"/>
                    <a:pt x="6292" y="6993"/>
                    <a:pt x="7645" y="842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5" name="Google Shape;1545;p19"/>
            <p:cNvSpPr/>
            <p:nvPr/>
          </p:nvSpPr>
          <p:spPr>
            <a:xfrm>
              <a:off x="3396775" y="2372825"/>
              <a:ext cx="10675" cy="281375"/>
            </a:xfrm>
            <a:custGeom>
              <a:avLst/>
              <a:gdLst/>
              <a:ahLst/>
              <a:cxnLst/>
              <a:rect l="l" t="t" r="r" b="b"/>
              <a:pathLst>
                <a:path w="427" h="11255" fill="none" extrusionOk="0">
                  <a:moveTo>
                    <a:pt x="150" y="1"/>
                  </a:moveTo>
                  <a:cubicBezTo>
                    <a:pt x="75" y="2507"/>
                    <a:pt x="426" y="5013"/>
                    <a:pt x="150" y="7470"/>
                  </a:cubicBezTo>
                  <a:cubicBezTo>
                    <a:pt x="25" y="8798"/>
                    <a:pt x="0" y="9951"/>
                    <a:pt x="0" y="11254"/>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6" name="Google Shape;1546;p19"/>
            <p:cNvSpPr/>
            <p:nvPr/>
          </p:nvSpPr>
          <p:spPr>
            <a:xfrm>
              <a:off x="3243875" y="2495650"/>
              <a:ext cx="285125" cy="10675"/>
            </a:xfrm>
            <a:custGeom>
              <a:avLst/>
              <a:gdLst/>
              <a:ahLst/>
              <a:cxnLst/>
              <a:rect l="l" t="t" r="r" b="b"/>
              <a:pathLst>
                <a:path w="11405" h="427" fill="none" extrusionOk="0">
                  <a:moveTo>
                    <a:pt x="11404" y="426"/>
                  </a:moveTo>
                  <a:cubicBezTo>
                    <a:pt x="7495" y="0"/>
                    <a:pt x="3886" y="201"/>
                    <a:pt x="1" y="50"/>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7" name="Google Shape;1547;p19"/>
            <p:cNvSpPr/>
            <p:nvPr/>
          </p:nvSpPr>
          <p:spPr>
            <a:xfrm>
              <a:off x="3340375" y="2379100"/>
              <a:ext cx="104650" cy="267575"/>
            </a:xfrm>
            <a:custGeom>
              <a:avLst/>
              <a:gdLst/>
              <a:ahLst/>
              <a:cxnLst/>
              <a:rect l="l" t="t" r="r" b="b"/>
              <a:pathLst>
                <a:path w="4186" h="10703" fill="none" extrusionOk="0">
                  <a:moveTo>
                    <a:pt x="0" y="1"/>
                  </a:moveTo>
                  <a:cubicBezTo>
                    <a:pt x="1780" y="3409"/>
                    <a:pt x="2833" y="7043"/>
                    <a:pt x="4186" y="10702"/>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8" name="Google Shape;1548;p19"/>
            <p:cNvSpPr/>
            <p:nvPr/>
          </p:nvSpPr>
          <p:spPr>
            <a:xfrm>
              <a:off x="3267075" y="2458675"/>
              <a:ext cx="268175" cy="94000"/>
            </a:xfrm>
            <a:custGeom>
              <a:avLst/>
              <a:gdLst/>
              <a:ahLst/>
              <a:cxnLst/>
              <a:rect l="l" t="t" r="r" b="b"/>
              <a:pathLst>
                <a:path w="10727" h="3760" fill="none" extrusionOk="0">
                  <a:moveTo>
                    <a:pt x="0" y="3760"/>
                  </a:moveTo>
                  <a:cubicBezTo>
                    <a:pt x="2231" y="3184"/>
                    <a:pt x="4361" y="2181"/>
                    <a:pt x="6516" y="1379"/>
                  </a:cubicBezTo>
                  <a:cubicBezTo>
                    <a:pt x="8346" y="702"/>
                    <a:pt x="8897" y="677"/>
                    <a:pt x="10727" y="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9" name="Google Shape;1549;p19"/>
            <p:cNvSpPr/>
            <p:nvPr/>
          </p:nvSpPr>
          <p:spPr>
            <a:xfrm>
              <a:off x="3276475" y="2451775"/>
              <a:ext cx="257525" cy="112825"/>
            </a:xfrm>
            <a:custGeom>
              <a:avLst/>
              <a:gdLst/>
              <a:ahLst/>
              <a:cxnLst/>
              <a:rect l="l" t="t" r="r" b="b"/>
              <a:pathLst>
                <a:path w="10301" h="4513" fill="none" extrusionOk="0">
                  <a:moveTo>
                    <a:pt x="0" y="1"/>
                  </a:moveTo>
                  <a:cubicBezTo>
                    <a:pt x="2281" y="1028"/>
                    <a:pt x="4712" y="1680"/>
                    <a:pt x="6867" y="2908"/>
                  </a:cubicBezTo>
                  <a:cubicBezTo>
                    <a:pt x="8045" y="3535"/>
                    <a:pt x="9098" y="4011"/>
                    <a:pt x="10301" y="4512"/>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0" name="Google Shape;1550;p19"/>
            <p:cNvSpPr/>
            <p:nvPr/>
          </p:nvSpPr>
          <p:spPr>
            <a:xfrm>
              <a:off x="3329100" y="2385375"/>
              <a:ext cx="120325" cy="258800"/>
            </a:xfrm>
            <a:custGeom>
              <a:avLst/>
              <a:gdLst/>
              <a:ahLst/>
              <a:cxnLst/>
              <a:rect l="l" t="t" r="r" b="b"/>
              <a:pathLst>
                <a:path w="4813" h="10352" fill="none" extrusionOk="0">
                  <a:moveTo>
                    <a:pt x="4812" y="0"/>
                  </a:moveTo>
                  <a:cubicBezTo>
                    <a:pt x="2883" y="3434"/>
                    <a:pt x="1654" y="6842"/>
                    <a:pt x="0" y="1035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1" name="Google Shape;1551;p19"/>
            <p:cNvSpPr/>
            <p:nvPr/>
          </p:nvSpPr>
          <p:spPr>
            <a:xfrm>
              <a:off x="3327850" y="2438625"/>
              <a:ext cx="133475" cy="132850"/>
            </a:xfrm>
            <a:custGeom>
              <a:avLst/>
              <a:gdLst/>
              <a:ahLst/>
              <a:cxnLst/>
              <a:rect l="l" t="t" r="r" b="b"/>
              <a:pathLst>
                <a:path w="5339" h="5314" extrusionOk="0">
                  <a:moveTo>
                    <a:pt x="4887" y="1830"/>
                  </a:moveTo>
                  <a:cubicBezTo>
                    <a:pt x="5339" y="3058"/>
                    <a:pt x="4712" y="4412"/>
                    <a:pt x="3484" y="4863"/>
                  </a:cubicBezTo>
                  <a:cubicBezTo>
                    <a:pt x="2281" y="5314"/>
                    <a:pt x="928" y="4687"/>
                    <a:pt x="451" y="3484"/>
                  </a:cubicBezTo>
                  <a:cubicBezTo>
                    <a:pt x="0" y="2256"/>
                    <a:pt x="627" y="903"/>
                    <a:pt x="1855" y="452"/>
                  </a:cubicBezTo>
                  <a:cubicBezTo>
                    <a:pt x="3058" y="1"/>
                    <a:pt x="4411" y="602"/>
                    <a:pt x="4887" y="183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2" name="Google Shape;1552;p19"/>
            <p:cNvSpPr/>
            <p:nvPr/>
          </p:nvSpPr>
          <p:spPr>
            <a:xfrm>
              <a:off x="3358550" y="2469325"/>
              <a:ext cx="72075" cy="71450"/>
            </a:xfrm>
            <a:custGeom>
              <a:avLst/>
              <a:gdLst/>
              <a:ahLst/>
              <a:cxnLst/>
              <a:rect l="l" t="t" r="r" b="b"/>
              <a:pathLst>
                <a:path w="2883" h="2858" extrusionOk="0">
                  <a:moveTo>
                    <a:pt x="2632" y="978"/>
                  </a:moveTo>
                  <a:cubicBezTo>
                    <a:pt x="2882" y="1630"/>
                    <a:pt x="2532" y="2382"/>
                    <a:pt x="1880" y="2607"/>
                  </a:cubicBezTo>
                  <a:cubicBezTo>
                    <a:pt x="1228" y="2858"/>
                    <a:pt x="502" y="2532"/>
                    <a:pt x="251" y="1880"/>
                  </a:cubicBezTo>
                  <a:cubicBezTo>
                    <a:pt x="0" y="1204"/>
                    <a:pt x="326" y="477"/>
                    <a:pt x="1003" y="226"/>
                  </a:cubicBezTo>
                  <a:cubicBezTo>
                    <a:pt x="1654" y="1"/>
                    <a:pt x="2381" y="326"/>
                    <a:pt x="2632" y="97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53" name="Google Shape;1553;p19"/>
          <p:cNvGrpSpPr/>
          <p:nvPr/>
        </p:nvGrpSpPr>
        <p:grpSpPr>
          <a:xfrm>
            <a:off x="2071475" y="615963"/>
            <a:ext cx="166675" cy="168575"/>
            <a:chOff x="4954425" y="2036375"/>
            <a:chExt cx="166675" cy="168575"/>
          </a:xfrm>
        </p:grpSpPr>
        <p:sp>
          <p:nvSpPr>
            <p:cNvPr id="1554" name="Google Shape;1554;p19"/>
            <p:cNvSpPr/>
            <p:nvPr/>
          </p:nvSpPr>
          <p:spPr>
            <a:xfrm>
              <a:off x="4954425" y="2036375"/>
              <a:ext cx="166675" cy="168575"/>
            </a:xfrm>
            <a:custGeom>
              <a:avLst/>
              <a:gdLst/>
              <a:ahLst/>
              <a:cxnLst/>
              <a:rect l="l" t="t" r="r" b="b"/>
              <a:pathLst>
                <a:path w="6667" h="6743" extrusionOk="0">
                  <a:moveTo>
                    <a:pt x="1930" y="3584"/>
                  </a:moveTo>
                  <a:cubicBezTo>
                    <a:pt x="0" y="2882"/>
                    <a:pt x="1529" y="1178"/>
                    <a:pt x="2607" y="2306"/>
                  </a:cubicBezTo>
                  <a:cubicBezTo>
                    <a:pt x="2231" y="0"/>
                    <a:pt x="4712" y="802"/>
                    <a:pt x="3935" y="2406"/>
                  </a:cubicBezTo>
                  <a:cubicBezTo>
                    <a:pt x="5088" y="877"/>
                    <a:pt x="6667" y="2506"/>
                    <a:pt x="4812" y="3384"/>
                  </a:cubicBezTo>
                  <a:cubicBezTo>
                    <a:pt x="6617" y="3885"/>
                    <a:pt x="5940" y="5464"/>
                    <a:pt x="4386" y="4837"/>
                  </a:cubicBezTo>
                  <a:cubicBezTo>
                    <a:pt x="4386" y="6742"/>
                    <a:pt x="2431" y="6517"/>
                    <a:pt x="2757" y="4787"/>
                  </a:cubicBezTo>
                  <a:cubicBezTo>
                    <a:pt x="1203" y="6141"/>
                    <a:pt x="151" y="4311"/>
                    <a:pt x="1930" y="3584"/>
                  </a:cubicBezTo>
                  <a:cubicBezTo>
                    <a:pt x="1755" y="3509"/>
                    <a:pt x="1830" y="3634"/>
                    <a:pt x="1930" y="358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5" name="Google Shape;1555;p19"/>
            <p:cNvSpPr/>
            <p:nvPr/>
          </p:nvSpPr>
          <p:spPr>
            <a:xfrm>
              <a:off x="5008925" y="2104675"/>
              <a:ext cx="52650" cy="40750"/>
            </a:xfrm>
            <a:custGeom>
              <a:avLst/>
              <a:gdLst/>
              <a:ahLst/>
              <a:cxnLst/>
              <a:rect l="l" t="t" r="r" b="b"/>
              <a:pathLst>
                <a:path w="2106" h="1630" extrusionOk="0">
                  <a:moveTo>
                    <a:pt x="1053" y="0"/>
                  </a:moveTo>
                  <a:cubicBezTo>
                    <a:pt x="1" y="0"/>
                    <a:pt x="1" y="1629"/>
                    <a:pt x="1053" y="1629"/>
                  </a:cubicBezTo>
                  <a:cubicBezTo>
                    <a:pt x="2106" y="1629"/>
                    <a:pt x="2106" y="0"/>
                    <a:pt x="105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56" name="Google Shape;1556;p19"/>
          <p:cNvSpPr/>
          <p:nvPr/>
        </p:nvSpPr>
        <p:spPr>
          <a:xfrm>
            <a:off x="7006975" y="659650"/>
            <a:ext cx="119125" cy="81200"/>
          </a:xfrm>
          <a:custGeom>
            <a:avLst/>
            <a:gdLst/>
            <a:ahLst/>
            <a:cxnLst/>
            <a:rect l="l" t="t" r="r" b="b"/>
            <a:pathLst>
              <a:path w="4765" h="3248" extrusionOk="0">
                <a:moveTo>
                  <a:pt x="2253" y="0"/>
                </a:moveTo>
                <a:cubicBezTo>
                  <a:pt x="255" y="0"/>
                  <a:pt x="1" y="2834"/>
                  <a:pt x="2006" y="3221"/>
                </a:cubicBezTo>
                <a:cubicBezTo>
                  <a:pt x="2122" y="3239"/>
                  <a:pt x="2233" y="3247"/>
                  <a:pt x="2340" y="3247"/>
                </a:cubicBezTo>
                <a:cubicBezTo>
                  <a:pt x="4296" y="3247"/>
                  <a:pt x="4764" y="345"/>
                  <a:pt x="2483" y="12"/>
                </a:cubicBezTo>
                <a:cubicBezTo>
                  <a:pt x="2404" y="4"/>
                  <a:pt x="2327" y="0"/>
                  <a:pt x="225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7" name="Google Shape;1557;p19"/>
          <p:cNvSpPr/>
          <p:nvPr/>
        </p:nvSpPr>
        <p:spPr>
          <a:xfrm>
            <a:off x="1821125" y="1284625"/>
            <a:ext cx="119125" cy="81200"/>
          </a:xfrm>
          <a:custGeom>
            <a:avLst/>
            <a:gdLst/>
            <a:ahLst/>
            <a:cxnLst/>
            <a:rect l="l" t="t" r="r" b="b"/>
            <a:pathLst>
              <a:path w="4765" h="3248" extrusionOk="0">
                <a:moveTo>
                  <a:pt x="2253" y="1"/>
                </a:moveTo>
                <a:cubicBezTo>
                  <a:pt x="255" y="1"/>
                  <a:pt x="1" y="2834"/>
                  <a:pt x="2007" y="3221"/>
                </a:cubicBezTo>
                <a:cubicBezTo>
                  <a:pt x="2122" y="3239"/>
                  <a:pt x="2233" y="3248"/>
                  <a:pt x="2340" y="3248"/>
                </a:cubicBezTo>
                <a:cubicBezTo>
                  <a:pt x="4296" y="3248"/>
                  <a:pt x="4764" y="346"/>
                  <a:pt x="2483" y="13"/>
                </a:cubicBezTo>
                <a:cubicBezTo>
                  <a:pt x="2404" y="5"/>
                  <a:pt x="2327" y="1"/>
                  <a:pt x="22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8" name="Google Shape;1558;p19"/>
          <p:cNvSpPr/>
          <p:nvPr/>
        </p:nvSpPr>
        <p:spPr>
          <a:xfrm>
            <a:off x="1018050" y="1000650"/>
            <a:ext cx="87000" cy="61925"/>
          </a:xfrm>
          <a:custGeom>
            <a:avLst/>
            <a:gdLst/>
            <a:ahLst/>
            <a:cxnLst/>
            <a:rect l="l" t="t" r="r" b="b"/>
            <a:pathLst>
              <a:path w="3480" h="2477" extrusionOk="0">
                <a:moveTo>
                  <a:pt x="2112" y="1"/>
                </a:moveTo>
                <a:cubicBezTo>
                  <a:pt x="1992" y="1"/>
                  <a:pt x="1862" y="18"/>
                  <a:pt x="1722" y="57"/>
                </a:cubicBezTo>
                <a:cubicBezTo>
                  <a:pt x="1690" y="55"/>
                  <a:pt x="1659" y="54"/>
                  <a:pt x="1628" y="54"/>
                </a:cubicBezTo>
                <a:cubicBezTo>
                  <a:pt x="35" y="54"/>
                  <a:pt x="1" y="2476"/>
                  <a:pt x="1610" y="2476"/>
                </a:cubicBezTo>
                <a:cubicBezTo>
                  <a:pt x="1678" y="2476"/>
                  <a:pt x="1748" y="2472"/>
                  <a:pt x="1822" y="2463"/>
                </a:cubicBezTo>
                <a:cubicBezTo>
                  <a:pt x="3480" y="2279"/>
                  <a:pt x="3466" y="1"/>
                  <a:pt x="21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9" name="Google Shape;1559;p19"/>
          <p:cNvSpPr/>
          <p:nvPr/>
        </p:nvSpPr>
        <p:spPr>
          <a:xfrm>
            <a:off x="7527700" y="4181913"/>
            <a:ext cx="87000" cy="61925"/>
          </a:xfrm>
          <a:custGeom>
            <a:avLst/>
            <a:gdLst/>
            <a:ahLst/>
            <a:cxnLst/>
            <a:rect l="l" t="t" r="r" b="b"/>
            <a:pathLst>
              <a:path w="3480" h="2477" extrusionOk="0">
                <a:moveTo>
                  <a:pt x="2112" y="1"/>
                </a:moveTo>
                <a:cubicBezTo>
                  <a:pt x="1992" y="1"/>
                  <a:pt x="1862" y="18"/>
                  <a:pt x="1722" y="57"/>
                </a:cubicBezTo>
                <a:cubicBezTo>
                  <a:pt x="1690" y="55"/>
                  <a:pt x="1659" y="54"/>
                  <a:pt x="1628" y="54"/>
                </a:cubicBezTo>
                <a:cubicBezTo>
                  <a:pt x="35" y="54"/>
                  <a:pt x="1" y="2476"/>
                  <a:pt x="1610" y="2476"/>
                </a:cubicBezTo>
                <a:cubicBezTo>
                  <a:pt x="1678" y="2476"/>
                  <a:pt x="1748" y="2472"/>
                  <a:pt x="1822" y="2463"/>
                </a:cubicBezTo>
                <a:cubicBezTo>
                  <a:pt x="3480" y="2279"/>
                  <a:pt x="3466" y="1"/>
                  <a:pt x="21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0" name="Google Shape;1560;p19"/>
          <p:cNvSpPr/>
          <p:nvPr/>
        </p:nvSpPr>
        <p:spPr>
          <a:xfrm>
            <a:off x="1104175" y="3709075"/>
            <a:ext cx="119125" cy="81200"/>
          </a:xfrm>
          <a:custGeom>
            <a:avLst/>
            <a:gdLst/>
            <a:ahLst/>
            <a:cxnLst/>
            <a:rect l="l" t="t" r="r" b="b"/>
            <a:pathLst>
              <a:path w="4765" h="3248" extrusionOk="0">
                <a:moveTo>
                  <a:pt x="2253" y="1"/>
                </a:moveTo>
                <a:cubicBezTo>
                  <a:pt x="255" y="1"/>
                  <a:pt x="1" y="2834"/>
                  <a:pt x="2007" y="3221"/>
                </a:cubicBezTo>
                <a:cubicBezTo>
                  <a:pt x="2122" y="3239"/>
                  <a:pt x="2233" y="3248"/>
                  <a:pt x="2340" y="3248"/>
                </a:cubicBezTo>
                <a:cubicBezTo>
                  <a:pt x="4296" y="3248"/>
                  <a:pt x="4764" y="346"/>
                  <a:pt x="2483" y="13"/>
                </a:cubicBezTo>
                <a:cubicBezTo>
                  <a:pt x="2404" y="5"/>
                  <a:pt x="2327" y="1"/>
                  <a:pt x="22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561" name="Google Shape;1561;p19"/>
          <p:cNvGrpSpPr/>
          <p:nvPr/>
        </p:nvGrpSpPr>
        <p:grpSpPr>
          <a:xfrm>
            <a:off x="1529750" y="4285375"/>
            <a:ext cx="291375" cy="281375"/>
            <a:chOff x="3243875" y="2372825"/>
            <a:chExt cx="291375" cy="281375"/>
          </a:xfrm>
        </p:grpSpPr>
        <p:sp>
          <p:nvSpPr>
            <p:cNvPr id="1562" name="Google Shape;1562;p19"/>
            <p:cNvSpPr/>
            <p:nvPr/>
          </p:nvSpPr>
          <p:spPr>
            <a:xfrm>
              <a:off x="3287125" y="2403550"/>
              <a:ext cx="205525" cy="200525"/>
            </a:xfrm>
            <a:custGeom>
              <a:avLst/>
              <a:gdLst/>
              <a:ahLst/>
              <a:cxnLst/>
              <a:rect l="l" t="t" r="r" b="b"/>
              <a:pathLst>
                <a:path w="8221" h="8021" fill="none" extrusionOk="0">
                  <a:moveTo>
                    <a:pt x="8221" y="0"/>
                  </a:moveTo>
                  <a:cubicBezTo>
                    <a:pt x="5765" y="2982"/>
                    <a:pt x="2807" y="5338"/>
                    <a:pt x="0" y="8020"/>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3" name="Google Shape;1563;p19"/>
            <p:cNvSpPr/>
            <p:nvPr/>
          </p:nvSpPr>
          <p:spPr>
            <a:xfrm>
              <a:off x="3304025" y="2403550"/>
              <a:ext cx="191125" cy="210550"/>
            </a:xfrm>
            <a:custGeom>
              <a:avLst/>
              <a:gdLst/>
              <a:ahLst/>
              <a:cxnLst/>
              <a:rect l="l" t="t" r="r" b="b"/>
              <a:pathLst>
                <a:path w="7645" h="8422" fill="none" extrusionOk="0">
                  <a:moveTo>
                    <a:pt x="1" y="0"/>
                  </a:moveTo>
                  <a:cubicBezTo>
                    <a:pt x="1404" y="1830"/>
                    <a:pt x="3159" y="3409"/>
                    <a:pt x="4738" y="5088"/>
                  </a:cubicBezTo>
                  <a:cubicBezTo>
                    <a:pt x="6066" y="6491"/>
                    <a:pt x="6292" y="6993"/>
                    <a:pt x="7645" y="842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4" name="Google Shape;1564;p19"/>
            <p:cNvSpPr/>
            <p:nvPr/>
          </p:nvSpPr>
          <p:spPr>
            <a:xfrm>
              <a:off x="3396775" y="2372825"/>
              <a:ext cx="10675" cy="281375"/>
            </a:xfrm>
            <a:custGeom>
              <a:avLst/>
              <a:gdLst/>
              <a:ahLst/>
              <a:cxnLst/>
              <a:rect l="l" t="t" r="r" b="b"/>
              <a:pathLst>
                <a:path w="427" h="11255" fill="none" extrusionOk="0">
                  <a:moveTo>
                    <a:pt x="150" y="1"/>
                  </a:moveTo>
                  <a:cubicBezTo>
                    <a:pt x="75" y="2507"/>
                    <a:pt x="426" y="5013"/>
                    <a:pt x="150" y="7470"/>
                  </a:cubicBezTo>
                  <a:cubicBezTo>
                    <a:pt x="25" y="8798"/>
                    <a:pt x="0" y="9951"/>
                    <a:pt x="0" y="11254"/>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5" name="Google Shape;1565;p19"/>
            <p:cNvSpPr/>
            <p:nvPr/>
          </p:nvSpPr>
          <p:spPr>
            <a:xfrm>
              <a:off x="3243875" y="2495650"/>
              <a:ext cx="285125" cy="10675"/>
            </a:xfrm>
            <a:custGeom>
              <a:avLst/>
              <a:gdLst/>
              <a:ahLst/>
              <a:cxnLst/>
              <a:rect l="l" t="t" r="r" b="b"/>
              <a:pathLst>
                <a:path w="11405" h="427" fill="none" extrusionOk="0">
                  <a:moveTo>
                    <a:pt x="11404" y="426"/>
                  </a:moveTo>
                  <a:cubicBezTo>
                    <a:pt x="7495" y="0"/>
                    <a:pt x="3886" y="201"/>
                    <a:pt x="1" y="50"/>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6" name="Google Shape;1566;p19"/>
            <p:cNvSpPr/>
            <p:nvPr/>
          </p:nvSpPr>
          <p:spPr>
            <a:xfrm>
              <a:off x="3340375" y="2379100"/>
              <a:ext cx="104650" cy="267575"/>
            </a:xfrm>
            <a:custGeom>
              <a:avLst/>
              <a:gdLst/>
              <a:ahLst/>
              <a:cxnLst/>
              <a:rect l="l" t="t" r="r" b="b"/>
              <a:pathLst>
                <a:path w="4186" h="10703" fill="none" extrusionOk="0">
                  <a:moveTo>
                    <a:pt x="0" y="1"/>
                  </a:moveTo>
                  <a:cubicBezTo>
                    <a:pt x="1780" y="3409"/>
                    <a:pt x="2833" y="7043"/>
                    <a:pt x="4186" y="10702"/>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7" name="Google Shape;1567;p19"/>
            <p:cNvSpPr/>
            <p:nvPr/>
          </p:nvSpPr>
          <p:spPr>
            <a:xfrm>
              <a:off x="3267075" y="2458675"/>
              <a:ext cx="268175" cy="94000"/>
            </a:xfrm>
            <a:custGeom>
              <a:avLst/>
              <a:gdLst/>
              <a:ahLst/>
              <a:cxnLst/>
              <a:rect l="l" t="t" r="r" b="b"/>
              <a:pathLst>
                <a:path w="10727" h="3760" fill="none" extrusionOk="0">
                  <a:moveTo>
                    <a:pt x="0" y="3760"/>
                  </a:moveTo>
                  <a:cubicBezTo>
                    <a:pt x="2231" y="3184"/>
                    <a:pt x="4361" y="2181"/>
                    <a:pt x="6516" y="1379"/>
                  </a:cubicBezTo>
                  <a:cubicBezTo>
                    <a:pt x="8346" y="702"/>
                    <a:pt x="8897" y="677"/>
                    <a:pt x="10727" y="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8" name="Google Shape;1568;p19"/>
            <p:cNvSpPr/>
            <p:nvPr/>
          </p:nvSpPr>
          <p:spPr>
            <a:xfrm>
              <a:off x="3276475" y="2451775"/>
              <a:ext cx="257525" cy="112825"/>
            </a:xfrm>
            <a:custGeom>
              <a:avLst/>
              <a:gdLst/>
              <a:ahLst/>
              <a:cxnLst/>
              <a:rect l="l" t="t" r="r" b="b"/>
              <a:pathLst>
                <a:path w="10301" h="4513" fill="none" extrusionOk="0">
                  <a:moveTo>
                    <a:pt x="0" y="1"/>
                  </a:moveTo>
                  <a:cubicBezTo>
                    <a:pt x="2281" y="1028"/>
                    <a:pt x="4712" y="1680"/>
                    <a:pt x="6867" y="2908"/>
                  </a:cubicBezTo>
                  <a:cubicBezTo>
                    <a:pt x="8045" y="3535"/>
                    <a:pt x="9098" y="4011"/>
                    <a:pt x="10301" y="4512"/>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9" name="Google Shape;1569;p19"/>
            <p:cNvSpPr/>
            <p:nvPr/>
          </p:nvSpPr>
          <p:spPr>
            <a:xfrm>
              <a:off x="3329100" y="2385375"/>
              <a:ext cx="120325" cy="258800"/>
            </a:xfrm>
            <a:custGeom>
              <a:avLst/>
              <a:gdLst/>
              <a:ahLst/>
              <a:cxnLst/>
              <a:rect l="l" t="t" r="r" b="b"/>
              <a:pathLst>
                <a:path w="4813" h="10352" fill="none" extrusionOk="0">
                  <a:moveTo>
                    <a:pt x="4812" y="0"/>
                  </a:moveTo>
                  <a:cubicBezTo>
                    <a:pt x="2883" y="3434"/>
                    <a:pt x="1654" y="6842"/>
                    <a:pt x="0" y="1035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0" name="Google Shape;1570;p19"/>
            <p:cNvSpPr/>
            <p:nvPr/>
          </p:nvSpPr>
          <p:spPr>
            <a:xfrm>
              <a:off x="3327850" y="2438625"/>
              <a:ext cx="133475" cy="132850"/>
            </a:xfrm>
            <a:custGeom>
              <a:avLst/>
              <a:gdLst/>
              <a:ahLst/>
              <a:cxnLst/>
              <a:rect l="l" t="t" r="r" b="b"/>
              <a:pathLst>
                <a:path w="5339" h="5314" extrusionOk="0">
                  <a:moveTo>
                    <a:pt x="4887" y="1830"/>
                  </a:moveTo>
                  <a:cubicBezTo>
                    <a:pt x="5339" y="3058"/>
                    <a:pt x="4712" y="4412"/>
                    <a:pt x="3484" y="4863"/>
                  </a:cubicBezTo>
                  <a:cubicBezTo>
                    <a:pt x="2281" y="5314"/>
                    <a:pt x="928" y="4687"/>
                    <a:pt x="451" y="3484"/>
                  </a:cubicBezTo>
                  <a:cubicBezTo>
                    <a:pt x="0" y="2256"/>
                    <a:pt x="627" y="903"/>
                    <a:pt x="1855" y="452"/>
                  </a:cubicBezTo>
                  <a:cubicBezTo>
                    <a:pt x="3058" y="1"/>
                    <a:pt x="4411" y="602"/>
                    <a:pt x="4887" y="183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1" name="Google Shape;1571;p19"/>
            <p:cNvSpPr/>
            <p:nvPr/>
          </p:nvSpPr>
          <p:spPr>
            <a:xfrm>
              <a:off x="3358550" y="2469325"/>
              <a:ext cx="72075" cy="71450"/>
            </a:xfrm>
            <a:custGeom>
              <a:avLst/>
              <a:gdLst/>
              <a:ahLst/>
              <a:cxnLst/>
              <a:rect l="l" t="t" r="r" b="b"/>
              <a:pathLst>
                <a:path w="2883" h="2858" extrusionOk="0">
                  <a:moveTo>
                    <a:pt x="2632" y="978"/>
                  </a:moveTo>
                  <a:cubicBezTo>
                    <a:pt x="2882" y="1630"/>
                    <a:pt x="2532" y="2382"/>
                    <a:pt x="1880" y="2607"/>
                  </a:cubicBezTo>
                  <a:cubicBezTo>
                    <a:pt x="1228" y="2858"/>
                    <a:pt x="502" y="2532"/>
                    <a:pt x="251" y="1880"/>
                  </a:cubicBezTo>
                  <a:cubicBezTo>
                    <a:pt x="0" y="1204"/>
                    <a:pt x="326" y="477"/>
                    <a:pt x="1003" y="226"/>
                  </a:cubicBezTo>
                  <a:cubicBezTo>
                    <a:pt x="1654" y="1"/>
                    <a:pt x="2381" y="326"/>
                    <a:pt x="2632" y="97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72" name="Google Shape;1572;p19"/>
          <p:cNvGrpSpPr/>
          <p:nvPr/>
        </p:nvGrpSpPr>
        <p:grpSpPr>
          <a:xfrm>
            <a:off x="1254238" y="2592525"/>
            <a:ext cx="444275" cy="398525"/>
            <a:chOff x="2495125" y="2142250"/>
            <a:chExt cx="444275" cy="398525"/>
          </a:xfrm>
        </p:grpSpPr>
        <p:sp>
          <p:nvSpPr>
            <p:cNvPr id="1573" name="Google Shape;1573;p19"/>
            <p:cNvSpPr/>
            <p:nvPr/>
          </p:nvSpPr>
          <p:spPr>
            <a:xfrm>
              <a:off x="2495125" y="2142250"/>
              <a:ext cx="444275" cy="398525"/>
            </a:xfrm>
            <a:custGeom>
              <a:avLst/>
              <a:gdLst/>
              <a:ahLst/>
              <a:cxnLst/>
              <a:rect l="l" t="t" r="r" b="b"/>
              <a:pathLst>
                <a:path w="17771" h="15941" extrusionOk="0">
                  <a:moveTo>
                    <a:pt x="6542" y="6116"/>
                  </a:moveTo>
                  <a:cubicBezTo>
                    <a:pt x="4437" y="1154"/>
                    <a:pt x="10201" y="1"/>
                    <a:pt x="9224" y="5866"/>
                  </a:cubicBezTo>
                  <a:cubicBezTo>
                    <a:pt x="11780" y="1003"/>
                    <a:pt x="16367" y="6718"/>
                    <a:pt x="10452" y="8021"/>
                  </a:cubicBezTo>
                  <a:cubicBezTo>
                    <a:pt x="17770" y="9525"/>
                    <a:pt x="12382" y="15139"/>
                    <a:pt x="9600" y="9976"/>
                  </a:cubicBezTo>
                  <a:cubicBezTo>
                    <a:pt x="11204" y="15891"/>
                    <a:pt x="5941" y="15941"/>
                    <a:pt x="7068" y="10252"/>
                  </a:cubicBezTo>
                  <a:cubicBezTo>
                    <a:pt x="4662" y="15565"/>
                    <a:pt x="1" y="11555"/>
                    <a:pt x="5414" y="8597"/>
                  </a:cubicBezTo>
                  <a:cubicBezTo>
                    <a:pt x="276" y="8597"/>
                    <a:pt x="1830" y="2031"/>
                    <a:pt x="6542" y="611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4" name="Google Shape;1574;p19"/>
            <p:cNvSpPr/>
            <p:nvPr/>
          </p:nvSpPr>
          <p:spPr>
            <a:xfrm>
              <a:off x="2655525" y="2307050"/>
              <a:ext cx="94650" cy="73325"/>
            </a:xfrm>
            <a:custGeom>
              <a:avLst/>
              <a:gdLst/>
              <a:ahLst/>
              <a:cxnLst/>
              <a:rect l="l" t="t" r="r" b="b"/>
              <a:pathLst>
                <a:path w="3786" h="2933" extrusionOk="0">
                  <a:moveTo>
                    <a:pt x="1906" y="0"/>
                  </a:moveTo>
                  <a:cubicBezTo>
                    <a:pt x="1" y="0"/>
                    <a:pt x="1" y="2933"/>
                    <a:pt x="1906" y="2933"/>
                  </a:cubicBezTo>
                  <a:cubicBezTo>
                    <a:pt x="3785" y="2933"/>
                    <a:pt x="3785" y="0"/>
                    <a:pt x="19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75" name="Google Shape;1575;p19"/>
          <p:cNvGrpSpPr/>
          <p:nvPr/>
        </p:nvGrpSpPr>
        <p:grpSpPr>
          <a:xfrm>
            <a:off x="6975800" y="4368950"/>
            <a:ext cx="291375" cy="281375"/>
            <a:chOff x="3243875" y="2372825"/>
            <a:chExt cx="291375" cy="281375"/>
          </a:xfrm>
        </p:grpSpPr>
        <p:sp>
          <p:nvSpPr>
            <p:cNvPr id="1576" name="Google Shape;1576;p19"/>
            <p:cNvSpPr/>
            <p:nvPr/>
          </p:nvSpPr>
          <p:spPr>
            <a:xfrm>
              <a:off x="3287125" y="2403550"/>
              <a:ext cx="205525" cy="200525"/>
            </a:xfrm>
            <a:custGeom>
              <a:avLst/>
              <a:gdLst/>
              <a:ahLst/>
              <a:cxnLst/>
              <a:rect l="l" t="t" r="r" b="b"/>
              <a:pathLst>
                <a:path w="8221" h="8021" fill="none" extrusionOk="0">
                  <a:moveTo>
                    <a:pt x="8221" y="0"/>
                  </a:moveTo>
                  <a:cubicBezTo>
                    <a:pt x="5765" y="2982"/>
                    <a:pt x="2807" y="5338"/>
                    <a:pt x="0" y="8020"/>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7" name="Google Shape;1577;p19"/>
            <p:cNvSpPr/>
            <p:nvPr/>
          </p:nvSpPr>
          <p:spPr>
            <a:xfrm>
              <a:off x="3304025" y="2403550"/>
              <a:ext cx="191125" cy="210550"/>
            </a:xfrm>
            <a:custGeom>
              <a:avLst/>
              <a:gdLst/>
              <a:ahLst/>
              <a:cxnLst/>
              <a:rect l="l" t="t" r="r" b="b"/>
              <a:pathLst>
                <a:path w="7645" h="8422" fill="none" extrusionOk="0">
                  <a:moveTo>
                    <a:pt x="1" y="0"/>
                  </a:moveTo>
                  <a:cubicBezTo>
                    <a:pt x="1404" y="1830"/>
                    <a:pt x="3159" y="3409"/>
                    <a:pt x="4738" y="5088"/>
                  </a:cubicBezTo>
                  <a:cubicBezTo>
                    <a:pt x="6066" y="6491"/>
                    <a:pt x="6292" y="6993"/>
                    <a:pt x="7645" y="842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8" name="Google Shape;1578;p19"/>
            <p:cNvSpPr/>
            <p:nvPr/>
          </p:nvSpPr>
          <p:spPr>
            <a:xfrm>
              <a:off x="3396775" y="2372825"/>
              <a:ext cx="10675" cy="281375"/>
            </a:xfrm>
            <a:custGeom>
              <a:avLst/>
              <a:gdLst/>
              <a:ahLst/>
              <a:cxnLst/>
              <a:rect l="l" t="t" r="r" b="b"/>
              <a:pathLst>
                <a:path w="427" h="11255" fill="none" extrusionOk="0">
                  <a:moveTo>
                    <a:pt x="150" y="1"/>
                  </a:moveTo>
                  <a:cubicBezTo>
                    <a:pt x="75" y="2507"/>
                    <a:pt x="426" y="5013"/>
                    <a:pt x="150" y="7470"/>
                  </a:cubicBezTo>
                  <a:cubicBezTo>
                    <a:pt x="25" y="8798"/>
                    <a:pt x="0" y="9951"/>
                    <a:pt x="0" y="11254"/>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9" name="Google Shape;1579;p19"/>
            <p:cNvSpPr/>
            <p:nvPr/>
          </p:nvSpPr>
          <p:spPr>
            <a:xfrm>
              <a:off x="3243875" y="2495650"/>
              <a:ext cx="285125" cy="10675"/>
            </a:xfrm>
            <a:custGeom>
              <a:avLst/>
              <a:gdLst/>
              <a:ahLst/>
              <a:cxnLst/>
              <a:rect l="l" t="t" r="r" b="b"/>
              <a:pathLst>
                <a:path w="11405" h="427" fill="none" extrusionOk="0">
                  <a:moveTo>
                    <a:pt x="11404" y="426"/>
                  </a:moveTo>
                  <a:cubicBezTo>
                    <a:pt x="7495" y="0"/>
                    <a:pt x="3886" y="201"/>
                    <a:pt x="1" y="50"/>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0" name="Google Shape;1580;p19"/>
            <p:cNvSpPr/>
            <p:nvPr/>
          </p:nvSpPr>
          <p:spPr>
            <a:xfrm>
              <a:off x="3340375" y="2379100"/>
              <a:ext cx="104650" cy="267575"/>
            </a:xfrm>
            <a:custGeom>
              <a:avLst/>
              <a:gdLst/>
              <a:ahLst/>
              <a:cxnLst/>
              <a:rect l="l" t="t" r="r" b="b"/>
              <a:pathLst>
                <a:path w="4186" h="10703" fill="none" extrusionOk="0">
                  <a:moveTo>
                    <a:pt x="0" y="1"/>
                  </a:moveTo>
                  <a:cubicBezTo>
                    <a:pt x="1780" y="3409"/>
                    <a:pt x="2833" y="7043"/>
                    <a:pt x="4186" y="10702"/>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1" name="Google Shape;1581;p19"/>
            <p:cNvSpPr/>
            <p:nvPr/>
          </p:nvSpPr>
          <p:spPr>
            <a:xfrm>
              <a:off x="3267075" y="2458675"/>
              <a:ext cx="268175" cy="94000"/>
            </a:xfrm>
            <a:custGeom>
              <a:avLst/>
              <a:gdLst/>
              <a:ahLst/>
              <a:cxnLst/>
              <a:rect l="l" t="t" r="r" b="b"/>
              <a:pathLst>
                <a:path w="10727" h="3760" fill="none" extrusionOk="0">
                  <a:moveTo>
                    <a:pt x="0" y="3760"/>
                  </a:moveTo>
                  <a:cubicBezTo>
                    <a:pt x="2231" y="3184"/>
                    <a:pt x="4361" y="2181"/>
                    <a:pt x="6516" y="1379"/>
                  </a:cubicBezTo>
                  <a:cubicBezTo>
                    <a:pt x="8346" y="702"/>
                    <a:pt x="8897" y="677"/>
                    <a:pt x="10727" y="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2" name="Google Shape;1582;p19"/>
            <p:cNvSpPr/>
            <p:nvPr/>
          </p:nvSpPr>
          <p:spPr>
            <a:xfrm>
              <a:off x="3276475" y="2451775"/>
              <a:ext cx="257525" cy="112825"/>
            </a:xfrm>
            <a:custGeom>
              <a:avLst/>
              <a:gdLst/>
              <a:ahLst/>
              <a:cxnLst/>
              <a:rect l="l" t="t" r="r" b="b"/>
              <a:pathLst>
                <a:path w="10301" h="4513" fill="none" extrusionOk="0">
                  <a:moveTo>
                    <a:pt x="0" y="1"/>
                  </a:moveTo>
                  <a:cubicBezTo>
                    <a:pt x="2281" y="1028"/>
                    <a:pt x="4712" y="1680"/>
                    <a:pt x="6867" y="2908"/>
                  </a:cubicBezTo>
                  <a:cubicBezTo>
                    <a:pt x="8045" y="3535"/>
                    <a:pt x="9098" y="4011"/>
                    <a:pt x="10301" y="4512"/>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3" name="Google Shape;1583;p19"/>
            <p:cNvSpPr/>
            <p:nvPr/>
          </p:nvSpPr>
          <p:spPr>
            <a:xfrm>
              <a:off x="3329100" y="2385375"/>
              <a:ext cx="120325" cy="258800"/>
            </a:xfrm>
            <a:custGeom>
              <a:avLst/>
              <a:gdLst/>
              <a:ahLst/>
              <a:cxnLst/>
              <a:rect l="l" t="t" r="r" b="b"/>
              <a:pathLst>
                <a:path w="4813" h="10352" fill="none" extrusionOk="0">
                  <a:moveTo>
                    <a:pt x="4812" y="0"/>
                  </a:moveTo>
                  <a:cubicBezTo>
                    <a:pt x="2883" y="3434"/>
                    <a:pt x="1654" y="6842"/>
                    <a:pt x="0" y="1035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4" name="Google Shape;1584;p19"/>
            <p:cNvSpPr/>
            <p:nvPr/>
          </p:nvSpPr>
          <p:spPr>
            <a:xfrm>
              <a:off x="3327850" y="2438625"/>
              <a:ext cx="133475" cy="132850"/>
            </a:xfrm>
            <a:custGeom>
              <a:avLst/>
              <a:gdLst/>
              <a:ahLst/>
              <a:cxnLst/>
              <a:rect l="l" t="t" r="r" b="b"/>
              <a:pathLst>
                <a:path w="5339" h="5314" extrusionOk="0">
                  <a:moveTo>
                    <a:pt x="4887" y="1830"/>
                  </a:moveTo>
                  <a:cubicBezTo>
                    <a:pt x="5339" y="3058"/>
                    <a:pt x="4712" y="4412"/>
                    <a:pt x="3484" y="4863"/>
                  </a:cubicBezTo>
                  <a:cubicBezTo>
                    <a:pt x="2281" y="5314"/>
                    <a:pt x="928" y="4687"/>
                    <a:pt x="451" y="3484"/>
                  </a:cubicBezTo>
                  <a:cubicBezTo>
                    <a:pt x="0" y="2256"/>
                    <a:pt x="627" y="903"/>
                    <a:pt x="1855" y="452"/>
                  </a:cubicBezTo>
                  <a:cubicBezTo>
                    <a:pt x="3058" y="1"/>
                    <a:pt x="4411" y="602"/>
                    <a:pt x="4887" y="183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5" name="Google Shape;1585;p19"/>
            <p:cNvSpPr/>
            <p:nvPr/>
          </p:nvSpPr>
          <p:spPr>
            <a:xfrm>
              <a:off x="3358550" y="2469325"/>
              <a:ext cx="72075" cy="71450"/>
            </a:xfrm>
            <a:custGeom>
              <a:avLst/>
              <a:gdLst/>
              <a:ahLst/>
              <a:cxnLst/>
              <a:rect l="l" t="t" r="r" b="b"/>
              <a:pathLst>
                <a:path w="2883" h="2858" extrusionOk="0">
                  <a:moveTo>
                    <a:pt x="2632" y="978"/>
                  </a:moveTo>
                  <a:cubicBezTo>
                    <a:pt x="2882" y="1630"/>
                    <a:pt x="2532" y="2382"/>
                    <a:pt x="1880" y="2607"/>
                  </a:cubicBezTo>
                  <a:cubicBezTo>
                    <a:pt x="1228" y="2858"/>
                    <a:pt x="502" y="2532"/>
                    <a:pt x="251" y="1880"/>
                  </a:cubicBezTo>
                  <a:cubicBezTo>
                    <a:pt x="0" y="1204"/>
                    <a:pt x="326" y="477"/>
                    <a:pt x="1003" y="226"/>
                  </a:cubicBezTo>
                  <a:cubicBezTo>
                    <a:pt x="1654" y="1"/>
                    <a:pt x="2381" y="326"/>
                    <a:pt x="2632" y="97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86" name="Google Shape;1586;p19"/>
          <p:cNvGrpSpPr/>
          <p:nvPr/>
        </p:nvGrpSpPr>
        <p:grpSpPr>
          <a:xfrm>
            <a:off x="7185250" y="2202150"/>
            <a:ext cx="166675" cy="168575"/>
            <a:chOff x="4954425" y="2036375"/>
            <a:chExt cx="166675" cy="168575"/>
          </a:xfrm>
        </p:grpSpPr>
        <p:sp>
          <p:nvSpPr>
            <p:cNvPr id="1587" name="Google Shape;1587;p19"/>
            <p:cNvSpPr/>
            <p:nvPr/>
          </p:nvSpPr>
          <p:spPr>
            <a:xfrm>
              <a:off x="4954425" y="2036375"/>
              <a:ext cx="166675" cy="168575"/>
            </a:xfrm>
            <a:custGeom>
              <a:avLst/>
              <a:gdLst/>
              <a:ahLst/>
              <a:cxnLst/>
              <a:rect l="l" t="t" r="r" b="b"/>
              <a:pathLst>
                <a:path w="6667" h="6743" extrusionOk="0">
                  <a:moveTo>
                    <a:pt x="1930" y="3584"/>
                  </a:moveTo>
                  <a:cubicBezTo>
                    <a:pt x="0" y="2882"/>
                    <a:pt x="1529" y="1178"/>
                    <a:pt x="2607" y="2306"/>
                  </a:cubicBezTo>
                  <a:cubicBezTo>
                    <a:pt x="2231" y="0"/>
                    <a:pt x="4712" y="802"/>
                    <a:pt x="3935" y="2406"/>
                  </a:cubicBezTo>
                  <a:cubicBezTo>
                    <a:pt x="5088" y="877"/>
                    <a:pt x="6667" y="2506"/>
                    <a:pt x="4812" y="3384"/>
                  </a:cubicBezTo>
                  <a:cubicBezTo>
                    <a:pt x="6617" y="3885"/>
                    <a:pt x="5940" y="5464"/>
                    <a:pt x="4386" y="4837"/>
                  </a:cubicBezTo>
                  <a:cubicBezTo>
                    <a:pt x="4386" y="6742"/>
                    <a:pt x="2431" y="6517"/>
                    <a:pt x="2757" y="4787"/>
                  </a:cubicBezTo>
                  <a:cubicBezTo>
                    <a:pt x="1203" y="6141"/>
                    <a:pt x="151" y="4311"/>
                    <a:pt x="1930" y="3584"/>
                  </a:cubicBezTo>
                  <a:cubicBezTo>
                    <a:pt x="1755" y="3509"/>
                    <a:pt x="1830" y="3634"/>
                    <a:pt x="1930" y="358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8" name="Google Shape;1588;p19"/>
            <p:cNvSpPr/>
            <p:nvPr/>
          </p:nvSpPr>
          <p:spPr>
            <a:xfrm>
              <a:off x="5008925" y="2104675"/>
              <a:ext cx="52650" cy="40750"/>
            </a:xfrm>
            <a:custGeom>
              <a:avLst/>
              <a:gdLst/>
              <a:ahLst/>
              <a:cxnLst/>
              <a:rect l="l" t="t" r="r" b="b"/>
              <a:pathLst>
                <a:path w="2106" h="1630" extrusionOk="0">
                  <a:moveTo>
                    <a:pt x="1053" y="0"/>
                  </a:moveTo>
                  <a:cubicBezTo>
                    <a:pt x="1" y="0"/>
                    <a:pt x="1" y="1629"/>
                    <a:pt x="1053" y="1629"/>
                  </a:cubicBezTo>
                  <a:cubicBezTo>
                    <a:pt x="2106" y="1629"/>
                    <a:pt x="2106" y="0"/>
                    <a:pt x="105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89" name="Google Shape;1589;p19"/>
          <p:cNvGrpSpPr/>
          <p:nvPr/>
        </p:nvGrpSpPr>
        <p:grpSpPr>
          <a:xfrm>
            <a:off x="7658888" y="1125963"/>
            <a:ext cx="444275" cy="398525"/>
            <a:chOff x="2495125" y="2142250"/>
            <a:chExt cx="444275" cy="398525"/>
          </a:xfrm>
        </p:grpSpPr>
        <p:sp>
          <p:nvSpPr>
            <p:cNvPr id="1590" name="Google Shape;1590;p19"/>
            <p:cNvSpPr/>
            <p:nvPr/>
          </p:nvSpPr>
          <p:spPr>
            <a:xfrm>
              <a:off x="2495125" y="2142250"/>
              <a:ext cx="444275" cy="398525"/>
            </a:xfrm>
            <a:custGeom>
              <a:avLst/>
              <a:gdLst/>
              <a:ahLst/>
              <a:cxnLst/>
              <a:rect l="l" t="t" r="r" b="b"/>
              <a:pathLst>
                <a:path w="17771" h="15941" extrusionOk="0">
                  <a:moveTo>
                    <a:pt x="6542" y="6116"/>
                  </a:moveTo>
                  <a:cubicBezTo>
                    <a:pt x="4437" y="1154"/>
                    <a:pt x="10201" y="1"/>
                    <a:pt x="9224" y="5866"/>
                  </a:cubicBezTo>
                  <a:cubicBezTo>
                    <a:pt x="11780" y="1003"/>
                    <a:pt x="16367" y="6718"/>
                    <a:pt x="10452" y="8021"/>
                  </a:cubicBezTo>
                  <a:cubicBezTo>
                    <a:pt x="17770" y="9525"/>
                    <a:pt x="12382" y="15139"/>
                    <a:pt x="9600" y="9976"/>
                  </a:cubicBezTo>
                  <a:cubicBezTo>
                    <a:pt x="11204" y="15891"/>
                    <a:pt x="5941" y="15941"/>
                    <a:pt x="7068" y="10252"/>
                  </a:cubicBezTo>
                  <a:cubicBezTo>
                    <a:pt x="4662" y="15565"/>
                    <a:pt x="1" y="11555"/>
                    <a:pt x="5414" y="8597"/>
                  </a:cubicBezTo>
                  <a:cubicBezTo>
                    <a:pt x="276" y="8597"/>
                    <a:pt x="1830" y="2031"/>
                    <a:pt x="6542" y="611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1" name="Google Shape;1591;p19"/>
            <p:cNvSpPr/>
            <p:nvPr/>
          </p:nvSpPr>
          <p:spPr>
            <a:xfrm>
              <a:off x="2655525" y="2307050"/>
              <a:ext cx="94650" cy="73325"/>
            </a:xfrm>
            <a:custGeom>
              <a:avLst/>
              <a:gdLst/>
              <a:ahLst/>
              <a:cxnLst/>
              <a:rect l="l" t="t" r="r" b="b"/>
              <a:pathLst>
                <a:path w="3786" h="2933" extrusionOk="0">
                  <a:moveTo>
                    <a:pt x="1906" y="0"/>
                  </a:moveTo>
                  <a:cubicBezTo>
                    <a:pt x="1" y="0"/>
                    <a:pt x="1" y="2933"/>
                    <a:pt x="1906" y="2933"/>
                  </a:cubicBezTo>
                  <a:cubicBezTo>
                    <a:pt x="3785" y="2933"/>
                    <a:pt x="3785" y="0"/>
                    <a:pt x="19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3"/>
        <p:cNvGrpSpPr/>
        <p:nvPr/>
      </p:nvGrpSpPr>
      <p:grpSpPr>
        <a:xfrm>
          <a:off x="0" y="0"/>
          <a:ext cx="0" cy="0"/>
          <a:chOff x="0" y="0"/>
          <a:chExt cx="0" cy="0"/>
        </a:xfrm>
      </p:grpSpPr>
      <p:sp>
        <p:nvSpPr>
          <p:cNvPr id="134" name="Google Shape;134;p3"/>
          <p:cNvSpPr/>
          <p:nvPr/>
        </p:nvSpPr>
        <p:spPr>
          <a:xfrm>
            <a:off x="395925" y="291324"/>
            <a:ext cx="8336062" cy="4788281"/>
          </a:xfrm>
          <a:custGeom>
            <a:avLst/>
            <a:gdLst/>
            <a:ahLst/>
            <a:cxnLst/>
            <a:rect l="l" t="t" r="r" b="b"/>
            <a:pathLst>
              <a:path w="257584" h="146846" extrusionOk="0">
                <a:moveTo>
                  <a:pt x="7146" y="1"/>
                </a:moveTo>
                <a:cubicBezTo>
                  <a:pt x="3214" y="1"/>
                  <a:pt x="1" y="3214"/>
                  <a:pt x="1" y="7146"/>
                </a:cubicBezTo>
                <a:lnTo>
                  <a:pt x="1" y="139700"/>
                </a:lnTo>
                <a:cubicBezTo>
                  <a:pt x="1" y="143632"/>
                  <a:pt x="3214" y="146845"/>
                  <a:pt x="7146" y="146845"/>
                </a:cubicBezTo>
                <a:lnTo>
                  <a:pt x="250438" y="146845"/>
                </a:lnTo>
                <a:cubicBezTo>
                  <a:pt x="254408" y="146845"/>
                  <a:pt x="257584" y="143632"/>
                  <a:pt x="257584" y="139700"/>
                </a:cubicBezTo>
                <a:lnTo>
                  <a:pt x="257584" y="7146"/>
                </a:lnTo>
                <a:cubicBezTo>
                  <a:pt x="257584" y="3214"/>
                  <a:pt x="254408" y="1"/>
                  <a:pt x="250438" y="1"/>
                </a:cubicBez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35" name="Google Shape;135;p3"/>
          <p:cNvGrpSpPr/>
          <p:nvPr/>
        </p:nvGrpSpPr>
        <p:grpSpPr>
          <a:xfrm>
            <a:off x="395894" y="219519"/>
            <a:ext cx="8518865" cy="4788281"/>
            <a:chOff x="395894" y="219519"/>
            <a:chExt cx="8518865" cy="4788281"/>
          </a:xfrm>
        </p:grpSpPr>
        <p:sp>
          <p:nvSpPr>
            <p:cNvPr id="136" name="Google Shape;136;p3"/>
            <p:cNvSpPr/>
            <p:nvPr/>
          </p:nvSpPr>
          <p:spPr>
            <a:xfrm>
              <a:off x="661185" y="219519"/>
              <a:ext cx="8068819" cy="4788281"/>
            </a:xfrm>
            <a:custGeom>
              <a:avLst/>
              <a:gdLst/>
              <a:ahLst/>
              <a:cxnLst/>
              <a:rect l="l" t="t" r="r" b="b"/>
              <a:pathLst>
                <a:path w="257584" h="146846" extrusionOk="0">
                  <a:moveTo>
                    <a:pt x="7146" y="1"/>
                  </a:moveTo>
                  <a:cubicBezTo>
                    <a:pt x="3214" y="1"/>
                    <a:pt x="1" y="3214"/>
                    <a:pt x="1" y="7146"/>
                  </a:cubicBezTo>
                  <a:lnTo>
                    <a:pt x="1" y="139700"/>
                  </a:lnTo>
                  <a:cubicBezTo>
                    <a:pt x="1" y="143632"/>
                    <a:pt x="3214" y="146845"/>
                    <a:pt x="7146" y="146845"/>
                  </a:cubicBezTo>
                  <a:lnTo>
                    <a:pt x="250438" y="146845"/>
                  </a:lnTo>
                  <a:cubicBezTo>
                    <a:pt x="254408" y="146845"/>
                    <a:pt x="257584" y="143632"/>
                    <a:pt x="257584" y="139700"/>
                  </a:cubicBezTo>
                  <a:lnTo>
                    <a:pt x="257584" y="7146"/>
                  </a:lnTo>
                  <a:cubicBezTo>
                    <a:pt x="257584" y="3214"/>
                    <a:pt x="254408" y="1"/>
                    <a:pt x="2504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37" name="Google Shape;137;p3"/>
            <p:cNvGrpSpPr/>
            <p:nvPr/>
          </p:nvGrpSpPr>
          <p:grpSpPr>
            <a:xfrm>
              <a:off x="8341543" y="2282008"/>
              <a:ext cx="569676" cy="380612"/>
              <a:chOff x="8341543" y="2282008"/>
              <a:chExt cx="569676" cy="380612"/>
            </a:xfrm>
          </p:grpSpPr>
          <p:sp>
            <p:nvSpPr>
              <p:cNvPr id="138" name="Google Shape;138;p3"/>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 name="Google Shape;139;p3"/>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40" name="Google Shape;140;p3"/>
            <p:cNvSpPr/>
            <p:nvPr/>
          </p:nvSpPr>
          <p:spPr>
            <a:xfrm>
              <a:off x="8341543" y="4447718"/>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41" name="Google Shape;141;p3"/>
            <p:cNvGrpSpPr/>
            <p:nvPr/>
          </p:nvGrpSpPr>
          <p:grpSpPr>
            <a:xfrm>
              <a:off x="8341543" y="1721094"/>
              <a:ext cx="569676" cy="380612"/>
              <a:chOff x="8341543" y="1721094"/>
              <a:chExt cx="569676" cy="380612"/>
            </a:xfrm>
          </p:grpSpPr>
          <p:sp>
            <p:nvSpPr>
              <p:cNvPr id="142" name="Google Shape;142;p3"/>
              <p:cNvSpPr/>
              <p:nvPr/>
            </p:nvSpPr>
            <p:spPr>
              <a:xfrm>
                <a:off x="8341543" y="1800869"/>
                <a:ext cx="569676" cy="300837"/>
              </a:xfrm>
              <a:custGeom>
                <a:avLst/>
                <a:gdLst/>
                <a:ahLst/>
                <a:cxnLst/>
                <a:rect l="l" t="t" r="r" b="b"/>
                <a:pathLst>
                  <a:path w="18186" h="9226" extrusionOk="0">
                    <a:moveTo>
                      <a:pt x="0" y="0"/>
                    </a:moveTo>
                    <a:lnTo>
                      <a:pt x="0" y="9225"/>
                    </a:lnTo>
                    <a:lnTo>
                      <a:pt x="18186" y="9225"/>
                    </a:lnTo>
                    <a:lnTo>
                      <a:pt x="16824" y="4462"/>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 name="Google Shape;143;p3"/>
              <p:cNvSpPr/>
              <p:nvPr/>
            </p:nvSpPr>
            <p:spPr>
              <a:xfrm>
                <a:off x="8341543" y="1721094"/>
                <a:ext cx="569676" cy="300837"/>
              </a:xfrm>
              <a:custGeom>
                <a:avLst/>
                <a:gdLst/>
                <a:ahLst/>
                <a:cxnLst/>
                <a:rect l="l" t="t" r="r" b="b"/>
                <a:pathLst>
                  <a:path w="18186" h="9226" extrusionOk="0">
                    <a:moveTo>
                      <a:pt x="0" y="0"/>
                    </a:moveTo>
                    <a:lnTo>
                      <a:pt x="0" y="9225"/>
                    </a:lnTo>
                    <a:lnTo>
                      <a:pt x="18186" y="9225"/>
                    </a:lnTo>
                    <a:lnTo>
                      <a:pt x="16824" y="4462"/>
                    </a:lnTo>
                    <a:lnTo>
                      <a:pt x="181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4" name="Google Shape;144;p3"/>
            <p:cNvGrpSpPr/>
            <p:nvPr/>
          </p:nvGrpSpPr>
          <p:grpSpPr>
            <a:xfrm>
              <a:off x="8346273" y="1183592"/>
              <a:ext cx="568486" cy="388014"/>
              <a:chOff x="8346273" y="1183592"/>
              <a:chExt cx="568486" cy="388014"/>
            </a:xfrm>
          </p:grpSpPr>
          <p:sp>
            <p:nvSpPr>
              <p:cNvPr id="145" name="Google Shape;145;p3"/>
              <p:cNvSpPr/>
              <p:nvPr/>
            </p:nvSpPr>
            <p:spPr>
              <a:xfrm>
                <a:off x="8346273" y="1263367"/>
                <a:ext cx="568486" cy="308239"/>
              </a:xfrm>
              <a:custGeom>
                <a:avLst/>
                <a:gdLst/>
                <a:ahLst/>
                <a:cxnLst/>
                <a:rect l="l" t="t" r="r" b="b"/>
                <a:pathLst>
                  <a:path w="18148" h="9453" extrusionOk="0">
                    <a:moveTo>
                      <a:pt x="0" y="0"/>
                    </a:moveTo>
                    <a:lnTo>
                      <a:pt x="0" y="9452"/>
                    </a:lnTo>
                    <a:lnTo>
                      <a:pt x="18148" y="9452"/>
                    </a:lnTo>
                    <a:lnTo>
                      <a:pt x="16787" y="4688"/>
                    </a:lnTo>
                    <a:lnTo>
                      <a:pt x="18148"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 name="Google Shape;146;p3"/>
              <p:cNvSpPr/>
              <p:nvPr/>
            </p:nvSpPr>
            <p:spPr>
              <a:xfrm>
                <a:off x="8346273" y="1183592"/>
                <a:ext cx="568486" cy="308239"/>
              </a:xfrm>
              <a:custGeom>
                <a:avLst/>
                <a:gdLst/>
                <a:ahLst/>
                <a:cxnLst/>
                <a:rect l="l" t="t" r="r" b="b"/>
                <a:pathLst>
                  <a:path w="18148" h="9453" extrusionOk="0">
                    <a:moveTo>
                      <a:pt x="0" y="0"/>
                    </a:moveTo>
                    <a:lnTo>
                      <a:pt x="0" y="9452"/>
                    </a:lnTo>
                    <a:lnTo>
                      <a:pt x="18148" y="9452"/>
                    </a:lnTo>
                    <a:lnTo>
                      <a:pt x="16787" y="4688"/>
                    </a:lnTo>
                    <a:lnTo>
                      <a:pt x="181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7" name="Google Shape;147;p3"/>
            <p:cNvGrpSpPr/>
            <p:nvPr/>
          </p:nvGrpSpPr>
          <p:grpSpPr>
            <a:xfrm>
              <a:off x="8341543" y="606635"/>
              <a:ext cx="569676" cy="388014"/>
              <a:chOff x="8341543" y="606635"/>
              <a:chExt cx="569676" cy="388014"/>
            </a:xfrm>
          </p:grpSpPr>
          <p:sp>
            <p:nvSpPr>
              <p:cNvPr id="148" name="Google Shape;148;p3"/>
              <p:cNvSpPr/>
              <p:nvPr/>
            </p:nvSpPr>
            <p:spPr>
              <a:xfrm>
                <a:off x="8341543" y="686410"/>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 name="Google Shape;149;p3"/>
              <p:cNvSpPr/>
              <p:nvPr/>
            </p:nvSpPr>
            <p:spPr>
              <a:xfrm>
                <a:off x="8341543" y="606635"/>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0" name="Google Shape;150;p3"/>
            <p:cNvGrpSpPr/>
            <p:nvPr/>
          </p:nvGrpSpPr>
          <p:grpSpPr>
            <a:xfrm>
              <a:off x="8341543" y="2842933"/>
              <a:ext cx="569676" cy="380612"/>
              <a:chOff x="8341543" y="2282008"/>
              <a:chExt cx="569676" cy="380612"/>
            </a:xfrm>
          </p:grpSpPr>
          <p:sp>
            <p:nvSpPr>
              <p:cNvPr id="151" name="Google Shape;151;p3"/>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 name="Google Shape;152;p3"/>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3" name="Google Shape;153;p3"/>
            <p:cNvGrpSpPr/>
            <p:nvPr/>
          </p:nvGrpSpPr>
          <p:grpSpPr>
            <a:xfrm>
              <a:off x="8341543" y="3403858"/>
              <a:ext cx="569676" cy="380612"/>
              <a:chOff x="8341543" y="2282008"/>
              <a:chExt cx="569676" cy="380612"/>
            </a:xfrm>
          </p:grpSpPr>
          <p:sp>
            <p:nvSpPr>
              <p:cNvPr id="154" name="Google Shape;154;p3"/>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 name="Google Shape;155;p3"/>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6" name="Google Shape;156;p3"/>
            <p:cNvSpPr/>
            <p:nvPr/>
          </p:nvSpPr>
          <p:spPr>
            <a:xfrm>
              <a:off x="8341543" y="4367943"/>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 name="Google Shape;157;p3"/>
            <p:cNvSpPr/>
            <p:nvPr/>
          </p:nvSpPr>
          <p:spPr>
            <a:xfrm>
              <a:off x="395894" y="219519"/>
              <a:ext cx="8053438" cy="4788281"/>
            </a:xfrm>
            <a:custGeom>
              <a:avLst/>
              <a:gdLst/>
              <a:ahLst/>
              <a:cxnLst/>
              <a:rect l="l" t="t" r="r" b="b"/>
              <a:pathLst>
                <a:path w="257093" h="146846" extrusionOk="0">
                  <a:moveTo>
                    <a:pt x="7146" y="1"/>
                  </a:moveTo>
                  <a:cubicBezTo>
                    <a:pt x="3177" y="1"/>
                    <a:pt x="1" y="3214"/>
                    <a:pt x="1" y="7146"/>
                  </a:cubicBezTo>
                  <a:lnTo>
                    <a:pt x="1" y="139700"/>
                  </a:lnTo>
                  <a:cubicBezTo>
                    <a:pt x="1" y="143632"/>
                    <a:pt x="3177" y="146845"/>
                    <a:pt x="7146" y="146845"/>
                  </a:cubicBezTo>
                  <a:lnTo>
                    <a:pt x="249947" y="146845"/>
                  </a:lnTo>
                  <a:cubicBezTo>
                    <a:pt x="253879" y="146845"/>
                    <a:pt x="257093" y="143632"/>
                    <a:pt x="257093" y="139700"/>
                  </a:cubicBezTo>
                  <a:lnTo>
                    <a:pt x="257093" y="7146"/>
                  </a:lnTo>
                  <a:cubicBezTo>
                    <a:pt x="257093" y="3214"/>
                    <a:pt x="253879" y="1"/>
                    <a:pt x="2499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8" name="Google Shape;158;p3"/>
          <p:cNvSpPr/>
          <p:nvPr/>
        </p:nvSpPr>
        <p:spPr>
          <a:xfrm>
            <a:off x="546317" y="941938"/>
            <a:ext cx="79378" cy="131963"/>
          </a:xfrm>
          <a:custGeom>
            <a:avLst/>
            <a:gdLst/>
            <a:ahLst/>
            <a:cxnLst/>
            <a:rect l="l" t="t" r="r" b="b"/>
            <a:pathLst>
              <a:path w="2534" h="4047" extrusionOk="0">
                <a:moveTo>
                  <a:pt x="1286" y="1"/>
                </a:moveTo>
                <a:cubicBezTo>
                  <a:pt x="567" y="1"/>
                  <a:pt x="0" y="908"/>
                  <a:pt x="0" y="2042"/>
                </a:cubicBezTo>
                <a:cubicBezTo>
                  <a:pt x="0" y="3139"/>
                  <a:pt x="567" y="4046"/>
                  <a:pt x="1286" y="4046"/>
                </a:cubicBezTo>
                <a:cubicBezTo>
                  <a:pt x="1966" y="4046"/>
                  <a:pt x="2533" y="3139"/>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 name="Google Shape;159;p3"/>
          <p:cNvSpPr/>
          <p:nvPr/>
        </p:nvSpPr>
        <p:spPr>
          <a:xfrm>
            <a:off x="281025" y="966589"/>
            <a:ext cx="324527" cy="82660"/>
          </a:xfrm>
          <a:custGeom>
            <a:avLst/>
            <a:gdLst/>
            <a:ahLst/>
            <a:cxnLst/>
            <a:rect l="l" t="t" r="r" b="b"/>
            <a:pathLst>
              <a:path w="10360" h="2535" extrusionOk="0">
                <a:moveTo>
                  <a:pt x="794" y="1"/>
                </a:moveTo>
                <a:cubicBezTo>
                  <a:pt x="341" y="1"/>
                  <a:pt x="0" y="568"/>
                  <a:pt x="0" y="1286"/>
                </a:cubicBezTo>
                <a:cubicBezTo>
                  <a:pt x="0" y="1967"/>
                  <a:pt x="341" y="2534"/>
                  <a:pt x="794" y="2534"/>
                </a:cubicBezTo>
                <a:lnTo>
                  <a:pt x="9566" y="2534"/>
                </a:lnTo>
                <a:cubicBezTo>
                  <a:pt x="10019" y="2534"/>
                  <a:pt x="10360" y="1967"/>
                  <a:pt x="10360" y="1286"/>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 name="Google Shape;160;p3"/>
          <p:cNvSpPr/>
          <p:nvPr/>
        </p:nvSpPr>
        <p:spPr>
          <a:xfrm>
            <a:off x="304707" y="104921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 name="Google Shape;161;p3"/>
          <p:cNvSpPr/>
          <p:nvPr/>
        </p:nvSpPr>
        <p:spPr>
          <a:xfrm>
            <a:off x="605521" y="1007283"/>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 name="Google Shape;162;p3"/>
          <p:cNvSpPr/>
          <p:nvPr/>
        </p:nvSpPr>
        <p:spPr>
          <a:xfrm>
            <a:off x="546317" y="1298240"/>
            <a:ext cx="79378" cy="133169"/>
          </a:xfrm>
          <a:custGeom>
            <a:avLst/>
            <a:gdLst/>
            <a:ahLst/>
            <a:cxnLst/>
            <a:rect l="l" t="t" r="r" b="b"/>
            <a:pathLst>
              <a:path w="2534" h="4084" extrusionOk="0">
                <a:moveTo>
                  <a:pt x="1286" y="0"/>
                </a:moveTo>
                <a:cubicBezTo>
                  <a:pt x="567" y="0"/>
                  <a:pt x="0" y="908"/>
                  <a:pt x="0" y="2042"/>
                </a:cubicBezTo>
                <a:cubicBezTo>
                  <a:pt x="0" y="3176"/>
                  <a:pt x="567" y="4083"/>
                  <a:pt x="1286" y="4083"/>
                </a:cubicBezTo>
                <a:cubicBezTo>
                  <a:pt x="1966" y="4083"/>
                  <a:pt x="2533" y="3176"/>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 name="Google Shape;163;p3"/>
          <p:cNvSpPr/>
          <p:nvPr/>
        </p:nvSpPr>
        <p:spPr>
          <a:xfrm>
            <a:off x="281025" y="1324130"/>
            <a:ext cx="324527" cy="81388"/>
          </a:xfrm>
          <a:custGeom>
            <a:avLst/>
            <a:gdLst/>
            <a:ahLst/>
            <a:cxnLst/>
            <a:rect l="l" t="t" r="r" b="b"/>
            <a:pathLst>
              <a:path w="10360" h="2496" extrusionOk="0">
                <a:moveTo>
                  <a:pt x="794" y="0"/>
                </a:moveTo>
                <a:cubicBezTo>
                  <a:pt x="341" y="0"/>
                  <a:pt x="0" y="567"/>
                  <a:pt x="0" y="1248"/>
                </a:cubicBezTo>
                <a:cubicBezTo>
                  <a:pt x="0" y="1928"/>
                  <a:pt x="341" y="2495"/>
                  <a:pt x="794" y="2495"/>
                </a:cubicBezTo>
                <a:lnTo>
                  <a:pt x="9566" y="2495"/>
                </a:lnTo>
                <a:cubicBezTo>
                  <a:pt x="10019" y="2495"/>
                  <a:pt x="10360" y="1928"/>
                  <a:pt x="10360" y="1248"/>
                </a:cubicBezTo>
                <a:cubicBezTo>
                  <a:pt x="10360" y="567"/>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 name="Google Shape;164;p3"/>
          <p:cNvSpPr/>
          <p:nvPr/>
        </p:nvSpPr>
        <p:spPr>
          <a:xfrm>
            <a:off x="304707" y="1405486"/>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 name="Google Shape;165;p3"/>
          <p:cNvSpPr/>
          <p:nvPr/>
        </p:nvSpPr>
        <p:spPr>
          <a:xfrm>
            <a:off x="605521" y="1364792"/>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 name="Google Shape;166;p3"/>
          <p:cNvSpPr/>
          <p:nvPr/>
        </p:nvSpPr>
        <p:spPr>
          <a:xfrm>
            <a:off x="282216" y="1335217"/>
            <a:ext cx="323337" cy="70302"/>
          </a:xfrm>
          <a:custGeom>
            <a:avLst/>
            <a:gdLst/>
            <a:ahLst/>
            <a:cxnLst/>
            <a:rect l="l" t="t" r="r" b="b"/>
            <a:pathLst>
              <a:path w="10322" h="2156" extrusionOk="0">
                <a:moveTo>
                  <a:pt x="10057" y="0"/>
                </a:moveTo>
                <a:lnTo>
                  <a:pt x="10057" y="0"/>
                </a:lnTo>
                <a:cubicBezTo>
                  <a:pt x="10095" y="76"/>
                  <a:pt x="10095" y="190"/>
                  <a:pt x="10095" y="303"/>
                </a:cubicBezTo>
                <a:cubicBezTo>
                  <a:pt x="10095" y="983"/>
                  <a:pt x="9755" y="1551"/>
                  <a:pt x="9301" y="1551"/>
                </a:cubicBezTo>
                <a:lnTo>
                  <a:pt x="530" y="1551"/>
                </a:lnTo>
                <a:cubicBezTo>
                  <a:pt x="303" y="1551"/>
                  <a:pt x="114" y="1437"/>
                  <a:pt x="0" y="1210"/>
                </a:cubicBezTo>
                <a:lnTo>
                  <a:pt x="0" y="1210"/>
                </a:lnTo>
                <a:cubicBezTo>
                  <a:pt x="76" y="1740"/>
                  <a:pt x="378" y="2118"/>
                  <a:pt x="719" y="2155"/>
                </a:cubicBezTo>
                <a:lnTo>
                  <a:pt x="9528" y="2155"/>
                </a:lnTo>
                <a:cubicBezTo>
                  <a:pt x="9981" y="2155"/>
                  <a:pt x="10322" y="1588"/>
                  <a:pt x="10322" y="908"/>
                </a:cubicBezTo>
                <a:cubicBezTo>
                  <a:pt x="10322" y="530"/>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 name="Google Shape;167;p3"/>
          <p:cNvSpPr/>
          <p:nvPr/>
        </p:nvSpPr>
        <p:spPr>
          <a:xfrm>
            <a:off x="546317" y="1655749"/>
            <a:ext cx="79378" cy="131930"/>
          </a:xfrm>
          <a:custGeom>
            <a:avLst/>
            <a:gdLst/>
            <a:ahLst/>
            <a:cxnLst/>
            <a:rect l="l" t="t" r="r" b="b"/>
            <a:pathLst>
              <a:path w="2534" h="4046" extrusionOk="0">
                <a:moveTo>
                  <a:pt x="1286" y="0"/>
                </a:moveTo>
                <a:cubicBezTo>
                  <a:pt x="567" y="0"/>
                  <a:pt x="0" y="908"/>
                  <a:pt x="0" y="2004"/>
                </a:cubicBezTo>
                <a:cubicBezTo>
                  <a:pt x="0" y="3138"/>
                  <a:pt x="567" y="4046"/>
                  <a:pt x="1286" y="4046"/>
                </a:cubicBezTo>
                <a:cubicBezTo>
                  <a:pt x="1966" y="4046"/>
                  <a:pt x="2533" y="3138"/>
                  <a:pt x="2533" y="2004"/>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 name="Google Shape;168;p3"/>
          <p:cNvSpPr/>
          <p:nvPr/>
        </p:nvSpPr>
        <p:spPr>
          <a:xfrm>
            <a:off x="281025" y="1680400"/>
            <a:ext cx="324527" cy="82627"/>
          </a:xfrm>
          <a:custGeom>
            <a:avLst/>
            <a:gdLst/>
            <a:ahLst/>
            <a:cxnLst/>
            <a:rect l="l" t="t" r="r" b="b"/>
            <a:pathLst>
              <a:path w="10360" h="2534" extrusionOk="0">
                <a:moveTo>
                  <a:pt x="794" y="1"/>
                </a:moveTo>
                <a:cubicBezTo>
                  <a:pt x="341" y="1"/>
                  <a:pt x="0" y="568"/>
                  <a:pt x="0" y="1248"/>
                </a:cubicBezTo>
                <a:cubicBezTo>
                  <a:pt x="0" y="1967"/>
                  <a:pt x="341" y="2534"/>
                  <a:pt x="794" y="2534"/>
                </a:cubicBezTo>
                <a:lnTo>
                  <a:pt x="9566" y="2534"/>
                </a:lnTo>
                <a:cubicBezTo>
                  <a:pt x="10019" y="2534"/>
                  <a:pt x="10360" y="1967"/>
                  <a:pt x="10360" y="1248"/>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 name="Google Shape;169;p3"/>
          <p:cNvSpPr/>
          <p:nvPr/>
        </p:nvSpPr>
        <p:spPr>
          <a:xfrm>
            <a:off x="304707" y="1761756"/>
            <a:ext cx="32014" cy="1272"/>
          </a:xfrm>
          <a:custGeom>
            <a:avLst/>
            <a:gdLst/>
            <a:ahLst/>
            <a:cxnLst/>
            <a:rect l="l" t="t" r="r" b="b"/>
            <a:pathLst>
              <a:path w="1022" h="39" extrusionOk="0">
                <a:moveTo>
                  <a:pt x="1021" y="39"/>
                </a:moveTo>
                <a:lnTo>
                  <a:pt x="38" y="39"/>
                </a:lnTo>
                <a:cubicBezTo>
                  <a:pt x="38" y="39"/>
                  <a:pt x="38" y="39"/>
                  <a:pt x="38" y="39"/>
                </a:cubicBezTo>
                <a:cubicBezTo>
                  <a:pt x="38" y="39"/>
                  <a:pt x="38" y="39"/>
                  <a:pt x="38" y="39"/>
                </a:cubicBezTo>
                <a:lnTo>
                  <a:pt x="1021" y="39"/>
                </a:lnTo>
                <a:lnTo>
                  <a:pt x="1021" y="39"/>
                </a:lnTo>
                <a:close/>
                <a:moveTo>
                  <a:pt x="1" y="39"/>
                </a:moveTo>
                <a:lnTo>
                  <a:pt x="1" y="39"/>
                </a:lnTo>
                <a:lnTo>
                  <a:pt x="1" y="39"/>
                </a:lnTo>
                <a:close/>
                <a:moveTo>
                  <a:pt x="1" y="39"/>
                </a:moveTo>
                <a:lnTo>
                  <a:pt x="1" y="39"/>
                </a:lnTo>
                <a:lnTo>
                  <a:pt x="1" y="39"/>
                </a:lnTo>
                <a:close/>
                <a:moveTo>
                  <a:pt x="1" y="39"/>
                </a:moveTo>
                <a:lnTo>
                  <a:pt x="1" y="39"/>
                </a:lnTo>
                <a:lnTo>
                  <a:pt x="1" y="39"/>
                </a:lnTo>
                <a:close/>
                <a:moveTo>
                  <a:pt x="1" y="39"/>
                </a:moveTo>
                <a:cubicBezTo>
                  <a:pt x="1" y="39"/>
                  <a:pt x="1" y="39"/>
                  <a:pt x="1" y="1"/>
                </a:cubicBezTo>
                <a:cubicBezTo>
                  <a:pt x="1" y="39"/>
                  <a:pt x="1" y="39"/>
                  <a:pt x="1" y="39"/>
                </a:cubicBez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 name="Google Shape;170;p3"/>
          <p:cNvSpPr/>
          <p:nvPr/>
        </p:nvSpPr>
        <p:spPr>
          <a:xfrm>
            <a:off x="605521" y="1721094"/>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 name="Google Shape;171;p3"/>
          <p:cNvSpPr/>
          <p:nvPr/>
        </p:nvSpPr>
        <p:spPr>
          <a:xfrm>
            <a:off x="282216" y="1691487"/>
            <a:ext cx="323337" cy="71541"/>
          </a:xfrm>
          <a:custGeom>
            <a:avLst/>
            <a:gdLst/>
            <a:ahLst/>
            <a:cxnLst/>
            <a:rect l="l" t="t" r="r" b="b"/>
            <a:pathLst>
              <a:path w="10322" h="2194" extrusionOk="0">
                <a:moveTo>
                  <a:pt x="10057" y="1"/>
                </a:moveTo>
                <a:cubicBezTo>
                  <a:pt x="10095" y="114"/>
                  <a:pt x="10095" y="228"/>
                  <a:pt x="10095" y="303"/>
                </a:cubicBezTo>
                <a:cubicBezTo>
                  <a:pt x="10095" y="1022"/>
                  <a:pt x="9755" y="1589"/>
                  <a:pt x="9301" y="1589"/>
                </a:cubicBezTo>
                <a:lnTo>
                  <a:pt x="530" y="1589"/>
                </a:lnTo>
                <a:cubicBezTo>
                  <a:pt x="303" y="1589"/>
                  <a:pt x="114" y="1438"/>
                  <a:pt x="0" y="1249"/>
                </a:cubicBezTo>
                <a:lnTo>
                  <a:pt x="0" y="1249"/>
                </a:lnTo>
                <a:cubicBezTo>
                  <a:pt x="76" y="1740"/>
                  <a:pt x="340" y="2156"/>
                  <a:pt x="719" y="2156"/>
                </a:cubicBezTo>
                <a:cubicBezTo>
                  <a:pt x="719" y="2194"/>
                  <a:pt x="719" y="2194"/>
                  <a:pt x="719" y="2194"/>
                </a:cubicBezTo>
                <a:lnTo>
                  <a:pt x="9528" y="2194"/>
                </a:lnTo>
                <a:cubicBezTo>
                  <a:pt x="9981" y="2194"/>
                  <a:pt x="10322" y="1627"/>
                  <a:pt x="10322" y="908"/>
                </a:cubicBezTo>
                <a:cubicBezTo>
                  <a:pt x="10322" y="568"/>
                  <a:pt x="10208" y="228"/>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 name="Google Shape;172;p3"/>
          <p:cNvSpPr/>
          <p:nvPr/>
        </p:nvSpPr>
        <p:spPr>
          <a:xfrm>
            <a:off x="546317" y="2012018"/>
            <a:ext cx="79378" cy="133202"/>
          </a:xfrm>
          <a:custGeom>
            <a:avLst/>
            <a:gdLst/>
            <a:ahLst/>
            <a:cxnLst/>
            <a:rect l="l" t="t" r="r" b="b"/>
            <a:pathLst>
              <a:path w="2534" h="4085" extrusionOk="0">
                <a:moveTo>
                  <a:pt x="1286" y="1"/>
                </a:moveTo>
                <a:cubicBezTo>
                  <a:pt x="567" y="1"/>
                  <a:pt x="0" y="908"/>
                  <a:pt x="0" y="2042"/>
                </a:cubicBezTo>
                <a:cubicBezTo>
                  <a:pt x="0" y="3177"/>
                  <a:pt x="567" y="4084"/>
                  <a:pt x="1286" y="4084"/>
                </a:cubicBezTo>
                <a:cubicBezTo>
                  <a:pt x="1966" y="4084"/>
                  <a:pt x="2533" y="3177"/>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 name="Google Shape;173;p3"/>
          <p:cNvSpPr/>
          <p:nvPr/>
        </p:nvSpPr>
        <p:spPr>
          <a:xfrm>
            <a:off x="281025" y="2037909"/>
            <a:ext cx="324527" cy="81421"/>
          </a:xfrm>
          <a:custGeom>
            <a:avLst/>
            <a:gdLst/>
            <a:ahLst/>
            <a:cxnLst/>
            <a:rect l="l" t="t" r="r" b="b"/>
            <a:pathLst>
              <a:path w="10360" h="2497" extrusionOk="0">
                <a:moveTo>
                  <a:pt x="794" y="1"/>
                </a:moveTo>
                <a:cubicBezTo>
                  <a:pt x="341" y="1"/>
                  <a:pt x="0" y="568"/>
                  <a:pt x="0" y="1248"/>
                </a:cubicBezTo>
                <a:cubicBezTo>
                  <a:pt x="0" y="1929"/>
                  <a:pt x="341" y="2496"/>
                  <a:pt x="794" y="2496"/>
                </a:cubicBezTo>
                <a:lnTo>
                  <a:pt x="9566" y="2496"/>
                </a:lnTo>
                <a:cubicBezTo>
                  <a:pt x="10019" y="2496"/>
                  <a:pt x="10360" y="1929"/>
                  <a:pt x="10360" y="1248"/>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 name="Google Shape;174;p3"/>
          <p:cNvSpPr/>
          <p:nvPr/>
        </p:nvSpPr>
        <p:spPr>
          <a:xfrm>
            <a:off x="304707" y="211929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 name="Google Shape;175;p3"/>
          <p:cNvSpPr/>
          <p:nvPr/>
        </p:nvSpPr>
        <p:spPr>
          <a:xfrm>
            <a:off x="605521" y="2077364"/>
            <a:ext cx="31" cy="1272"/>
          </a:xfrm>
          <a:custGeom>
            <a:avLst/>
            <a:gdLst/>
            <a:ahLst/>
            <a:cxnLst/>
            <a:rect l="l" t="t" r="r" b="b"/>
            <a:pathLst>
              <a:path w="1" h="39" extrusionOk="0">
                <a:moveTo>
                  <a:pt x="1" y="38"/>
                </a:moveTo>
                <a:lnTo>
                  <a:pt x="1" y="38"/>
                </a:lnTo>
                <a:lnTo>
                  <a:pt x="1" y="38"/>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 name="Google Shape;176;p3"/>
          <p:cNvSpPr/>
          <p:nvPr/>
        </p:nvSpPr>
        <p:spPr>
          <a:xfrm>
            <a:off x="282216" y="2049028"/>
            <a:ext cx="323337" cy="70302"/>
          </a:xfrm>
          <a:custGeom>
            <a:avLst/>
            <a:gdLst/>
            <a:ahLst/>
            <a:cxnLst/>
            <a:rect l="l" t="t" r="r" b="b"/>
            <a:pathLst>
              <a:path w="10322" h="2156" extrusionOk="0">
                <a:moveTo>
                  <a:pt x="10057" y="0"/>
                </a:moveTo>
                <a:cubicBezTo>
                  <a:pt x="10095" y="76"/>
                  <a:pt x="10095" y="189"/>
                  <a:pt x="10095" y="303"/>
                </a:cubicBezTo>
                <a:cubicBezTo>
                  <a:pt x="10095" y="983"/>
                  <a:pt x="9755" y="1550"/>
                  <a:pt x="9301" y="1550"/>
                </a:cubicBezTo>
                <a:lnTo>
                  <a:pt x="530" y="1550"/>
                </a:lnTo>
                <a:cubicBezTo>
                  <a:pt x="303" y="1550"/>
                  <a:pt x="114" y="1437"/>
                  <a:pt x="0" y="1210"/>
                </a:cubicBezTo>
                <a:lnTo>
                  <a:pt x="0" y="1210"/>
                </a:lnTo>
                <a:cubicBezTo>
                  <a:pt x="76" y="1739"/>
                  <a:pt x="340" y="2117"/>
                  <a:pt x="719" y="2155"/>
                </a:cubicBezTo>
                <a:lnTo>
                  <a:pt x="9528" y="2155"/>
                </a:lnTo>
                <a:cubicBezTo>
                  <a:pt x="9981" y="2155"/>
                  <a:pt x="10322" y="1588"/>
                  <a:pt x="10322" y="907"/>
                </a:cubicBezTo>
                <a:lnTo>
                  <a:pt x="10322" y="870"/>
                </a:lnTo>
                <a:cubicBezTo>
                  <a:pt x="10322" y="529"/>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 name="Google Shape;177;p3"/>
          <p:cNvSpPr/>
          <p:nvPr/>
        </p:nvSpPr>
        <p:spPr>
          <a:xfrm>
            <a:off x="546317" y="2369560"/>
            <a:ext cx="79378" cy="131930"/>
          </a:xfrm>
          <a:custGeom>
            <a:avLst/>
            <a:gdLst/>
            <a:ahLst/>
            <a:cxnLst/>
            <a:rect l="l" t="t" r="r" b="b"/>
            <a:pathLst>
              <a:path w="2534" h="4046" extrusionOk="0">
                <a:moveTo>
                  <a:pt x="1286" y="0"/>
                </a:moveTo>
                <a:cubicBezTo>
                  <a:pt x="567" y="0"/>
                  <a:pt x="0" y="907"/>
                  <a:pt x="0" y="2004"/>
                </a:cubicBezTo>
                <a:cubicBezTo>
                  <a:pt x="0" y="3138"/>
                  <a:pt x="567" y="4045"/>
                  <a:pt x="1286" y="4045"/>
                </a:cubicBezTo>
                <a:cubicBezTo>
                  <a:pt x="1966" y="4045"/>
                  <a:pt x="2533" y="3138"/>
                  <a:pt x="2533" y="2004"/>
                </a:cubicBezTo>
                <a:cubicBezTo>
                  <a:pt x="2533" y="907"/>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 name="Google Shape;178;p3"/>
          <p:cNvSpPr/>
          <p:nvPr/>
        </p:nvSpPr>
        <p:spPr>
          <a:xfrm>
            <a:off x="281025" y="2394211"/>
            <a:ext cx="324527" cy="81388"/>
          </a:xfrm>
          <a:custGeom>
            <a:avLst/>
            <a:gdLst/>
            <a:ahLst/>
            <a:cxnLst/>
            <a:rect l="l" t="t" r="r" b="b"/>
            <a:pathLst>
              <a:path w="10360" h="2496" extrusionOk="0">
                <a:moveTo>
                  <a:pt x="794" y="0"/>
                </a:moveTo>
                <a:cubicBezTo>
                  <a:pt x="341" y="0"/>
                  <a:pt x="0" y="567"/>
                  <a:pt x="0" y="1248"/>
                </a:cubicBezTo>
                <a:cubicBezTo>
                  <a:pt x="0" y="1966"/>
                  <a:pt x="341" y="2495"/>
                  <a:pt x="794" y="2495"/>
                </a:cubicBezTo>
                <a:lnTo>
                  <a:pt x="9566" y="2495"/>
                </a:lnTo>
                <a:cubicBezTo>
                  <a:pt x="10019" y="2495"/>
                  <a:pt x="10360" y="1966"/>
                  <a:pt x="10360" y="1248"/>
                </a:cubicBezTo>
                <a:cubicBezTo>
                  <a:pt x="10360" y="567"/>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 name="Google Shape;179;p3"/>
          <p:cNvSpPr/>
          <p:nvPr/>
        </p:nvSpPr>
        <p:spPr>
          <a:xfrm>
            <a:off x="304707" y="247556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cubicBezTo>
                  <a:pt x="1" y="0"/>
                  <a:pt x="1" y="0"/>
                  <a:pt x="1" y="0"/>
                </a:cubicBezTo>
                <a:cubicBezTo>
                  <a:pt x="1" y="0"/>
                  <a:pt x="1" y="0"/>
                  <a:pt x="1" y="0"/>
                </a:cubicBez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 name="Google Shape;180;p3"/>
          <p:cNvSpPr/>
          <p:nvPr/>
        </p:nvSpPr>
        <p:spPr>
          <a:xfrm>
            <a:off x="605521" y="2434872"/>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 name="Google Shape;181;p3"/>
          <p:cNvSpPr/>
          <p:nvPr/>
        </p:nvSpPr>
        <p:spPr>
          <a:xfrm>
            <a:off x="282216" y="2405297"/>
            <a:ext cx="323337" cy="70302"/>
          </a:xfrm>
          <a:custGeom>
            <a:avLst/>
            <a:gdLst/>
            <a:ahLst/>
            <a:cxnLst/>
            <a:rect l="l" t="t" r="r" b="b"/>
            <a:pathLst>
              <a:path w="10322" h="2156" extrusionOk="0">
                <a:moveTo>
                  <a:pt x="10057" y="0"/>
                </a:moveTo>
                <a:cubicBezTo>
                  <a:pt x="10095" y="114"/>
                  <a:pt x="10095" y="189"/>
                  <a:pt x="10095" y="303"/>
                </a:cubicBezTo>
                <a:cubicBezTo>
                  <a:pt x="10095" y="1021"/>
                  <a:pt x="9755" y="1551"/>
                  <a:pt x="9301" y="1551"/>
                </a:cubicBezTo>
                <a:lnTo>
                  <a:pt x="530" y="1551"/>
                </a:lnTo>
                <a:cubicBezTo>
                  <a:pt x="303" y="1551"/>
                  <a:pt x="114" y="1437"/>
                  <a:pt x="0" y="1248"/>
                </a:cubicBezTo>
                <a:lnTo>
                  <a:pt x="0" y="1248"/>
                </a:lnTo>
                <a:cubicBezTo>
                  <a:pt x="76" y="1777"/>
                  <a:pt x="378" y="2155"/>
                  <a:pt x="719" y="2155"/>
                </a:cubicBezTo>
                <a:lnTo>
                  <a:pt x="9528" y="2155"/>
                </a:lnTo>
                <a:cubicBezTo>
                  <a:pt x="9981" y="2155"/>
                  <a:pt x="10322" y="1626"/>
                  <a:pt x="10322" y="908"/>
                </a:cubicBezTo>
                <a:cubicBezTo>
                  <a:pt x="10322" y="530"/>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 name="Google Shape;182;p3"/>
          <p:cNvSpPr/>
          <p:nvPr/>
        </p:nvSpPr>
        <p:spPr>
          <a:xfrm>
            <a:off x="546317" y="2725829"/>
            <a:ext cx="79378" cy="131930"/>
          </a:xfrm>
          <a:custGeom>
            <a:avLst/>
            <a:gdLst/>
            <a:ahLst/>
            <a:cxnLst/>
            <a:rect l="l" t="t" r="r" b="b"/>
            <a:pathLst>
              <a:path w="2534" h="4046" extrusionOk="0">
                <a:moveTo>
                  <a:pt x="1286" y="0"/>
                </a:moveTo>
                <a:cubicBezTo>
                  <a:pt x="567" y="0"/>
                  <a:pt x="0" y="908"/>
                  <a:pt x="0" y="2042"/>
                </a:cubicBezTo>
                <a:cubicBezTo>
                  <a:pt x="0" y="3138"/>
                  <a:pt x="567" y="4046"/>
                  <a:pt x="1286" y="4046"/>
                </a:cubicBezTo>
                <a:cubicBezTo>
                  <a:pt x="1966" y="4046"/>
                  <a:pt x="2533" y="3138"/>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 name="Google Shape;183;p3"/>
          <p:cNvSpPr/>
          <p:nvPr/>
        </p:nvSpPr>
        <p:spPr>
          <a:xfrm>
            <a:off x="281025" y="2751719"/>
            <a:ext cx="324527" cy="81388"/>
          </a:xfrm>
          <a:custGeom>
            <a:avLst/>
            <a:gdLst/>
            <a:ahLst/>
            <a:cxnLst/>
            <a:rect l="l" t="t" r="r" b="b"/>
            <a:pathLst>
              <a:path w="10360" h="2496" extrusionOk="0">
                <a:moveTo>
                  <a:pt x="794" y="0"/>
                </a:moveTo>
                <a:cubicBezTo>
                  <a:pt x="341" y="0"/>
                  <a:pt x="0" y="530"/>
                  <a:pt x="0" y="1248"/>
                </a:cubicBezTo>
                <a:cubicBezTo>
                  <a:pt x="0" y="1929"/>
                  <a:pt x="341" y="2496"/>
                  <a:pt x="794" y="2496"/>
                </a:cubicBezTo>
                <a:lnTo>
                  <a:pt x="9566" y="2496"/>
                </a:lnTo>
                <a:cubicBezTo>
                  <a:pt x="10019" y="2496"/>
                  <a:pt x="10360" y="1929"/>
                  <a:pt x="10360" y="1248"/>
                </a:cubicBezTo>
                <a:cubicBezTo>
                  <a:pt x="10360" y="530"/>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 name="Google Shape;184;p3"/>
          <p:cNvSpPr/>
          <p:nvPr/>
        </p:nvSpPr>
        <p:spPr>
          <a:xfrm>
            <a:off x="304707" y="2833075"/>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lnTo>
                  <a:pt x="1" y="1"/>
                </a:lnTo>
                <a:lnTo>
                  <a:pt x="1" y="1"/>
                </a:lnTo>
                <a:close/>
                <a:moveTo>
                  <a:pt x="1" y="1"/>
                </a:moveTo>
                <a:lnTo>
                  <a:pt x="1" y="1"/>
                </a:lnTo>
                <a:lnTo>
                  <a:pt x="1" y="1"/>
                </a:lnTo>
                <a:close/>
                <a:moveTo>
                  <a:pt x="1" y="1"/>
                </a:moveTo>
                <a:cubicBezTo>
                  <a:pt x="1" y="1"/>
                  <a:pt x="1" y="1"/>
                  <a:pt x="1" y="1"/>
                </a:cubicBezTo>
                <a:cubicBezTo>
                  <a:pt x="1" y="1"/>
                  <a:pt x="1" y="1"/>
                  <a:pt x="1" y="1"/>
                </a:cubicBezTo>
                <a:close/>
                <a:moveTo>
                  <a:pt x="1" y="1"/>
                </a:moveTo>
                <a:lnTo>
                  <a:pt x="1" y="1"/>
                </a:lnTo>
                <a:lnTo>
                  <a:pt x="1" y="1"/>
                </a:ln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 name="Google Shape;185;p3"/>
          <p:cNvSpPr/>
          <p:nvPr/>
        </p:nvSpPr>
        <p:spPr>
          <a:xfrm>
            <a:off x="605521" y="2791174"/>
            <a:ext cx="31" cy="1272"/>
          </a:xfrm>
          <a:custGeom>
            <a:avLst/>
            <a:gdLst/>
            <a:ahLst/>
            <a:cxnLst/>
            <a:rect l="l" t="t" r="r" b="b"/>
            <a:pathLst>
              <a:path w="1" h="39" extrusionOk="0">
                <a:moveTo>
                  <a:pt x="1" y="38"/>
                </a:moveTo>
                <a:lnTo>
                  <a:pt x="1" y="38"/>
                </a:lnTo>
                <a:lnTo>
                  <a:pt x="1" y="38"/>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 name="Google Shape;186;p3"/>
          <p:cNvSpPr/>
          <p:nvPr/>
        </p:nvSpPr>
        <p:spPr>
          <a:xfrm>
            <a:off x="282216" y="2761567"/>
            <a:ext cx="323337" cy="71541"/>
          </a:xfrm>
          <a:custGeom>
            <a:avLst/>
            <a:gdLst/>
            <a:ahLst/>
            <a:cxnLst/>
            <a:rect l="l" t="t" r="r" b="b"/>
            <a:pathLst>
              <a:path w="10322" h="2194" extrusionOk="0">
                <a:moveTo>
                  <a:pt x="10057" y="1"/>
                </a:moveTo>
                <a:cubicBezTo>
                  <a:pt x="10095" y="114"/>
                  <a:pt x="10095" y="228"/>
                  <a:pt x="10095" y="341"/>
                </a:cubicBezTo>
                <a:cubicBezTo>
                  <a:pt x="10095" y="1022"/>
                  <a:pt x="9755" y="1589"/>
                  <a:pt x="9301" y="1589"/>
                </a:cubicBezTo>
                <a:lnTo>
                  <a:pt x="530" y="1589"/>
                </a:lnTo>
                <a:cubicBezTo>
                  <a:pt x="303" y="1589"/>
                  <a:pt x="114" y="1475"/>
                  <a:pt x="0" y="1248"/>
                </a:cubicBezTo>
                <a:lnTo>
                  <a:pt x="0" y="1248"/>
                </a:lnTo>
                <a:cubicBezTo>
                  <a:pt x="76" y="1778"/>
                  <a:pt x="340" y="2156"/>
                  <a:pt x="719" y="2194"/>
                </a:cubicBezTo>
                <a:lnTo>
                  <a:pt x="9528" y="2194"/>
                </a:lnTo>
                <a:cubicBezTo>
                  <a:pt x="9981" y="2194"/>
                  <a:pt x="10322" y="1627"/>
                  <a:pt x="10322" y="946"/>
                </a:cubicBezTo>
                <a:lnTo>
                  <a:pt x="10322" y="908"/>
                </a:lnTo>
                <a:cubicBezTo>
                  <a:pt x="10322" y="568"/>
                  <a:pt x="10208" y="228"/>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 name="Google Shape;187;p3"/>
          <p:cNvSpPr/>
          <p:nvPr/>
        </p:nvSpPr>
        <p:spPr>
          <a:xfrm>
            <a:off x="546317" y="3083338"/>
            <a:ext cx="79378" cy="131963"/>
          </a:xfrm>
          <a:custGeom>
            <a:avLst/>
            <a:gdLst/>
            <a:ahLst/>
            <a:cxnLst/>
            <a:rect l="l" t="t" r="r" b="b"/>
            <a:pathLst>
              <a:path w="2534" h="4047" extrusionOk="0">
                <a:moveTo>
                  <a:pt x="1286" y="1"/>
                </a:moveTo>
                <a:cubicBezTo>
                  <a:pt x="567" y="1"/>
                  <a:pt x="0" y="908"/>
                  <a:pt x="0" y="2004"/>
                </a:cubicBezTo>
                <a:cubicBezTo>
                  <a:pt x="0" y="3139"/>
                  <a:pt x="567" y="4046"/>
                  <a:pt x="1286" y="4046"/>
                </a:cubicBezTo>
                <a:cubicBezTo>
                  <a:pt x="1966" y="4046"/>
                  <a:pt x="2533" y="3139"/>
                  <a:pt x="2533" y="2004"/>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 name="Google Shape;188;p3"/>
          <p:cNvSpPr/>
          <p:nvPr/>
        </p:nvSpPr>
        <p:spPr>
          <a:xfrm>
            <a:off x="281025" y="3107989"/>
            <a:ext cx="324527" cy="81421"/>
          </a:xfrm>
          <a:custGeom>
            <a:avLst/>
            <a:gdLst/>
            <a:ahLst/>
            <a:cxnLst/>
            <a:rect l="l" t="t" r="r" b="b"/>
            <a:pathLst>
              <a:path w="10360" h="2497" extrusionOk="0">
                <a:moveTo>
                  <a:pt x="794" y="1"/>
                </a:moveTo>
                <a:cubicBezTo>
                  <a:pt x="341" y="1"/>
                  <a:pt x="0" y="568"/>
                  <a:pt x="0" y="1248"/>
                </a:cubicBezTo>
                <a:cubicBezTo>
                  <a:pt x="0" y="1929"/>
                  <a:pt x="341" y="2496"/>
                  <a:pt x="794" y="2496"/>
                </a:cubicBezTo>
                <a:lnTo>
                  <a:pt x="9566" y="2496"/>
                </a:lnTo>
                <a:cubicBezTo>
                  <a:pt x="10019" y="2496"/>
                  <a:pt x="10360" y="1929"/>
                  <a:pt x="10360" y="1248"/>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 name="Google Shape;189;p3"/>
          <p:cNvSpPr/>
          <p:nvPr/>
        </p:nvSpPr>
        <p:spPr>
          <a:xfrm>
            <a:off x="304707" y="318937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cubicBezTo>
                  <a:pt x="1" y="0"/>
                  <a:pt x="1" y="0"/>
                  <a:pt x="1" y="0"/>
                </a:cubicBezTo>
                <a:cubicBezTo>
                  <a:pt x="1" y="0"/>
                  <a:pt x="1" y="0"/>
                  <a:pt x="1" y="0"/>
                </a:cubicBez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 name="Google Shape;190;p3"/>
          <p:cNvSpPr/>
          <p:nvPr/>
        </p:nvSpPr>
        <p:spPr>
          <a:xfrm>
            <a:off x="605521" y="3148683"/>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 name="Google Shape;191;p3"/>
          <p:cNvSpPr/>
          <p:nvPr/>
        </p:nvSpPr>
        <p:spPr>
          <a:xfrm>
            <a:off x="282216" y="3119108"/>
            <a:ext cx="323337" cy="70302"/>
          </a:xfrm>
          <a:custGeom>
            <a:avLst/>
            <a:gdLst/>
            <a:ahLst/>
            <a:cxnLst/>
            <a:rect l="l" t="t" r="r" b="b"/>
            <a:pathLst>
              <a:path w="10322" h="2156" extrusionOk="0">
                <a:moveTo>
                  <a:pt x="10057" y="0"/>
                </a:moveTo>
                <a:cubicBezTo>
                  <a:pt x="10095" y="113"/>
                  <a:pt x="10095" y="189"/>
                  <a:pt x="10095" y="302"/>
                </a:cubicBezTo>
                <a:cubicBezTo>
                  <a:pt x="10095" y="1021"/>
                  <a:pt x="9755" y="1550"/>
                  <a:pt x="9301" y="1550"/>
                </a:cubicBezTo>
                <a:lnTo>
                  <a:pt x="530" y="1550"/>
                </a:lnTo>
                <a:cubicBezTo>
                  <a:pt x="303" y="1550"/>
                  <a:pt x="114" y="1437"/>
                  <a:pt x="0" y="1248"/>
                </a:cubicBezTo>
                <a:lnTo>
                  <a:pt x="0" y="1248"/>
                </a:lnTo>
                <a:cubicBezTo>
                  <a:pt x="76" y="1739"/>
                  <a:pt x="340" y="2155"/>
                  <a:pt x="719" y="2155"/>
                </a:cubicBezTo>
                <a:lnTo>
                  <a:pt x="9528" y="2155"/>
                </a:lnTo>
                <a:cubicBezTo>
                  <a:pt x="9981" y="2155"/>
                  <a:pt x="10322" y="1588"/>
                  <a:pt x="10322" y="907"/>
                </a:cubicBezTo>
                <a:cubicBezTo>
                  <a:pt x="10322" y="529"/>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 name="Google Shape;192;p3"/>
          <p:cNvSpPr/>
          <p:nvPr/>
        </p:nvSpPr>
        <p:spPr>
          <a:xfrm>
            <a:off x="546317" y="3439640"/>
            <a:ext cx="79378" cy="131930"/>
          </a:xfrm>
          <a:custGeom>
            <a:avLst/>
            <a:gdLst/>
            <a:ahLst/>
            <a:cxnLst/>
            <a:rect l="l" t="t" r="r" b="b"/>
            <a:pathLst>
              <a:path w="2534" h="4046" extrusionOk="0">
                <a:moveTo>
                  <a:pt x="1286" y="0"/>
                </a:moveTo>
                <a:cubicBezTo>
                  <a:pt x="567" y="0"/>
                  <a:pt x="0" y="907"/>
                  <a:pt x="0" y="2042"/>
                </a:cubicBezTo>
                <a:cubicBezTo>
                  <a:pt x="0" y="3138"/>
                  <a:pt x="567" y="4045"/>
                  <a:pt x="1286" y="4045"/>
                </a:cubicBezTo>
                <a:cubicBezTo>
                  <a:pt x="1966" y="4045"/>
                  <a:pt x="2533" y="3138"/>
                  <a:pt x="2533" y="2042"/>
                </a:cubicBezTo>
                <a:cubicBezTo>
                  <a:pt x="2533" y="907"/>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 name="Google Shape;193;p3"/>
          <p:cNvSpPr/>
          <p:nvPr/>
        </p:nvSpPr>
        <p:spPr>
          <a:xfrm>
            <a:off x="281025" y="3465498"/>
            <a:ext cx="324527" cy="81421"/>
          </a:xfrm>
          <a:custGeom>
            <a:avLst/>
            <a:gdLst/>
            <a:ahLst/>
            <a:cxnLst/>
            <a:rect l="l" t="t" r="r" b="b"/>
            <a:pathLst>
              <a:path w="10360" h="2497" extrusionOk="0">
                <a:moveTo>
                  <a:pt x="794" y="1"/>
                </a:moveTo>
                <a:cubicBezTo>
                  <a:pt x="341" y="1"/>
                  <a:pt x="0" y="530"/>
                  <a:pt x="0" y="1249"/>
                </a:cubicBezTo>
                <a:cubicBezTo>
                  <a:pt x="0" y="1929"/>
                  <a:pt x="341" y="2496"/>
                  <a:pt x="794" y="2496"/>
                </a:cubicBezTo>
                <a:lnTo>
                  <a:pt x="9566" y="2496"/>
                </a:lnTo>
                <a:cubicBezTo>
                  <a:pt x="10019" y="2496"/>
                  <a:pt x="10360" y="1929"/>
                  <a:pt x="10360" y="1249"/>
                </a:cubicBezTo>
                <a:cubicBezTo>
                  <a:pt x="10360" y="530"/>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 name="Google Shape;194;p3"/>
          <p:cNvSpPr/>
          <p:nvPr/>
        </p:nvSpPr>
        <p:spPr>
          <a:xfrm>
            <a:off x="304707" y="3546886"/>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 name="Google Shape;195;p3"/>
          <p:cNvSpPr/>
          <p:nvPr/>
        </p:nvSpPr>
        <p:spPr>
          <a:xfrm>
            <a:off x="605521" y="3504953"/>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3"/>
          <p:cNvSpPr/>
          <p:nvPr/>
        </p:nvSpPr>
        <p:spPr>
          <a:xfrm>
            <a:off x="282216" y="3475378"/>
            <a:ext cx="323337" cy="71541"/>
          </a:xfrm>
          <a:custGeom>
            <a:avLst/>
            <a:gdLst/>
            <a:ahLst/>
            <a:cxnLst/>
            <a:rect l="l" t="t" r="r" b="b"/>
            <a:pathLst>
              <a:path w="10322" h="2194" extrusionOk="0">
                <a:moveTo>
                  <a:pt x="10057" y="0"/>
                </a:moveTo>
                <a:lnTo>
                  <a:pt x="10057" y="0"/>
                </a:lnTo>
                <a:cubicBezTo>
                  <a:pt x="10095" y="114"/>
                  <a:pt x="10095" y="227"/>
                  <a:pt x="10095" y="341"/>
                </a:cubicBezTo>
                <a:cubicBezTo>
                  <a:pt x="10095" y="1021"/>
                  <a:pt x="9755" y="1588"/>
                  <a:pt x="9301" y="1588"/>
                </a:cubicBezTo>
                <a:lnTo>
                  <a:pt x="530" y="1588"/>
                </a:lnTo>
                <a:cubicBezTo>
                  <a:pt x="303" y="1588"/>
                  <a:pt x="114" y="1437"/>
                  <a:pt x="0" y="1248"/>
                </a:cubicBezTo>
                <a:lnTo>
                  <a:pt x="0" y="1248"/>
                </a:lnTo>
                <a:cubicBezTo>
                  <a:pt x="76" y="1777"/>
                  <a:pt x="340" y="2155"/>
                  <a:pt x="719" y="2193"/>
                </a:cubicBezTo>
                <a:lnTo>
                  <a:pt x="9528" y="2193"/>
                </a:lnTo>
                <a:cubicBezTo>
                  <a:pt x="9981" y="2193"/>
                  <a:pt x="10322" y="1626"/>
                  <a:pt x="10322" y="946"/>
                </a:cubicBezTo>
                <a:lnTo>
                  <a:pt x="10322" y="908"/>
                </a:lnTo>
                <a:cubicBezTo>
                  <a:pt x="10322" y="568"/>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3"/>
          <p:cNvSpPr/>
          <p:nvPr/>
        </p:nvSpPr>
        <p:spPr>
          <a:xfrm>
            <a:off x="546317" y="3795909"/>
            <a:ext cx="79378" cy="133169"/>
          </a:xfrm>
          <a:custGeom>
            <a:avLst/>
            <a:gdLst/>
            <a:ahLst/>
            <a:cxnLst/>
            <a:rect l="l" t="t" r="r" b="b"/>
            <a:pathLst>
              <a:path w="2534" h="4084" extrusionOk="0">
                <a:moveTo>
                  <a:pt x="1286" y="0"/>
                </a:moveTo>
                <a:cubicBezTo>
                  <a:pt x="567" y="0"/>
                  <a:pt x="0" y="908"/>
                  <a:pt x="0" y="2042"/>
                </a:cubicBezTo>
                <a:cubicBezTo>
                  <a:pt x="0" y="3176"/>
                  <a:pt x="567" y="4084"/>
                  <a:pt x="1286" y="4084"/>
                </a:cubicBezTo>
                <a:cubicBezTo>
                  <a:pt x="1966" y="4084"/>
                  <a:pt x="2533" y="3176"/>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3"/>
          <p:cNvSpPr/>
          <p:nvPr/>
        </p:nvSpPr>
        <p:spPr>
          <a:xfrm>
            <a:off x="281025" y="3821800"/>
            <a:ext cx="324527" cy="81388"/>
          </a:xfrm>
          <a:custGeom>
            <a:avLst/>
            <a:gdLst/>
            <a:ahLst/>
            <a:cxnLst/>
            <a:rect l="l" t="t" r="r" b="b"/>
            <a:pathLst>
              <a:path w="10360" h="2496" extrusionOk="0">
                <a:moveTo>
                  <a:pt x="794" y="0"/>
                </a:moveTo>
                <a:cubicBezTo>
                  <a:pt x="341" y="0"/>
                  <a:pt x="0" y="567"/>
                  <a:pt x="0" y="1248"/>
                </a:cubicBezTo>
                <a:cubicBezTo>
                  <a:pt x="0" y="1929"/>
                  <a:pt x="341" y="2496"/>
                  <a:pt x="794" y="2496"/>
                </a:cubicBezTo>
                <a:lnTo>
                  <a:pt x="9566" y="2496"/>
                </a:lnTo>
                <a:cubicBezTo>
                  <a:pt x="10019" y="2496"/>
                  <a:pt x="10360" y="1929"/>
                  <a:pt x="10360" y="1248"/>
                </a:cubicBezTo>
                <a:cubicBezTo>
                  <a:pt x="10360" y="567"/>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3"/>
          <p:cNvSpPr/>
          <p:nvPr/>
        </p:nvSpPr>
        <p:spPr>
          <a:xfrm>
            <a:off x="304707" y="3903155"/>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cubicBezTo>
                  <a:pt x="1" y="1"/>
                  <a:pt x="1" y="1"/>
                  <a:pt x="1" y="1"/>
                </a:cubicBezTo>
                <a:cubicBezTo>
                  <a:pt x="1" y="1"/>
                  <a:pt x="1" y="1"/>
                  <a:pt x="1" y="1"/>
                </a:cubicBezTo>
                <a:close/>
                <a:moveTo>
                  <a:pt x="1" y="1"/>
                </a:moveTo>
                <a:lnTo>
                  <a:pt x="1" y="1"/>
                </a:lnTo>
                <a:lnTo>
                  <a:pt x="1" y="1"/>
                </a:lnTo>
                <a:close/>
                <a:moveTo>
                  <a:pt x="1" y="1"/>
                </a:moveTo>
                <a:lnTo>
                  <a:pt x="1" y="1"/>
                </a:lnTo>
                <a:lnTo>
                  <a:pt x="1" y="1"/>
                </a:lnTo>
                <a:close/>
                <a:moveTo>
                  <a:pt x="1" y="1"/>
                </a:moveTo>
                <a:lnTo>
                  <a:pt x="1" y="1"/>
                </a:lnTo>
                <a:lnTo>
                  <a:pt x="1" y="1"/>
                </a:ln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3"/>
          <p:cNvSpPr/>
          <p:nvPr/>
        </p:nvSpPr>
        <p:spPr>
          <a:xfrm>
            <a:off x="605521" y="3862494"/>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3"/>
          <p:cNvSpPr/>
          <p:nvPr/>
        </p:nvSpPr>
        <p:spPr>
          <a:xfrm>
            <a:off x="282216" y="3832886"/>
            <a:ext cx="323337" cy="70302"/>
          </a:xfrm>
          <a:custGeom>
            <a:avLst/>
            <a:gdLst/>
            <a:ahLst/>
            <a:cxnLst/>
            <a:rect l="l" t="t" r="r" b="b"/>
            <a:pathLst>
              <a:path w="10322" h="2156" extrusionOk="0">
                <a:moveTo>
                  <a:pt x="10057" y="1"/>
                </a:moveTo>
                <a:lnTo>
                  <a:pt x="10057" y="1"/>
                </a:lnTo>
                <a:cubicBezTo>
                  <a:pt x="10095" y="76"/>
                  <a:pt x="10095" y="190"/>
                  <a:pt x="10095" y="303"/>
                </a:cubicBezTo>
                <a:cubicBezTo>
                  <a:pt x="10095" y="984"/>
                  <a:pt x="9755" y="1551"/>
                  <a:pt x="9301" y="1551"/>
                </a:cubicBezTo>
                <a:lnTo>
                  <a:pt x="530" y="1551"/>
                </a:lnTo>
                <a:cubicBezTo>
                  <a:pt x="303" y="1551"/>
                  <a:pt x="114" y="1437"/>
                  <a:pt x="0" y="1210"/>
                </a:cubicBezTo>
                <a:lnTo>
                  <a:pt x="0" y="1210"/>
                </a:lnTo>
                <a:cubicBezTo>
                  <a:pt x="76" y="1740"/>
                  <a:pt x="340" y="2118"/>
                  <a:pt x="719" y="2156"/>
                </a:cubicBezTo>
                <a:lnTo>
                  <a:pt x="9528" y="2156"/>
                </a:lnTo>
                <a:cubicBezTo>
                  <a:pt x="9981" y="2156"/>
                  <a:pt x="10322" y="1589"/>
                  <a:pt x="10322" y="908"/>
                </a:cubicBezTo>
                <a:cubicBezTo>
                  <a:pt x="10322" y="530"/>
                  <a:pt x="10208" y="227"/>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3"/>
          <p:cNvSpPr/>
          <p:nvPr/>
        </p:nvSpPr>
        <p:spPr>
          <a:xfrm>
            <a:off x="546317" y="4153418"/>
            <a:ext cx="79378" cy="131963"/>
          </a:xfrm>
          <a:custGeom>
            <a:avLst/>
            <a:gdLst/>
            <a:ahLst/>
            <a:cxnLst/>
            <a:rect l="l" t="t" r="r" b="b"/>
            <a:pathLst>
              <a:path w="2534" h="4047" extrusionOk="0">
                <a:moveTo>
                  <a:pt x="1286" y="1"/>
                </a:moveTo>
                <a:cubicBezTo>
                  <a:pt x="567" y="1"/>
                  <a:pt x="0" y="908"/>
                  <a:pt x="0" y="2042"/>
                </a:cubicBezTo>
                <a:cubicBezTo>
                  <a:pt x="0" y="3139"/>
                  <a:pt x="567" y="4046"/>
                  <a:pt x="1286" y="4046"/>
                </a:cubicBezTo>
                <a:cubicBezTo>
                  <a:pt x="1966" y="4046"/>
                  <a:pt x="2533" y="3139"/>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3"/>
          <p:cNvSpPr/>
          <p:nvPr/>
        </p:nvSpPr>
        <p:spPr>
          <a:xfrm>
            <a:off x="281025" y="4178069"/>
            <a:ext cx="324527" cy="82627"/>
          </a:xfrm>
          <a:custGeom>
            <a:avLst/>
            <a:gdLst/>
            <a:ahLst/>
            <a:cxnLst/>
            <a:rect l="l" t="t" r="r" b="b"/>
            <a:pathLst>
              <a:path w="10360" h="2534" extrusionOk="0">
                <a:moveTo>
                  <a:pt x="794" y="1"/>
                </a:moveTo>
                <a:cubicBezTo>
                  <a:pt x="341" y="1"/>
                  <a:pt x="0" y="568"/>
                  <a:pt x="0" y="1286"/>
                </a:cubicBezTo>
                <a:cubicBezTo>
                  <a:pt x="0" y="1967"/>
                  <a:pt x="341" y="2534"/>
                  <a:pt x="794" y="2534"/>
                </a:cubicBezTo>
                <a:lnTo>
                  <a:pt x="9566" y="2534"/>
                </a:lnTo>
                <a:cubicBezTo>
                  <a:pt x="10019" y="2534"/>
                  <a:pt x="10360" y="1967"/>
                  <a:pt x="10360" y="1286"/>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3"/>
          <p:cNvSpPr/>
          <p:nvPr/>
        </p:nvSpPr>
        <p:spPr>
          <a:xfrm>
            <a:off x="304707" y="4260664"/>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lnTo>
                  <a:pt x="1" y="1"/>
                </a:lnTo>
                <a:lnTo>
                  <a:pt x="1" y="1"/>
                </a:lnTo>
                <a:close/>
                <a:moveTo>
                  <a:pt x="1" y="1"/>
                </a:moveTo>
                <a:lnTo>
                  <a:pt x="1" y="1"/>
                </a:lnTo>
                <a:lnTo>
                  <a:pt x="1" y="1"/>
                </a:lnTo>
                <a:close/>
                <a:moveTo>
                  <a:pt x="1" y="1"/>
                </a:moveTo>
                <a:lnTo>
                  <a:pt x="1" y="1"/>
                </a:lnTo>
                <a:lnTo>
                  <a:pt x="1" y="1"/>
                </a:lnTo>
                <a:close/>
                <a:moveTo>
                  <a:pt x="1" y="1"/>
                </a:moveTo>
                <a:cubicBezTo>
                  <a:pt x="1" y="1"/>
                  <a:pt x="1" y="1"/>
                  <a:pt x="1" y="1"/>
                </a:cubicBezTo>
                <a:cubicBezTo>
                  <a:pt x="1" y="1"/>
                  <a:pt x="1" y="1"/>
                  <a:pt x="1" y="1"/>
                </a:cubicBez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3"/>
          <p:cNvSpPr/>
          <p:nvPr/>
        </p:nvSpPr>
        <p:spPr>
          <a:xfrm>
            <a:off x="605521" y="4218763"/>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3"/>
          <p:cNvSpPr/>
          <p:nvPr/>
        </p:nvSpPr>
        <p:spPr>
          <a:xfrm>
            <a:off x="282216" y="4189188"/>
            <a:ext cx="323337" cy="71508"/>
          </a:xfrm>
          <a:custGeom>
            <a:avLst/>
            <a:gdLst/>
            <a:ahLst/>
            <a:cxnLst/>
            <a:rect l="l" t="t" r="r" b="b"/>
            <a:pathLst>
              <a:path w="10322" h="2193" extrusionOk="0">
                <a:moveTo>
                  <a:pt x="10057" y="0"/>
                </a:moveTo>
                <a:lnTo>
                  <a:pt x="10057" y="0"/>
                </a:lnTo>
                <a:cubicBezTo>
                  <a:pt x="10095" y="113"/>
                  <a:pt x="10095" y="227"/>
                  <a:pt x="10095" y="340"/>
                </a:cubicBezTo>
                <a:cubicBezTo>
                  <a:pt x="10095" y="1021"/>
                  <a:pt x="9755" y="1588"/>
                  <a:pt x="9301" y="1588"/>
                </a:cubicBezTo>
                <a:lnTo>
                  <a:pt x="530" y="1588"/>
                </a:lnTo>
                <a:cubicBezTo>
                  <a:pt x="303" y="1588"/>
                  <a:pt x="114" y="1437"/>
                  <a:pt x="0" y="1248"/>
                </a:cubicBezTo>
                <a:lnTo>
                  <a:pt x="0" y="1248"/>
                </a:lnTo>
                <a:cubicBezTo>
                  <a:pt x="76" y="1777"/>
                  <a:pt x="378" y="2155"/>
                  <a:pt x="719" y="2193"/>
                </a:cubicBezTo>
                <a:lnTo>
                  <a:pt x="9528" y="2193"/>
                </a:lnTo>
                <a:cubicBezTo>
                  <a:pt x="9981" y="2193"/>
                  <a:pt x="10322" y="1626"/>
                  <a:pt x="10322" y="945"/>
                </a:cubicBezTo>
                <a:lnTo>
                  <a:pt x="10322" y="907"/>
                </a:lnTo>
                <a:cubicBezTo>
                  <a:pt x="10322" y="567"/>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3"/>
          <p:cNvSpPr/>
          <p:nvPr/>
        </p:nvSpPr>
        <p:spPr>
          <a:xfrm>
            <a:off x="282216" y="977708"/>
            <a:ext cx="323337" cy="71541"/>
          </a:xfrm>
          <a:custGeom>
            <a:avLst/>
            <a:gdLst/>
            <a:ahLst/>
            <a:cxnLst/>
            <a:rect l="l" t="t" r="r" b="b"/>
            <a:pathLst>
              <a:path w="10322" h="2194" extrusionOk="0">
                <a:moveTo>
                  <a:pt x="10057" y="0"/>
                </a:moveTo>
                <a:cubicBezTo>
                  <a:pt x="10095" y="114"/>
                  <a:pt x="10095" y="227"/>
                  <a:pt x="10095" y="341"/>
                </a:cubicBezTo>
                <a:cubicBezTo>
                  <a:pt x="10095" y="1021"/>
                  <a:pt x="9755" y="1588"/>
                  <a:pt x="9301" y="1588"/>
                </a:cubicBezTo>
                <a:lnTo>
                  <a:pt x="530" y="1588"/>
                </a:lnTo>
                <a:cubicBezTo>
                  <a:pt x="303" y="1588"/>
                  <a:pt x="114" y="1437"/>
                  <a:pt x="0" y="1248"/>
                </a:cubicBezTo>
                <a:lnTo>
                  <a:pt x="0" y="1248"/>
                </a:lnTo>
                <a:cubicBezTo>
                  <a:pt x="76" y="1777"/>
                  <a:pt x="340" y="2155"/>
                  <a:pt x="719" y="2193"/>
                </a:cubicBezTo>
                <a:lnTo>
                  <a:pt x="9528" y="2193"/>
                </a:lnTo>
                <a:cubicBezTo>
                  <a:pt x="9981" y="2193"/>
                  <a:pt x="10322" y="1626"/>
                  <a:pt x="10322" y="945"/>
                </a:cubicBezTo>
                <a:lnTo>
                  <a:pt x="10322" y="908"/>
                </a:lnTo>
                <a:cubicBezTo>
                  <a:pt x="10322" y="567"/>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3"/>
          <p:cNvSpPr txBox="1">
            <a:spLocks noGrp="1"/>
          </p:cNvSpPr>
          <p:nvPr>
            <p:ph type="title"/>
          </p:nvPr>
        </p:nvSpPr>
        <p:spPr>
          <a:xfrm>
            <a:off x="2497874" y="2156593"/>
            <a:ext cx="3968100" cy="65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56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
        <p:nvSpPr>
          <p:cNvPr id="209" name="Google Shape;209;p3"/>
          <p:cNvSpPr txBox="1">
            <a:spLocks noGrp="1"/>
          </p:cNvSpPr>
          <p:nvPr>
            <p:ph type="title" idx="2" hasCustomPrompt="1"/>
          </p:nvPr>
        </p:nvSpPr>
        <p:spPr>
          <a:xfrm>
            <a:off x="3965650" y="1122450"/>
            <a:ext cx="1032600" cy="656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7200"/>
              <a:buNone/>
              <a:defRPr sz="4300">
                <a:solidFill>
                  <a:schemeClr val="accent1"/>
                </a:solidFill>
              </a:defRPr>
            </a:lvl1pPr>
            <a:lvl2pPr lvl="1" algn="ctr" rtl="0">
              <a:spcBef>
                <a:spcPts val="0"/>
              </a:spcBef>
              <a:spcAft>
                <a:spcPts val="0"/>
              </a:spcAft>
              <a:buClr>
                <a:schemeClr val="accent1"/>
              </a:buClr>
              <a:buSzPts val="7200"/>
              <a:buNone/>
              <a:defRPr sz="7200">
                <a:solidFill>
                  <a:schemeClr val="accent1"/>
                </a:solidFill>
              </a:defRPr>
            </a:lvl2pPr>
            <a:lvl3pPr lvl="2" algn="ctr" rtl="0">
              <a:spcBef>
                <a:spcPts val="0"/>
              </a:spcBef>
              <a:spcAft>
                <a:spcPts val="0"/>
              </a:spcAft>
              <a:buClr>
                <a:schemeClr val="accent1"/>
              </a:buClr>
              <a:buSzPts val="7200"/>
              <a:buNone/>
              <a:defRPr sz="7200">
                <a:solidFill>
                  <a:schemeClr val="accent1"/>
                </a:solidFill>
              </a:defRPr>
            </a:lvl3pPr>
            <a:lvl4pPr lvl="3" algn="ctr" rtl="0">
              <a:spcBef>
                <a:spcPts val="0"/>
              </a:spcBef>
              <a:spcAft>
                <a:spcPts val="0"/>
              </a:spcAft>
              <a:buClr>
                <a:schemeClr val="accent1"/>
              </a:buClr>
              <a:buSzPts val="7200"/>
              <a:buNone/>
              <a:defRPr sz="7200">
                <a:solidFill>
                  <a:schemeClr val="accent1"/>
                </a:solidFill>
              </a:defRPr>
            </a:lvl4pPr>
            <a:lvl5pPr lvl="4" algn="ctr" rtl="0">
              <a:spcBef>
                <a:spcPts val="0"/>
              </a:spcBef>
              <a:spcAft>
                <a:spcPts val="0"/>
              </a:spcAft>
              <a:buClr>
                <a:schemeClr val="accent1"/>
              </a:buClr>
              <a:buSzPts val="7200"/>
              <a:buNone/>
              <a:defRPr sz="7200">
                <a:solidFill>
                  <a:schemeClr val="accent1"/>
                </a:solidFill>
              </a:defRPr>
            </a:lvl5pPr>
            <a:lvl6pPr lvl="5" algn="ctr" rtl="0">
              <a:spcBef>
                <a:spcPts val="0"/>
              </a:spcBef>
              <a:spcAft>
                <a:spcPts val="0"/>
              </a:spcAft>
              <a:buClr>
                <a:schemeClr val="accent1"/>
              </a:buClr>
              <a:buSzPts val="7200"/>
              <a:buNone/>
              <a:defRPr sz="7200">
                <a:solidFill>
                  <a:schemeClr val="accent1"/>
                </a:solidFill>
              </a:defRPr>
            </a:lvl6pPr>
            <a:lvl7pPr lvl="6" algn="ctr" rtl="0">
              <a:spcBef>
                <a:spcPts val="0"/>
              </a:spcBef>
              <a:spcAft>
                <a:spcPts val="0"/>
              </a:spcAft>
              <a:buClr>
                <a:schemeClr val="accent1"/>
              </a:buClr>
              <a:buSzPts val="7200"/>
              <a:buNone/>
              <a:defRPr sz="7200">
                <a:solidFill>
                  <a:schemeClr val="accent1"/>
                </a:solidFill>
              </a:defRPr>
            </a:lvl7pPr>
            <a:lvl8pPr lvl="7" algn="ctr" rtl="0">
              <a:spcBef>
                <a:spcPts val="0"/>
              </a:spcBef>
              <a:spcAft>
                <a:spcPts val="0"/>
              </a:spcAft>
              <a:buClr>
                <a:schemeClr val="accent1"/>
              </a:buClr>
              <a:buSzPts val="7200"/>
              <a:buNone/>
              <a:defRPr sz="7200">
                <a:solidFill>
                  <a:schemeClr val="accent1"/>
                </a:solidFill>
              </a:defRPr>
            </a:lvl8pPr>
            <a:lvl9pPr lvl="8" algn="ctr" rtl="0">
              <a:spcBef>
                <a:spcPts val="0"/>
              </a:spcBef>
              <a:spcAft>
                <a:spcPts val="0"/>
              </a:spcAft>
              <a:buClr>
                <a:schemeClr val="accent1"/>
              </a:buClr>
              <a:buSzPts val="7200"/>
              <a:buNone/>
              <a:defRPr sz="7200">
                <a:solidFill>
                  <a:schemeClr val="accent1"/>
                </a:solidFill>
              </a:defRPr>
            </a:lvl9pPr>
          </a:lstStyle>
          <a:p>
            <a:r>
              <a:t>xx%</a:t>
            </a:r>
          </a:p>
        </p:txBody>
      </p:sp>
      <p:sp>
        <p:nvSpPr>
          <p:cNvPr id="210" name="Google Shape;210;p3"/>
          <p:cNvSpPr txBox="1">
            <a:spLocks noGrp="1"/>
          </p:cNvSpPr>
          <p:nvPr>
            <p:ph type="subTitle" idx="1"/>
          </p:nvPr>
        </p:nvSpPr>
        <p:spPr>
          <a:xfrm>
            <a:off x="2233575" y="3144850"/>
            <a:ext cx="4496700" cy="656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solidFill>
                  <a:schemeClr val="dk1"/>
                </a:solidFill>
              </a:defRPr>
            </a:lvl1pPr>
            <a:lvl2pPr lvl="1" algn="ctr" rtl="0">
              <a:spcBef>
                <a:spcPts val="0"/>
              </a:spcBef>
              <a:spcAft>
                <a:spcPts val="0"/>
              </a:spcAft>
              <a:buNone/>
              <a:defRPr>
                <a:solidFill>
                  <a:schemeClr val="dk1"/>
                </a:solidFill>
              </a:defRPr>
            </a:lvl2pPr>
            <a:lvl3pPr lvl="2" algn="ctr" rtl="0">
              <a:spcBef>
                <a:spcPts val="0"/>
              </a:spcBef>
              <a:spcAft>
                <a:spcPts val="0"/>
              </a:spcAft>
              <a:buNone/>
              <a:defRPr>
                <a:solidFill>
                  <a:schemeClr val="dk1"/>
                </a:solidFill>
              </a:defRPr>
            </a:lvl3pPr>
            <a:lvl4pPr lvl="3" algn="ctr" rtl="0">
              <a:spcBef>
                <a:spcPts val="0"/>
              </a:spcBef>
              <a:spcAft>
                <a:spcPts val="0"/>
              </a:spcAft>
              <a:buNone/>
              <a:defRPr>
                <a:solidFill>
                  <a:schemeClr val="dk1"/>
                </a:solidFill>
              </a:defRPr>
            </a:lvl4pPr>
            <a:lvl5pPr lvl="4" algn="ctr" rtl="0">
              <a:spcBef>
                <a:spcPts val="0"/>
              </a:spcBef>
              <a:spcAft>
                <a:spcPts val="0"/>
              </a:spcAft>
              <a:buNone/>
              <a:defRPr>
                <a:solidFill>
                  <a:schemeClr val="dk1"/>
                </a:solidFill>
              </a:defRPr>
            </a:lvl5pPr>
            <a:lvl6pPr lvl="5" algn="ctr" rtl="0">
              <a:spcBef>
                <a:spcPts val="0"/>
              </a:spcBef>
              <a:spcAft>
                <a:spcPts val="0"/>
              </a:spcAft>
              <a:buNone/>
              <a:defRPr>
                <a:solidFill>
                  <a:schemeClr val="dk1"/>
                </a:solidFill>
              </a:defRPr>
            </a:lvl6pPr>
            <a:lvl7pPr lvl="6" algn="ctr" rtl="0">
              <a:spcBef>
                <a:spcPts val="0"/>
              </a:spcBef>
              <a:spcAft>
                <a:spcPts val="0"/>
              </a:spcAft>
              <a:buNone/>
              <a:defRPr>
                <a:solidFill>
                  <a:schemeClr val="dk1"/>
                </a:solidFill>
              </a:defRPr>
            </a:lvl7pPr>
            <a:lvl8pPr lvl="7" algn="ctr" rtl="0">
              <a:spcBef>
                <a:spcPts val="0"/>
              </a:spcBef>
              <a:spcAft>
                <a:spcPts val="0"/>
              </a:spcAft>
              <a:buNone/>
              <a:defRPr>
                <a:solidFill>
                  <a:schemeClr val="dk1"/>
                </a:solidFill>
              </a:defRPr>
            </a:lvl8pPr>
            <a:lvl9pPr lvl="8" algn="ctr" rtl="0">
              <a:spcBef>
                <a:spcPts val="0"/>
              </a:spcBef>
              <a:spcAft>
                <a:spcPts val="0"/>
              </a:spcAft>
              <a:buNone/>
              <a:defRPr>
                <a:solidFill>
                  <a:schemeClr val="dk1"/>
                </a:solidFill>
              </a:defRPr>
            </a:lvl9pPr>
          </a:lstStyle>
          <a:p>
            <a:endParaRPr/>
          </a:p>
        </p:txBody>
      </p:sp>
      <p:grpSp>
        <p:nvGrpSpPr>
          <p:cNvPr id="211" name="Google Shape;211;p3"/>
          <p:cNvGrpSpPr/>
          <p:nvPr/>
        </p:nvGrpSpPr>
        <p:grpSpPr>
          <a:xfrm>
            <a:off x="1030175" y="1581350"/>
            <a:ext cx="444275" cy="398525"/>
            <a:chOff x="2495125" y="2142250"/>
            <a:chExt cx="444275" cy="398525"/>
          </a:xfrm>
        </p:grpSpPr>
        <p:sp>
          <p:nvSpPr>
            <p:cNvPr id="212" name="Google Shape;212;p3"/>
            <p:cNvSpPr/>
            <p:nvPr/>
          </p:nvSpPr>
          <p:spPr>
            <a:xfrm>
              <a:off x="2495125" y="2142250"/>
              <a:ext cx="444275" cy="398525"/>
            </a:xfrm>
            <a:custGeom>
              <a:avLst/>
              <a:gdLst/>
              <a:ahLst/>
              <a:cxnLst/>
              <a:rect l="l" t="t" r="r" b="b"/>
              <a:pathLst>
                <a:path w="17771" h="15941" extrusionOk="0">
                  <a:moveTo>
                    <a:pt x="6542" y="6116"/>
                  </a:moveTo>
                  <a:cubicBezTo>
                    <a:pt x="4437" y="1154"/>
                    <a:pt x="10201" y="1"/>
                    <a:pt x="9224" y="5866"/>
                  </a:cubicBezTo>
                  <a:cubicBezTo>
                    <a:pt x="11780" y="1003"/>
                    <a:pt x="16367" y="6718"/>
                    <a:pt x="10452" y="8021"/>
                  </a:cubicBezTo>
                  <a:cubicBezTo>
                    <a:pt x="17770" y="9525"/>
                    <a:pt x="12382" y="15139"/>
                    <a:pt x="9600" y="9976"/>
                  </a:cubicBezTo>
                  <a:cubicBezTo>
                    <a:pt x="11204" y="15891"/>
                    <a:pt x="5941" y="15941"/>
                    <a:pt x="7068" y="10252"/>
                  </a:cubicBezTo>
                  <a:cubicBezTo>
                    <a:pt x="4662" y="15565"/>
                    <a:pt x="1" y="11555"/>
                    <a:pt x="5414" y="8597"/>
                  </a:cubicBezTo>
                  <a:cubicBezTo>
                    <a:pt x="276" y="8597"/>
                    <a:pt x="1830" y="2031"/>
                    <a:pt x="6542" y="611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 name="Google Shape;213;p3"/>
            <p:cNvSpPr/>
            <p:nvPr/>
          </p:nvSpPr>
          <p:spPr>
            <a:xfrm>
              <a:off x="2655525" y="2307050"/>
              <a:ext cx="94650" cy="73325"/>
            </a:xfrm>
            <a:custGeom>
              <a:avLst/>
              <a:gdLst/>
              <a:ahLst/>
              <a:cxnLst/>
              <a:rect l="l" t="t" r="r" b="b"/>
              <a:pathLst>
                <a:path w="3786" h="2933" extrusionOk="0">
                  <a:moveTo>
                    <a:pt x="1906" y="0"/>
                  </a:moveTo>
                  <a:cubicBezTo>
                    <a:pt x="1" y="0"/>
                    <a:pt x="1" y="2933"/>
                    <a:pt x="1906" y="2933"/>
                  </a:cubicBezTo>
                  <a:cubicBezTo>
                    <a:pt x="3785" y="2933"/>
                    <a:pt x="3785" y="0"/>
                    <a:pt x="19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14" name="Google Shape;214;p3"/>
          <p:cNvGrpSpPr/>
          <p:nvPr/>
        </p:nvGrpSpPr>
        <p:grpSpPr>
          <a:xfrm>
            <a:off x="7353450" y="3955275"/>
            <a:ext cx="291375" cy="281375"/>
            <a:chOff x="3243875" y="2372825"/>
            <a:chExt cx="291375" cy="281375"/>
          </a:xfrm>
        </p:grpSpPr>
        <p:sp>
          <p:nvSpPr>
            <p:cNvPr id="215" name="Google Shape;215;p3"/>
            <p:cNvSpPr/>
            <p:nvPr/>
          </p:nvSpPr>
          <p:spPr>
            <a:xfrm>
              <a:off x="3287125" y="2403550"/>
              <a:ext cx="205525" cy="200525"/>
            </a:xfrm>
            <a:custGeom>
              <a:avLst/>
              <a:gdLst/>
              <a:ahLst/>
              <a:cxnLst/>
              <a:rect l="l" t="t" r="r" b="b"/>
              <a:pathLst>
                <a:path w="8221" h="8021" fill="none" extrusionOk="0">
                  <a:moveTo>
                    <a:pt x="8221" y="0"/>
                  </a:moveTo>
                  <a:cubicBezTo>
                    <a:pt x="5765" y="2982"/>
                    <a:pt x="2807" y="5338"/>
                    <a:pt x="0" y="8020"/>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6" name="Google Shape;216;p3"/>
            <p:cNvSpPr/>
            <p:nvPr/>
          </p:nvSpPr>
          <p:spPr>
            <a:xfrm>
              <a:off x="3304025" y="2403550"/>
              <a:ext cx="191125" cy="210550"/>
            </a:xfrm>
            <a:custGeom>
              <a:avLst/>
              <a:gdLst/>
              <a:ahLst/>
              <a:cxnLst/>
              <a:rect l="l" t="t" r="r" b="b"/>
              <a:pathLst>
                <a:path w="7645" h="8422" fill="none" extrusionOk="0">
                  <a:moveTo>
                    <a:pt x="1" y="0"/>
                  </a:moveTo>
                  <a:cubicBezTo>
                    <a:pt x="1404" y="1830"/>
                    <a:pt x="3159" y="3409"/>
                    <a:pt x="4738" y="5088"/>
                  </a:cubicBezTo>
                  <a:cubicBezTo>
                    <a:pt x="6066" y="6491"/>
                    <a:pt x="6292" y="6993"/>
                    <a:pt x="7645" y="842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7" name="Google Shape;217;p3"/>
            <p:cNvSpPr/>
            <p:nvPr/>
          </p:nvSpPr>
          <p:spPr>
            <a:xfrm>
              <a:off x="3396775" y="2372825"/>
              <a:ext cx="10675" cy="281375"/>
            </a:xfrm>
            <a:custGeom>
              <a:avLst/>
              <a:gdLst/>
              <a:ahLst/>
              <a:cxnLst/>
              <a:rect l="l" t="t" r="r" b="b"/>
              <a:pathLst>
                <a:path w="427" h="11255" fill="none" extrusionOk="0">
                  <a:moveTo>
                    <a:pt x="150" y="1"/>
                  </a:moveTo>
                  <a:cubicBezTo>
                    <a:pt x="75" y="2507"/>
                    <a:pt x="426" y="5013"/>
                    <a:pt x="150" y="7470"/>
                  </a:cubicBezTo>
                  <a:cubicBezTo>
                    <a:pt x="25" y="8798"/>
                    <a:pt x="0" y="9951"/>
                    <a:pt x="0" y="11254"/>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8" name="Google Shape;218;p3"/>
            <p:cNvSpPr/>
            <p:nvPr/>
          </p:nvSpPr>
          <p:spPr>
            <a:xfrm>
              <a:off x="3243875" y="2495650"/>
              <a:ext cx="285125" cy="10675"/>
            </a:xfrm>
            <a:custGeom>
              <a:avLst/>
              <a:gdLst/>
              <a:ahLst/>
              <a:cxnLst/>
              <a:rect l="l" t="t" r="r" b="b"/>
              <a:pathLst>
                <a:path w="11405" h="427" fill="none" extrusionOk="0">
                  <a:moveTo>
                    <a:pt x="11404" y="426"/>
                  </a:moveTo>
                  <a:cubicBezTo>
                    <a:pt x="7495" y="0"/>
                    <a:pt x="3886" y="201"/>
                    <a:pt x="1" y="50"/>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 name="Google Shape;219;p3"/>
            <p:cNvSpPr/>
            <p:nvPr/>
          </p:nvSpPr>
          <p:spPr>
            <a:xfrm>
              <a:off x="3340375" y="2379100"/>
              <a:ext cx="104650" cy="267575"/>
            </a:xfrm>
            <a:custGeom>
              <a:avLst/>
              <a:gdLst/>
              <a:ahLst/>
              <a:cxnLst/>
              <a:rect l="l" t="t" r="r" b="b"/>
              <a:pathLst>
                <a:path w="4186" h="10703" fill="none" extrusionOk="0">
                  <a:moveTo>
                    <a:pt x="0" y="1"/>
                  </a:moveTo>
                  <a:cubicBezTo>
                    <a:pt x="1780" y="3409"/>
                    <a:pt x="2833" y="7043"/>
                    <a:pt x="4186" y="10702"/>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0" name="Google Shape;220;p3"/>
            <p:cNvSpPr/>
            <p:nvPr/>
          </p:nvSpPr>
          <p:spPr>
            <a:xfrm>
              <a:off x="3267075" y="2458675"/>
              <a:ext cx="268175" cy="94000"/>
            </a:xfrm>
            <a:custGeom>
              <a:avLst/>
              <a:gdLst/>
              <a:ahLst/>
              <a:cxnLst/>
              <a:rect l="l" t="t" r="r" b="b"/>
              <a:pathLst>
                <a:path w="10727" h="3760" fill="none" extrusionOk="0">
                  <a:moveTo>
                    <a:pt x="0" y="3760"/>
                  </a:moveTo>
                  <a:cubicBezTo>
                    <a:pt x="2231" y="3184"/>
                    <a:pt x="4361" y="2181"/>
                    <a:pt x="6516" y="1379"/>
                  </a:cubicBezTo>
                  <a:cubicBezTo>
                    <a:pt x="8346" y="702"/>
                    <a:pt x="8897" y="677"/>
                    <a:pt x="10727" y="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1" name="Google Shape;221;p3"/>
            <p:cNvSpPr/>
            <p:nvPr/>
          </p:nvSpPr>
          <p:spPr>
            <a:xfrm>
              <a:off x="3276475" y="2451775"/>
              <a:ext cx="257525" cy="112825"/>
            </a:xfrm>
            <a:custGeom>
              <a:avLst/>
              <a:gdLst/>
              <a:ahLst/>
              <a:cxnLst/>
              <a:rect l="l" t="t" r="r" b="b"/>
              <a:pathLst>
                <a:path w="10301" h="4513" fill="none" extrusionOk="0">
                  <a:moveTo>
                    <a:pt x="0" y="1"/>
                  </a:moveTo>
                  <a:cubicBezTo>
                    <a:pt x="2281" y="1028"/>
                    <a:pt x="4712" y="1680"/>
                    <a:pt x="6867" y="2908"/>
                  </a:cubicBezTo>
                  <a:cubicBezTo>
                    <a:pt x="8045" y="3535"/>
                    <a:pt x="9098" y="4011"/>
                    <a:pt x="10301" y="4512"/>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 name="Google Shape;222;p3"/>
            <p:cNvSpPr/>
            <p:nvPr/>
          </p:nvSpPr>
          <p:spPr>
            <a:xfrm>
              <a:off x="3329100" y="2385375"/>
              <a:ext cx="120325" cy="258800"/>
            </a:xfrm>
            <a:custGeom>
              <a:avLst/>
              <a:gdLst/>
              <a:ahLst/>
              <a:cxnLst/>
              <a:rect l="l" t="t" r="r" b="b"/>
              <a:pathLst>
                <a:path w="4813" h="10352" fill="none" extrusionOk="0">
                  <a:moveTo>
                    <a:pt x="4812" y="0"/>
                  </a:moveTo>
                  <a:cubicBezTo>
                    <a:pt x="2883" y="3434"/>
                    <a:pt x="1654" y="6842"/>
                    <a:pt x="0" y="1035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 name="Google Shape;223;p3"/>
            <p:cNvSpPr/>
            <p:nvPr/>
          </p:nvSpPr>
          <p:spPr>
            <a:xfrm>
              <a:off x="3327850" y="2438625"/>
              <a:ext cx="133475" cy="132850"/>
            </a:xfrm>
            <a:custGeom>
              <a:avLst/>
              <a:gdLst/>
              <a:ahLst/>
              <a:cxnLst/>
              <a:rect l="l" t="t" r="r" b="b"/>
              <a:pathLst>
                <a:path w="5339" h="5314" extrusionOk="0">
                  <a:moveTo>
                    <a:pt x="4887" y="1830"/>
                  </a:moveTo>
                  <a:cubicBezTo>
                    <a:pt x="5339" y="3058"/>
                    <a:pt x="4712" y="4412"/>
                    <a:pt x="3484" y="4863"/>
                  </a:cubicBezTo>
                  <a:cubicBezTo>
                    <a:pt x="2281" y="5314"/>
                    <a:pt x="928" y="4687"/>
                    <a:pt x="451" y="3484"/>
                  </a:cubicBezTo>
                  <a:cubicBezTo>
                    <a:pt x="0" y="2256"/>
                    <a:pt x="627" y="903"/>
                    <a:pt x="1855" y="452"/>
                  </a:cubicBezTo>
                  <a:cubicBezTo>
                    <a:pt x="3058" y="1"/>
                    <a:pt x="4411" y="602"/>
                    <a:pt x="4887" y="183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 name="Google Shape;224;p3"/>
            <p:cNvSpPr/>
            <p:nvPr/>
          </p:nvSpPr>
          <p:spPr>
            <a:xfrm>
              <a:off x="3358550" y="2469325"/>
              <a:ext cx="72075" cy="71450"/>
            </a:xfrm>
            <a:custGeom>
              <a:avLst/>
              <a:gdLst/>
              <a:ahLst/>
              <a:cxnLst/>
              <a:rect l="l" t="t" r="r" b="b"/>
              <a:pathLst>
                <a:path w="2883" h="2858" extrusionOk="0">
                  <a:moveTo>
                    <a:pt x="2632" y="978"/>
                  </a:moveTo>
                  <a:cubicBezTo>
                    <a:pt x="2882" y="1630"/>
                    <a:pt x="2532" y="2382"/>
                    <a:pt x="1880" y="2607"/>
                  </a:cubicBezTo>
                  <a:cubicBezTo>
                    <a:pt x="1228" y="2858"/>
                    <a:pt x="502" y="2532"/>
                    <a:pt x="251" y="1880"/>
                  </a:cubicBezTo>
                  <a:cubicBezTo>
                    <a:pt x="0" y="1204"/>
                    <a:pt x="326" y="477"/>
                    <a:pt x="1003" y="226"/>
                  </a:cubicBezTo>
                  <a:cubicBezTo>
                    <a:pt x="1654" y="1"/>
                    <a:pt x="2381" y="326"/>
                    <a:pt x="2632" y="97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25" name="Google Shape;225;p3"/>
          <p:cNvGrpSpPr/>
          <p:nvPr/>
        </p:nvGrpSpPr>
        <p:grpSpPr>
          <a:xfrm>
            <a:off x="7510400" y="1254438"/>
            <a:ext cx="166675" cy="168575"/>
            <a:chOff x="4954425" y="2036375"/>
            <a:chExt cx="166675" cy="168575"/>
          </a:xfrm>
        </p:grpSpPr>
        <p:sp>
          <p:nvSpPr>
            <p:cNvPr id="226" name="Google Shape;226;p3"/>
            <p:cNvSpPr/>
            <p:nvPr/>
          </p:nvSpPr>
          <p:spPr>
            <a:xfrm>
              <a:off x="4954425" y="2036375"/>
              <a:ext cx="166675" cy="168575"/>
            </a:xfrm>
            <a:custGeom>
              <a:avLst/>
              <a:gdLst/>
              <a:ahLst/>
              <a:cxnLst/>
              <a:rect l="l" t="t" r="r" b="b"/>
              <a:pathLst>
                <a:path w="6667" h="6743" extrusionOk="0">
                  <a:moveTo>
                    <a:pt x="1930" y="3584"/>
                  </a:moveTo>
                  <a:cubicBezTo>
                    <a:pt x="0" y="2882"/>
                    <a:pt x="1529" y="1178"/>
                    <a:pt x="2607" y="2306"/>
                  </a:cubicBezTo>
                  <a:cubicBezTo>
                    <a:pt x="2231" y="0"/>
                    <a:pt x="4712" y="802"/>
                    <a:pt x="3935" y="2406"/>
                  </a:cubicBezTo>
                  <a:cubicBezTo>
                    <a:pt x="5088" y="877"/>
                    <a:pt x="6667" y="2506"/>
                    <a:pt x="4812" y="3384"/>
                  </a:cubicBezTo>
                  <a:cubicBezTo>
                    <a:pt x="6617" y="3885"/>
                    <a:pt x="5940" y="5464"/>
                    <a:pt x="4386" y="4837"/>
                  </a:cubicBezTo>
                  <a:cubicBezTo>
                    <a:pt x="4386" y="6742"/>
                    <a:pt x="2431" y="6517"/>
                    <a:pt x="2757" y="4787"/>
                  </a:cubicBezTo>
                  <a:cubicBezTo>
                    <a:pt x="1203" y="6141"/>
                    <a:pt x="151" y="4311"/>
                    <a:pt x="1930" y="3584"/>
                  </a:cubicBezTo>
                  <a:cubicBezTo>
                    <a:pt x="1755" y="3509"/>
                    <a:pt x="1830" y="3634"/>
                    <a:pt x="1930" y="358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 name="Google Shape;227;p3"/>
            <p:cNvSpPr/>
            <p:nvPr/>
          </p:nvSpPr>
          <p:spPr>
            <a:xfrm>
              <a:off x="5008925" y="2104675"/>
              <a:ext cx="52650" cy="40750"/>
            </a:xfrm>
            <a:custGeom>
              <a:avLst/>
              <a:gdLst/>
              <a:ahLst/>
              <a:cxnLst/>
              <a:rect l="l" t="t" r="r" b="b"/>
              <a:pathLst>
                <a:path w="2106" h="1630" extrusionOk="0">
                  <a:moveTo>
                    <a:pt x="1053" y="0"/>
                  </a:moveTo>
                  <a:cubicBezTo>
                    <a:pt x="1" y="0"/>
                    <a:pt x="1" y="1629"/>
                    <a:pt x="1053" y="1629"/>
                  </a:cubicBezTo>
                  <a:cubicBezTo>
                    <a:pt x="2106" y="1629"/>
                    <a:pt x="2106" y="0"/>
                    <a:pt x="105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28" name="Google Shape;228;p3"/>
          <p:cNvSpPr/>
          <p:nvPr/>
        </p:nvSpPr>
        <p:spPr>
          <a:xfrm>
            <a:off x="1531350" y="3017075"/>
            <a:ext cx="119125" cy="81200"/>
          </a:xfrm>
          <a:custGeom>
            <a:avLst/>
            <a:gdLst/>
            <a:ahLst/>
            <a:cxnLst/>
            <a:rect l="l" t="t" r="r" b="b"/>
            <a:pathLst>
              <a:path w="4765" h="3248" extrusionOk="0">
                <a:moveTo>
                  <a:pt x="2253" y="1"/>
                </a:moveTo>
                <a:cubicBezTo>
                  <a:pt x="255" y="1"/>
                  <a:pt x="1" y="2834"/>
                  <a:pt x="2007" y="3221"/>
                </a:cubicBezTo>
                <a:cubicBezTo>
                  <a:pt x="2122" y="3239"/>
                  <a:pt x="2233" y="3248"/>
                  <a:pt x="2340" y="3248"/>
                </a:cubicBezTo>
                <a:cubicBezTo>
                  <a:pt x="4296" y="3248"/>
                  <a:pt x="4764" y="346"/>
                  <a:pt x="2483" y="13"/>
                </a:cubicBezTo>
                <a:cubicBezTo>
                  <a:pt x="2404" y="5"/>
                  <a:pt x="2327" y="1"/>
                  <a:pt x="2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 name="Google Shape;229;p3"/>
          <p:cNvSpPr/>
          <p:nvPr/>
        </p:nvSpPr>
        <p:spPr>
          <a:xfrm>
            <a:off x="8069225" y="2708388"/>
            <a:ext cx="87000" cy="61925"/>
          </a:xfrm>
          <a:custGeom>
            <a:avLst/>
            <a:gdLst/>
            <a:ahLst/>
            <a:cxnLst/>
            <a:rect l="l" t="t" r="r" b="b"/>
            <a:pathLst>
              <a:path w="3480" h="2477" extrusionOk="0">
                <a:moveTo>
                  <a:pt x="2112" y="1"/>
                </a:moveTo>
                <a:cubicBezTo>
                  <a:pt x="1992" y="1"/>
                  <a:pt x="1862" y="18"/>
                  <a:pt x="1722" y="57"/>
                </a:cubicBezTo>
                <a:cubicBezTo>
                  <a:pt x="1690" y="55"/>
                  <a:pt x="1659" y="54"/>
                  <a:pt x="1628" y="54"/>
                </a:cubicBezTo>
                <a:cubicBezTo>
                  <a:pt x="35" y="54"/>
                  <a:pt x="1" y="2476"/>
                  <a:pt x="1610" y="2476"/>
                </a:cubicBezTo>
                <a:cubicBezTo>
                  <a:pt x="1678" y="2476"/>
                  <a:pt x="1748" y="2472"/>
                  <a:pt x="1822" y="2463"/>
                </a:cubicBezTo>
                <a:cubicBezTo>
                  <a:pt x="3480" y="2279"/>
                  <a:pt x="3466" y="1"/>
                  <a:pt x="21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30" name="Google Shape;230;p3"/>
          <p:cNvGrpSpPr/>
          <p:nvPr/>
        </p:nvGrpSpPr>
        <p:grpSpPr>
          <a:xfrm>
            <a:off x="1168975" y="4065000"/>
            <a:ext cx="166675" cy="168575"/>
            <a:chOff x="4954425" y="2036375"/>
            <a:chExt cx="166675" cy="168575"/>
          </a:xfrm>
        </p:grpSpPr>
        <p:sp>
          <p:nvSpPr>
            <p:cNvPr id="231" name="Google Shape;231;p3"/>
            <p:cNvSpPr/>
            <p:nvPr/>
          </p:nvSpPr>
          <p:spPr>
            <a:xfrm>
              <a:off x="4954425" y="2036375"/>
              <a:ext cx="166675" cy="168575"/>
            </a:xfrm>
            <a:custGeom>
              <a:avLst/>
              <a:gdLst/>
              <a:ahLst/>
              <a:cxnLst/>
              <a:rect l="l" t="t" r="r" b="b"/>
              <a:pathLst>
                <a:path w="6667" h="6743" extrusionOk="0">
                  <a:moveTo>
                    <a:pt x="1930" y="3584"/>
                  </a:moveTo>
                  <a:cubicBezTo>
                    <a:pt x="0" y="2882"/>
                    <a:pt x="1529" y="1178"/>
                    <a:pt x="2607" y="2306"/>
                  </a:cubicBezTo>
                  <a:cubicBezTo>
                    <a:pt x="2231" y="0"/>
                    <a:pt x="4712" y="802"/>
                    <a:pt x="3935" y="2406"/>
                  </a:cubicBezTo>
                  <a:cubicBezTo>
                    <a:pt x="5088" y="877"/>
                    <a:pt x="6667" y="2506"/>
                    <a:pt x="4812" y="3384"/>
                  </a:cubicBezTo>
                  <a:cubicBezTo>
                    <a:pt x="6617" y="3885"/>
                    <a:pt x="5940" y="5464"/>
                    <a:pt x="4386" y="4837"/>
                  </a:cubicBezTo>
                  <a:cubicBezTo>
                    <a:pt x="4386" y="6742"/>
                    <a:pt x="2431" y="6517"/>
                    <a:pt x="2757" y="4787"/>
                  </a:cubicBezTo>
                  <a:cubicBezTo>
                    <a:pt x="1203" y="6141"/>
                    <a:pt x="151" y="4311"/>
                    <a:pt x="1930" y="3584"/>
                  </a:cubicBezTo>
                  <a:cubicBezTo>
                    <a:pt x="1755" y="3509"/>
                    <a:pt x="1830" y="3634"/>
                    <a:pt x="1930" y="358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 name="Google Shape;232;p3"/>
            <p:cNvSpPr/>
            <p:nvPr/>
          </p:nvSpPr>
          <p:spPr>
            <a:xfrm>
              <a:off x="5008925" y="2104675"/>
              <a:ext cx="52650" cy="40750"/>
            </a:xfrm>
            <a:custGeom>
              <a:avLst/>
              <a:gdLst/>
              <a:ahLst/>
              <a:cxnLst/>
              <a:rect l="l" t="t" r="r" b="b"/>
              <a:pathLst>
                <a:path w="2106" h="1630" extrusionOk="0">
                  <a:moveTo>
                    <a:pt x="1053" y="0"/>
                  </a:moveTo>
                  <a:cubicBezTo>
                    <a:pt x="1" y="0"/>
                    <a:pt x="1" y="1629"/>
                    <a:pt x="1053" y="1629"/>
                  </a:cubicBezTo>
                  <a:cubicBezTo>
                    <a:pt x="2106" y="1629"/>
                    <a:pt x="2106" y="0"/>
                    <a:pt x="105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26"/>
        <p:cNvGrpSpPr/>
        <p:nvPr/>
      </p:nvGrpSpPr>
      <p:grpSpPr>
        <a:xfrm>
          <a:off x="0" y="0"/>
          <a:ext cx="0" cy="0"/>
          <a:chOff x="0" y="0"/>
          <a:chExt cx="0" cy="0"/>
        </a:xfrm>
      </p:grpSpPr>
      <p:grpSp>
        <p:nvGrpSpPr>
          <p:cNvPr id="327" name="Google Shape;327;p5"/>
          <p:cNvGrpSpPr/>
          <p:nvPr/>
        </p:nvGrpSpPr>
        <p:grpSpPr>
          <a:xfrm>
            <a:off x="395894" y="219519"/>
            <a:ext cx="8518865" cy="4788281"/>
            <a:chOff x="395894" y="219519"/>
            <a:chExt cx="8518865" cy="4788281"/>
          </a:xfrm>
        </p:grpSpPr>
        <p:sp>
          <p:nvSpPr>
            <p:cNvPr id="328" name="Google Shape;328;p5"/>
            <p:cNvSpPr/>
            <p:nvPr/>
          </p:nvSpPr>
          <p:spPr>
            <a:xfrm>
              <a:off x="661185" y="219519"/>
              <a:ext cx="8068819" cy="4788281"/>
            </a:xfrm>
            <a:custGeom>
              <a:avLst/>
              <a:gdLst/>
              <a:ahLst/>
              <a:cxnLst/>
              <a:rect l="l" t="t" r="r" b="b"/>
              <a:pathLst>
                <a:path w="257584" h="146846" extrusionOk="0">
                  <a:moveTo>
                    <a:pt x="7146" y="1"/>
                  </a:moveTo>
                  <a:cubicBezTo>
                    <a:pt x="3214" y="1"/>
                    <a:pt x="1" y="3214"/>
                    <a:pt x="1" y="7146"/>
                  </a:cubicBezTo>
                  <a:lnTo>
                    <a:pt x="1" y="139700"/>
                  </a:lnTo>
                  <a:cubicBezTo>
                    <a:pt x="1" y="143632"/>
                    <a:pt x="3214" y="146845"/>
                    <a:pt x="7146" y="146845"/>
                  </a:cubicBezTo>
                  <a:lnTo>
                    <a:pt x="250438" y="146845"/>
                  </a:lnTo>
                  <a:cubicBezTo>
                    <a:pt x="254408" y="146845"/>
                    <a:pt x="257584" y="143632"/>
                    <a:pt x="257584" y="139700"/>
                  </a:cubicBezTo>
                  <a:lnTo>
                    <a:pt x="257584" y="7146"/>
                  </a:lnTo>
                  <a:cubicBezTo>
                    <a:pt x="257584" y="3214"/>
                    <a:pt x="254408" y="1"/>
                    <a:pt x="2504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29" name="Google Shape;329;p5"/>
            <p:cNvGrpSpPr/>
            <p:nvPr/>
          </p:nvGrpSpPr>
          <p:grpSpPr>
            <a:xfrm>
              <a:off x="8341543" y="2282008"/>
              <a:ext cx="569676" cy="380612"/>
              <a:chOff x="8341543" y="2282008"/>
              <a:chExt cx="569676" cy="380612"/>
            </a:xfrm>
          </p:grpSpPr>
          <p:sp>
            <p:nvSpPr>
              <p:cNvPr id="330" name="Google Shape;330;p5"/>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 name="Google Shape;331;p5"/>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32" name="Google Shape;332;p5"/>
            <p:cNvSpPr/>
            <p:nvPr/>
          </p:nvSpPr>
          <p:spPr>
            <a:xfrm>
              <a:off x="8341543" y="4447718"/>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33" name="Google Shape;333;p5"/>
            <p:cNvGrpSpPr/>
            <p:nvPr/>
          </p:nvGrpSpPr>
          <p:grpSpPr>
            <a:xfrm>
              <a:off x="8341543" y="1721094"/>
              <a:ext cx="569676" cy="380612"/>
              <a:chOff x="8341543" y="1721094"/>
              <a:chExt cx="569676" cy="380612"/>
            </a:xfrm>
          </p:grpSpPr>
          <p:sp>
            <p:nvSpPr>
              <p:cNvPr id="334" name="Google Shape;334;p5"/>
              <p:cNvSpPr/>
              <p:nvPr/>
            </p:nvSpPr>
            <p:spPr>
              <a:xfrm>
                <a:off x="8341543" y="1800869"/>
                <a:ext cx="569676" cy="300837"/>
              </a:xfrm>
              <a:custGeom>
                <a:avLst/>
                <a:gdLst/>
                <a:ahLst/>
                <a:cxnLst/>
                <a:rect l="l" t="t" r="r" b="b"/>
                <a:pathLst>
                  <a:path w="18186" h="9226" extrusionOk="0">
                    <a:moveTo>
                      <a:pt x="0" y="0"/>
                    </a:moveTo>
                    <a:lnTo>
                      <a:pt x="0" y="9225"/>
                    </a:lnTo>
                    <a:lnTo>
                      <a:pt x="18186" y="9225"/>
                    </a:lnTo>
                    <a:lnTo>
                      <a:pt x="16824" y="4462"/>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 name="Google Shape;335;p5"/>
              <p:cNvSpPr/>
              <p:nvPr/>
            </p:nvSpPr>
            <p:spPr>
              <a:xfrm>
                <a:off x="8341543" y="1721094"/>
                <a:ext cx="569676" cy="300837"/>
              </a:xfrm>
              <a:custGeom>
                <a:avLst/>
                <a:gdLst/>
                <a:ahLst/>
                <a:cxnLst/>
                <a:rect l="l" t="t" r="r" b="b"/>
                <a:pathLst>
                  <a:path w="18186" h="9226" extrusionOk="0">
                    <a:moveTo>
                      <a:pt x="0" y="0"/>
                    </a:moveTo>
                    <a:lnTo>
                      <a:pt x="0" y="9225"/>
                    </a:lnTo>
                    <a:lnTo>
                      <a:pt x="18186" y="9225"/>
                    </a:lnTo>
                    <a:lnTo>
                      <a:pt x="16824" y="4462"/>
                    </a:lnTo>
                    <a:lnTo>
                      <a:pt x="181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36" name="Google Shape;336;p5"/>
            <p:cNvGrpSpPr/>
            <p:nvPr/>
          </p:nvGrpSpPr>
          <p:grpSpPr>
            <a:xfrm>
              <a:off x="8346273" y="1183592"/>
              <a:ext cx="568486" cy="388014"/>
              <a:chOff x="8346273" y="1183592"/>
              <a:chExt cx="568486" cy="388014"/>
            </a:xfrm>
          </p:grpSpPr>
          <p:sp>
            <p:nvSpPr>
              <p:cNvPr id="337" name="Google Shape;337;p5"/>
              <p:cNvSpPr/>
              <p:nvPr/>
            </p:nvSpPr>
            <p:spPr>
              <a:xfrm>
                <a:off x="8346273" y="1263367"/>
                <a:ext cx="568486" cy="308239"/>
              </a:xfrm>
              <a:custGeom>
                <a:avLst/>
                <a:gdLst/>
                <a:ahLst/>
                <a:cxnLst/>
                <a:rect l="l" t="t" r="r" b="b"/>
                <a:pathLst>
                  <a:path w="18148" h="9453" extrusionOk="0">
                    <a:moveTo>
                      <a:pt x="0" y="0"/>
                    </a:moveTo>
                    <a:lnTo>
                      <a:pt x="0" y="9452"/>
                    </a:lnTo>
                    <a:lnTo>
                      <a:pt x="18148" y="9452"/>
                    </a:lnTo>
                    <a:lnTo>
                      <a:pt x="16787" y="4688"/>
                    </a:lnTo>
                    <a:lnTo>
                      <a:pt x="18148"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 name="Google Shape;338;p5"/>
              <p:cNvSpPr/>
              <p:nvPr/>
            </p:nvSpPr>
            <p:spPr>
              <a:xfrm>
                <a:off x="8346273" y="1183592"/>
                <a:ext cx="568486" cy="308239"/>
              </a:xfrm>
              <a:custGeom>
                <a:avLst/>
                <a:gdLst/>
                <a:ahLst/>
                <a:cxnLst/>
                <a:rect l="l" t="t" r="r" b="b"/>
                <a:pathLst>
                  <a:path w="18148" h="9453" extrusionOk="0">
                    <a:moveTo>
                      <a:pt x="0" y="0"/>
                    </a:moveTo>
                    <a:lnTo>
                      <a:pt x="0" y="9452"/>
                    </a:lnTo>
                    <a:lnTo>
                      <a:pt x="18148" y="9452"/>
                    </a:lnTo>
                    <a:lnTo>
                      <a:pt x="16787" y="4688"/>
                    </a:lnTo>
                    <a:lnTo>
                      <a:pt x="181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39" name="Google Shape;339;p5"/>
            <p:cNvGrpSpPr/>
            <p:nvPr/>
          </p:nvGrpSpPr>
          <p:grpSpPr>
            <a:xfrm>
              <a:off x="8341543" y="606635"/>
              <a:ext cx="569676" cy="388014"/>
              <a:chOff x="8341543" y="606635"/>
              <a:chExt cx="569676" cy="388014"/>
            </a:xfrm>
          </p:grpSpPr>
          <p:sp>
            <p:nvSpPr>
              <p:cNvPr id="340" name="Google Shape;340;p5"/>
              <p:cNvSpPr/>
              <p:nvPr/>
            </p:nvSpPr>
            <p:spPr>
              <a:xfrm>
                <a:off x="8341543" y="686410"/>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 name="Google Shape;341;p5"/>
              <p:cNvSpPr/>
              <p:nvPr/>
            </p:nvSpPr>
            <p:spPr>
              <a:xfrm>
                <a:off x="8341543" y="606635"/>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42" name="Google Shape;342;p5"/>
            <p:cNvGrpSpPr/>
            <p:nvPr/>
          </p:nvGrpSpPr>
          <p:grpSpPr>
            <a:xfrm>
              <a:off x="8341543" y="2842933"/>
              <a:ext cx="569676" cy="380612"/>
              <a:chOff x="8341543" y="2282008"/>
              <a:chExt cx="569676" cy="380612"/>
            </a:xfrm>
          </p:grpSpPr>
          <p:sp>
            <p:nvSpPr>
              <p:cNvPr id="343" name="Google Shape;343;p5"/>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 name="Google Shape;344;p5"/>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45" name="Google Shape;345;p5"/>
            <p:cNvGrpSpPr/>
            <p:nvPr/>
          </p:nvGrpSpPr>
          <p:grpSpPr>
            <a:xfrm>
              <a:off x="8341543" y="3403858"/>
              <a:ext cx="569676" cy="380612"/>
              <a:chOff x="8341543" y="2282008"/>
              <a:chExt cx="569676" cy="380612"/>
            </a:xfrm>
          </p:grpSpPr>
          <p:sp>
            <p:nvSpPr>
              <p:cNvPr id="346" name="Google Shape;346;p5"/>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7" name="Google Shape;347;p5"/>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48" name="Google Shape;348;p5"/>
            <p:cNvSpPr/>
            <p:nvPr/>
          </p:nvSpPr>
          <p:spPr>
            <a:xfrm>
              <a:off x="8341543" y="4367943"/>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9" name="Google Shape;349;p5"/>
            <p:cNvSpPr/>
            <p:nvPr/>
          </p:nvSpPr>
          <p:spPr>
            <a:xfrm>
              <a:off x="395894" y="219519"/>
              <a:ext cx="8053438" cy="4788281"/>
            </a:xfrm>
            <a:custGeom>
              <a:avLst/>
              <a:gdLst/>
              <a:ahLst/>
              <a:cxnLst/>
              <a:rect l="l" t="t" r="r" b="b"/>
              <a:pathLst>
                <a:path w="257093" h="146846" extrusionOk="0">
                  <a:moveTo>
                    <a:pt x="7146" y="1"/>
                  </a:moveTo>
                  <a:cubicBezTo>
                    <a:pt x="3177" y="1"/>
                    <a:pt x="1" y="3214"/>
                    <a:pt x="1" y="7146"/>
                  </a:cubicBezTo>
                  <a:lnTo>
                    <a:pt x="1" y="139700"/>
                  </a:lnTo>
                  <a:cubicBezTo>
                    <a:pt x="1" y="143632"/>
                    <a:pt x="3177" y="146845"/>
                    <a:pt x="7146" y="146845"/>
                  </a:cubicBezTo>
                  <a:lnTo>
                    <a:pt x="249947" y="146845"/>
                  </a:lnTo>
                  <a:cubicBezTo>
                    <a:pt x="253879" y="146845"/>
                    <a:pt x="257093" y="143632"/>
                    <a:pt x="257093" y="139700"/>
                  </a:cubicBezTo>
                  <a:lnTo>
                    <a:pt x="257093" y="7146"/>
                  </a:lnTo>
                  <a:cubicBezTo>
                    <a:pt x="257093" y="3214"/>
                    <a:pt x="253879" y="1"/>
                    <a:pt x="2499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50" name="Google Shape;350;p5"/>
          <p:cNvSpPr txBox="1">
            <a:spLocks noGrp="1"/>
          </p:cNvSpPr>
          <p:nvPr>
            <p:ph type="title"/>
          </p:nvPr>
        </p:nvSpPr>
        <p:spPr>
          <a:xfrm>
            <a:off x="726225" y="441350"/>
            <a:ext cx="76914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sp>
        <p:nvSpPr>
          <p:cNvPr id="351" name="Google Shape;351;p5"/>
          <p:cNvSpPr txBox="1">
            <a:spLocks noGrp="1"/>
          </p:cNvSpPr>
          <p:nvPr>
            <p:ph type="subTitle" idx="1"/>
          </p:nvPr>
        </p:nvSpPr>
        <p:spPr>
          <a:xfrm>
            <a:off x="1979838" y="2245525"/>
            <a:ext cx="2342700" cy="396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800" b="1">
                <a:solidFill>
                  <a:schemeClr val="accent1"/>
                </a:solidFill>
              </a:defRPr>
            </a:lvl1pPr>
            <a:lvl2pPr lvl="1" algn="ctr" rtl="0">
              <a:spcBef>
                <a:spcPts val="0"/>
              </a:spcBef>
              <a:spcAft>
                <a:spcPts val="0"/>
              </a:spcAft>
              <a:buNone/>
              <a:defRPr sz="1800">
                <a:solidFill>
                  <a:schemeClr val="accent1"/>
                </a:solidFill>
              </a:defRPr>
            </a:lvl2pPr>
            <a:lvl3pPr lvl="2" algn="ctr" rtl="0">
              <a:spcBef>
                <a:spcPts val="0"/>
              </a:spcBef>
              <a:spcAft>
                <a:spcPts val="0"/>
              </a:spcAft>
              <a:buNone/>
              <a:defRPr sz="1800">
                <a:solidFill>
                  <a:schemeClr val="accent1"/>
                </a:solidFill>
              </a:defRPr>
            </a:lvl3pPr>
            <a:lvl4pPr lvl="3" algn="ctr" rtl="0">
              <a:spcBef>
                <a:spcPts val="0"/>
              </a:spcBef>
              <a:spcAft>
                <a:spcPts val="0"/>
              </a:spcAft>
              <a:buNone/>
              <a:defRPr sz="1800">
                <a:solidFill>
                  <a:schemeClr val="accent1"/>
                </a:solidFill>
              </a:defRPr>
            </a:lvl4pPr>
            <a:lvl5pPr lvl="4" algn="ctr" rtl="0">
              <a:spcBef>
                <a:spcPts val="0"/>
              </a:spcBef>
              <a:spcAft>
                <a:spcPts val="0"/>
              </a:spcAft>
              <a:buNone/>
              <a:defRPr sz="1800">
                <a:solidFill>
                  <a:schemeClr val="accent1"/>
                </a:solidFill>
              </a:defRPr>
            </a:lvl5pPr>
            <a:lvl6pPr lvl="5" algn="ctr" rtl="0">
              <a:spcBef>
                <a:spcPts val="0"/>
              </a:spcBef>
              <a:spcAft>
                <a:spcPts val="0"/>
              </a:spcAft>
              <a:buNone/>
              <a:defRPr sz="1800">
                <a:solidFill>
                  <a:schemeClr val="accent1"/>
                </a:solidFill>
              </a:defRPr>
            </a:lvl6pPr>
            <a:lvl7pPr lvl="6" algn="ctr" rtl="0">
              <a:spcBef>
                <a:spcPts val="0"/>
              </a:spcBef>
              <a:spcAft>
                <a:spcPts val="0"/>
              </a:spcAft>
              <a:buNone/>
              <a:defRPr sz="1800">
                <a:solidFill>
                  <a:schemeClr val="accent1"/>
                </a:solidFill>
              </a:defRPr>
            </a:lvl7pPr>
            <a:lvl8pPr lvl="7" algn="ctr" rtl="0">
              <a:spcBef>
                <a:spcPts val="0"/>
              </a:spcBef>
              <a:spcAft>
                <a:spcPts val="0"/>
              </a:spcAft>
              <a:buNone/>
              <a:defRPr sz="1800">
                <a:solidFill>
                  <a:schemeClr val="accent1"/>
                </a:solidFill>
              </a:defRPr>
            </a:lvl8pPr>
            <a:lvl9pPr lvl="8" algn="ctr" rtl="0">
              <a:spcBef>
                <a:spcPts val="0"/>
              </a:spcBef>
              <a:spcAft>
                <a:spcPts val="0"/>
              </a:spcAft>
              <a:buNone/>
              <a:defRPr sz="1800">
                <a:solidFill>
                  <a:schemeClr val="accent1"/>
                </a:solidFill>
              </a:defRPr>
            </a:lvl9pPr>
          </a:lstStyle>
          <a:p>
            <a:endParaRPr/>
          </a:p>
        </p:txBody>
      </p:sp>
      <p:sp>
        <p:nvSpPr>
          <p:cNvPr id="352" name="Google Shape;352;p5"/>
          <p:cNvSpPr txBox="1">
            <a:spLocks noGrp="1"/>
          </p:cNvSpPr>
          <p:nvPr>
            <p:ph type="subTitle" idx="2"/>
          </p:nvPr>
        </p:nvSpPr>
        <p:spPr>
          <a:xfrm>
            <a:off x="1979838" y="2603400"/>
            <a:ext cx="2342700" cy="985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353" name="Google Shape;353;p5"/>
          <p:cNvSpPr txBox="1">
            <a:spLocks noGrp="1"/>
          </p:cNvSpPr>
          <p:nvPr>
            <p:ph type="subTitle" idx="3"/>
          </p:nvPr>
        </p:nvSpPr>
        <p:spPr>
          <a:xfrm>
            <a:off x="4821463" y="2245525"/>
            <a:ext cx="2342700" cy="396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800" b="1">
                <a:solidFill>
                  <a:schemeClr val="accent1"/>
                </a:solidFill>
              </a:defRPr>
            </a:lvl1pPr>
            <a:lvl2pPr lvl="1" algn="ctr" rtl="0">
              <a:spcBef>
                <a:spcPts val="0"/>
              </a:spcBef>
              <a:spcAft>
                <a:spcPts val="0"/>
              </a:spcAft>
              <a:buNone/>
              <a:defRPr sz="1800">
                <a:solidFill>
                  <a:schemeClr val="accent1"/>
                </a:solidFill>
              </a:defRPr>
            </a:lvl2pPr>
            <a:lvl3pPr lvl="2" algn="ctr" rtl="0">
              <a:spcBef>
                <a:spcPts val="0"/>
              </a:spcBef>
              <a:spcAft>
                <a:spcPts val="0"/>
              </a:spcAft>
              <a:buNone/>
              <a:defRPr sz="1800">
                <a:solidFill>
                  <a:schemeClr val="accent1"/>
                </a:solidFill>
              </a:defRPr>
            </a:lvl3pPr>
            <a:lvl4pPr lvl="3" algn="ctr" rtl="0">
              <a:spcBef>
                <a:spcPts val="0"/>
              </a:spcBef>
              <a:spcAft>
                <a:spcPts val="0"/>
              </a:spcAft>
              <a:buNone/>
              <a:defRPr sz="1800">
                <a:solidFill>
                  <a:schemeClr val="accent1"/>
                </a:solidFill>
              </a:defRPr>
            </a:lvl4pPr>
            <a:lvl5pPr lvl="4" algn="ctr" rtl="0">
              <a:spcBef>
                <a:spcPts val="0"/>
              </a:spcBef>
              <a:spcAft>
                <a:spcPts val="0"/>
              </a:spcAft>
              <a:buNone/>
              <a:defRPr sz="1800">
                <a:solidFill>
                  <a:schemeClr val="accent1"/>
                </a:solidFill>
              </a:defRPr>
            </a:lvl5pPr>
            <a:lvl6pPr lvl="5" algn="ctr" rtl="0">
              <a:spcBef>
                <a:spcPts val="0"/>
              </a:spcBef>
              <a:spcAft>
                <a:spcPts val="0"/>
              </a:spcAft>
              <a:buNone/>
              <a:defRPr sz="1800">
                <a:solidFill>
                  <a:schemeClr val="accent1"/>
                </a:solidFill>
              </a:defRPr>
            </a:lvl6pPr>
            <a:lvl7pPr lvl="6" algn="ctr" rtl="0">
              <a:spcBef>
                <a:spcPts val="0"/>
              </a:spcBef>
              <a:spcAft>
                <a:spcPts val="0"/>
              </a:spcAft>
              <a:buNone/>
              <a:defRPr sz="1800">
                <a:solidFill>
                  <a:schemeClr val="accent1"/>
                </a:solidFill>
              </a:defRPr>
            </a:lvl7pPr>
            <a:lvl8pPr lvl="7" algn="ctr" rtl="0">
              <a:spcBef>
                <a:spcPts val="0"/>
              </a:spcBef>
              <a:spcAft>
                <a:spcPts val="0"/>
              </a:spcAft>
              <a:buNone/>
              <a:defRPr sz="1800">
                <a:solidFill>
                  <a:schemeClr val="accent1"/>
                </a:solidFill>
              </a:defRPr>
            </a:lvl8pPr>
            <a:lvl9pPr lvl="8" algn="ctr" rtl="0">
              <a:spcBef>
                <a:spcPts val="0"/>
              </a:spcBef>
              <a:spcAft>
                <a:spcPts val="0"/>
              </a:spcAft>
              <a:buNone/>
              <a:defRPr sz="1800">
                <a:solidFill>
                  <a:schemeClr val="accent1"/>
                </a:solidFill>
              </a:defRPr>
            </a:lvl9pPr>
          </a:lstStyle>
          <a:p>
            <a:endParaRPr/>
          </a:p>
        </p:txBody>
      </p:sp>
      <p:sp>
        <p:nvSpPr>
          <p:cNvPr id="354" name="Google Shape;354;p5"/>
          <p:cNvSpPr txBox="1">
            <a:spLocks noGrp="1"/>
          </p:cNvSpPr>
          <p:nvPr>
            <p:ph type="subTitle" idx="4"/>
          </p:nvPr>
        </p:nvSpPr>
        <p:spPr>
          <a:xfrm>
            <a:off x="4821463" y="2603404"/>
            <a:ext cx="2342700" cy="985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355" name="Google Shape;355;p5"/>
          <p:cNvSpPr/>
          <p:nvPr/>
        </p:nvSpPr>
        <p:spPr>
          <a:xfrm>
            <a:off x="546317" y="941938"/>
            <a:ext cx="79378" cy="131963"/>
          </a:xfrm>
          <a:custGeom>
            <a:avLst/>
            <a:gdLst/>
            <a:ahLst/>
            <a:cxnLst/>
            <a:rect l="l" t="t" r="r" b="b"/>
            <a:pathLst>
              <a:path w="2534" h="4047" extrusionOk="0">
                <a:moveTo>
                  <a:pt x="1286" y="1"/>
                </a:moveTo>
                <a:cubicBezTo>
                  <a:pt x="567" y="1"/>
                  <a:pt x="0" y="908"/>
                  <a:pt x="0" y="2042"/>
                </a:cubicBezTo>
                <a:cubicBezTo>
                  <a:pt x="0" y="3139"/>
                  <a:pt x="567" y="4046"/>
                  <a:pt x="1286" y="4046"/>
                </a:cubicBezTo>
                <a:cubicBezTo>
                  <a:pt x="1966" y="4046"/>
                  <a:pt x="2533" y="3139"/>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 name="Google Shape;356;p5"/>
          <p:cNvSpPr/>
          <p:nvPr/>
        </p:nvSpPr>
        <p:spPr>
          <a:xfrm>
            <a:off x="281025" y="966589"/>
            <a:ext cx="324527" cy="82660"/>
          </a:xfrm>
          <a:custGeom>
            <a:avLst/>
            <a:gdLst/>
            <a:ahLst/>
            <a:cxnLst/>
            <a:rect l="l" t="t" r="r" b="b"/>
            <a:pathLst>
              <a:path w="10360" h="2535" extrusionOk="0">
                <a:moveTo>
                  <a:pt x="794" y="1"/>
                </a:moveTo>
                <a:cubicBezTo>
                  <a:pt x="341" y="1"/>
                  <a:pt x="0" y="568"/>
                  <a:pt x="0" y="1286"/>
                </a:cubicBezTo>
                <a:cubicBezTo>
                  <a:pt x="0" y="1967"/>
                  <a:pt x="341" y="2534"/>
                  <a:pt x="794" y="2534"/>
                </a:cubicBezTo>
                <a:lnTo>
                  <a:pt x="9566" y="2534"/>
                </a:lnTo>
                <a:cubicBezTo>
                  <a:pt x="10019" y="2534"/>
                  <a:pt x="10360" y="1967"/>
                  <a:pt x="10360" y="1286"/>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7" name="Google Shape;357;p5"/>
          <p:cNvSpPr/>
          <p:nvPr/>
        </p:nvSpPr>
        <p:spPr>
          <a:xfrm>
            <a:off x="304707" y="104921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 name="Google Shape;358;p5"/>
          <p:cNvSpPr/>
          <p:nvPr/>
        </p:nvSpPr>
        <p:spPr>
          <a:xfrm>
            <a:off x="605521" y="1007283"/>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9" name="Google Shape;359;p5"/>
          <p:cNvSpPr/>
          <p:nvPr/>
        </p:nvSpPr>
        <p:spPr>
          <a:xfrm>
            <a:off x="546317" y="1298240"/>
            <a:ext cx="79378" cy="133169"/>
          </a:xfrm>
          <a:custGeom>
            <a:avLst/>
            <a:gdLst/>
            <a:ahLst/>
            <a:cxnLst/>
            <a:rect l="l" t="t" r="r" b="b"/>
            <a:pathLst>
              <a:path w="2534" h="4084" extrusionOk="0">
                <a:moveTo>
                  <a:pt x="1286" y="0"/>
                </a:moveTo>
                <a:cubicBezTo>
                  <a:pt x="567" y="0"/>
                  <a:pt x="0" y="908"/>
                  <a:pt x="0" y="2042"/>
                </a:cubicBezTo>
                <a:cubicBezTo>
                  <a:pt x="0" y="3176"/>
                  <a:pt x="567" y="4083"/>
                  <a:pt x="1286" y="4083"/>
                </a:cubicBezTo>
                <a:cubicBezTo>
                  <a:pt x="1966" y="4083"/>
                  <a:pt x="2533" y="3176"/>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0" name="Google Shape;360;p5"/>
          <p:cNvSpPr/>
          <p:nvPr/>
        </p:nvSpPr>
        <p:spPr>
          <a:xfrm>
            <a:off x="281025" y="1324130"/>
            <a:ext cx="324527" cy="81388"/>
          </a:xfrm>
          <a:custGeom>
            <a:avLst/>
            <a:gdLst/>
            <a:ahLst/>
            <a:cxnLst/>
            <a:rect l="l" t="t" r="r" b="b"/>
            <a:pathLst>
              <a:path w="10360" h="2496" extrusionOk="0">
                <a:moveTo>
                  <a:pt x="794" y="0"/>
                </a:moveTo>
                <a:cubicBezTo>
                  <a:pt x="341" y="0"/>
                  <a:pt x="0" y="567"/>
                  <a:pt x="0" y="1248"/>
                </a:cubicBezTo>
                <a:cubicBezTo>
                  <a:pt x="0" y="1928"/>
                  <a:pt x="341" y="2495"/>
                  <a:pt x="794" y="2495"/>
                </a:cubicBezTo>
                <a:lnTo>
                  <a:pt x="9566" y="2495"/>
                </a:lnTo>
                <a:cubicBezTo>
                  <a:pt x="10019" y="2495"/>
                  <a:pt x="10360" y="1928"/>
                  <a:pt x="10360" y="1248"/>
                </a:cubicBezTo>
                <a:cubicBezTo>
                  <a:pt x="10360" y="567"/>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1" name="Google Shape;361;p5"/>
          <p:cNvSpPr/>
          <p:nvPr/>
        </p:nvSpPr>
        <p:spPr>
          <a:xfrm>
            <a:off x="304707" y="1405486"/>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2" name="Google Shape;362;p5"/>
          <p:cNvSpPr/>
          <p:nvPr/>
        </p:nvSpPr>
        <p:spPr>
          <a:xfrm>
            <a:off x="605521" y="1364792"/>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 name="Google Shape;363;p5"/>
          <p:cNvSpPr/>
          <p:nvPr/>
        </p:nvSpPr>
        <p:spPr>
          <a:xfrm>
            <a:off x="282216" y="1335217"/>
            <a:ext cx="323337" cy="70302"/>
          </a:xfrm>
          <a:custGeom>
            <a:avLst/>
            <a:gdLst/>
            <a:ahLst/>
            <a:cxnLst/>
            <a:rect l="l" t="t" r="r" b="b"/>
            <a:pathLst>
              <a:path w="10322" h="2156" extrusionOk="0">
                <a:moveTo>
                  <a:pt x="10057" y="0"/>
                </a:moveTo>
                <a:lnTo>
                  <a:pt x="10057" y="0"/>
                </a:lnTo>
                <a:cubicBezTo>
                  <a:pt x="10095" y="76"/>
                  <a:pt x="10095" y="190"/>
                  <a:pt x="10095" y="303"/>
                </a:cubicBezTo>
                <a:cubicBezTo>
                  <a:pt x="10095" y="983"/>
                  <a:pt x="9755" y="1551"/>
                  <a:pt x="9301" y="1551"/>
                </a:cubicBezTo>
                <a:lnTo>
                  <a:pt x="530" y="1551"/>
                </a:lnTo>
                <a:cubicBezTo>
                  <a:pt x="303" y="1551"/>
                  <a:pt x="114" y="1437"/>
                  <a:pt x="0" y="1210"/>
                </a:cubicBezTo>
                <a:lnTo>
                  <a:pt x="0" y="1210"/>
                </a:lnTo>
                <a:cubicBezTo>
                  <a:pt x="76" y="1740"/>
                  <a:pt x="378" y="2118"/>
                  <a:pt x="719" y="2155"/>
                </a:cubicBezTo>
                <a:lnTo>
                  <a:pt x="9528" y="2155"/>
                </a:lnTo>
                <a:cubicBezTo>
                  <a:pt x="9981" y="2155"/>
                  <a:pt x="10322" y="1588"/>
                  <a:pt x="10322" y="908"/>
                </a:cubicBezTo>
                <a:cubicBezTo>
                  <a:pt x="10322" y="530"/>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 name="Google Shape;364;p5"/>
          <p:cNvSpPr/>
          <p:nvPr/>
        </p:nvSpPr>
        <p:spPr>
          <a:xfrm>
            <a:off x="546317" y="1655749"/>
            <a:ext cx="79378" cy="131930"/>
          </a:xfrm>
          <a:custGeom>
            <a:avLst/>
            <a:gdLst/>
            <a:ahLst/>
            <a:cxnLst/>
            <a:rect l="l" t="t" r="r" b="b"/>
            <a:pathLst>
              <a:path w="2534" h="4046" extrusionOk="0">
                <a:moveTo>
                  <a:pt x="1286" y="0"/>
                </a:moveTo>
                <a:cubicBezTo>
                  <a:pt x="567" y="0"/>
                  <a:pt x="0" y="908"/>
                  <a:pt x="0" y="2004"/>
                </a:cubicBezTo>
                <a:cubicBezTo>
                  <a:pt x="0" y="3138"/>
                  <a:pt x="567" y="4046"/>
                  <a:pt x="1286" y="4046"/>
                </a:cubicBezTo>
                <a:cubicBezTo>
                  <a:pt x="1966" y="4046"/>
                  <a:pt x="2533" y="3138"/>
                  <a:pt x="2533" y="2004"/>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 name="Google Shape;365;p5"/>
          <p:cNvSpPr/>
          <p:nvPr/>
        </p:nvSpPr>
        <p:spPr>
          <a:xfrm>
            <a:off x="281025" y="1680400"/>
            <a:ext cx="324527" cy="82627"/>
          </a:xfrm>
          <a:custGeom>
            <a:avLst/>
            <a:gdLst/>
            <a:ahLst/>
            <a:cxnLst/>
            <a:rect l="l" t="t" r="r" b="b"/>
            <a:pathLst>
              <a:path w="10360" h="2534" extrusionOk="0">
                <a:moveTo>
                  <a:pt x="794" y="1"/>
                </a:moveTo>
                <a:cubicBezTo>
                  <a:pt x="341" y="1"/>
                  <a:pt x="0" y="568"/>
                  <a:pt x="0" y="1248"/>
                </a:cubicBezTo>
                <a:cubicBezTo>
                  <a:pt x="0" y="1967"/>
                  <a:pt x="341" y="2534"/>
                  <a:pt x="794" y="2534"/>
                </a:cubicBezTo>
                <a:lnTo>
                  <a:pt x="9566" y="2534"/>
                </a:lnTo>
                <a:cubicBezTo>
                  <a:pt x="10019" y="2534"/>
                  <a:pt x="10360" y="1967"/>
                  <a:pt x="10360" y="1248"/>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 name="Google Shape;366;p5"/>
          <p:cNvSpPr/>
          <p:nvPr/>
        </p:nvSpPr>
        <p:spPr>
          <a:xfrm>
            <a:off x="304707" y="1761756"/>
            <a:ext cx="32014" cy="1272"/>
          </a:xfrm>
          <a:custGeom>
            <a:avLst/>
            <a:gdLst/>
            <a:ahLst/>
            <a:cxnLst/>
            <a:rect l="l" t="t" r="r" b="b"/>
            <a:pathLst>
              <a:path w="1022" h="39" extrusionOk="0">
                <a:moveTo>
                  <a:pt x="1021" y="39"/>
                </a:moveTo>
                <a:lnTo>
                  <a:pt x="38" y="39"/>
                </a:lnTo>
                <a:cubicBezTo>
                  <a:pt x="38" y="39"/>
                  <a:pt x="38" y="39"/>
                  <a:pt x="38" y="39"/>
                </a:cubicBezTo>
                <a:cubicBezTo>
                  <a:pt x="38" y="39"/>
                  <a:pt x="38" y="39"/>
                  <a:pt x="38" y="39"/>
                </a:cubicBezTo>
                <a:lnTo>
                  <a:pt x="1021" y="39"/>
                </a:lnTo>
                <a:lnTo>
                  <a:pt x="1021" y="39"/>
                </a:lnTo>
                <a:close/>
                <a:moveTo>
                  <a:pt x="1" y="39"/>
                </a:moveTo>
                <a:lnTo>
                  <a:pt x="1" y="39"/>
                </a:lnTo>
                <a:lnTo>
                  <a:pt x="1" y="39"/>
                </a:lnTo>
                <a:close/>
                <a:moveTo>
                  <a:pt x="1" y="39"/>
                </a:moveTo>
                <a:lnTo>
                  <a:pt x="1" y="39"/>
                </a:lnTo>
                <a:lnTo>
                  <a:pt x="1" y="39"/>
                </a:lnTo>
                <a:close/>
                <a:moveTo>
                  <a:pt x="1" y="39"/>
                </a:moveTo>
                <a:lnTo>
                  <a:pt x="1" y="39"/>
                </a:lnTo>
                <a:lnTo>
                  <a:pt x="1" y="39"/>
                </a:lnTo>
                <a:close/>
                <a:moveTo>
                  <a:pt x="1" y="39"/>
                </a:moveTo>
                <a:cubicBezTo>
                  <a:pt x="1" y="39"/>
                  <a:pt x="1" y="39"/>
                  <a:pt x="1" y="1"/>
                </a:cubicBezTo>
                <a:cubicBezTo>
                  <a:pt x="1" y="39"/>
                  <a:pt x="1" y="39"/>
                  <a:pt x="1" y="39"/>
                </a:cubicBez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 name="Google Shape;367;p5"/>
          <p:cNvSpPr/>
          <p:nvPr/>
        </p:nvSpPr>
        <p:spPr>
          <a:xfrm>
            <a:off x="605521" y="1721094"/>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 name="Google Shape;368;p5"/>
          <p:cNvSpPr/>
          <p:nvPr/>
        </p:nvSpPr>
        <p:spPr>
          <a:xfrm>
            <a:off x="282216" y="1691487"/>
            <a:ext cx="323337" cy="71541"/>
          </a:xfrm>
          <a:custGeom>
            <a:avLst/>
            <a:gdLst/>
            <a:ahLst/>
            <a:cxnLst/>
            <a:rect l="l" t="t" r="r" b="b"/>
            <a:pathLst>
              <a:path w="10322" h="2194" extrusionOk="0">
                <a:moveTo>
                  <a:pt x="10057" y="1"/>
                </a:moveTo>
                <a:cubicBezTo>
                  <a:pt x="10095" y="114"/>
                  <a:pt x="10095" y="228"/>
                  <a:pt x="10095" y="303"/>
                </a:cubicBezTo>
                <a:cubicBezTo>
                  <a:pt x="10095" y="1022"/>
                  <a:pt x="9755" y="1589"/>
                  <a:pt x="9301" y="1589"/>
                </a:cubicBezTo>
                <a:lnTo>
                  <a:pt x="530" y="1589"/>
                </a:lnTo>
                <a:cubicBezTo>
                  <a:pt x="303" y="1589"/>
                  <a:pt x="114" y="1438"/>
                  <a:pt x="0" y="1249"/>
                </a:cubicBezTo>
                <a:lnTo>
                  <a:pt x="0" y="1249"/>
                </a:lnTo>
                <a:cubicBezTo>
                  <a:pt x="76" y="1740"/>
                  <a:pt x="340" y="2156"/>
                  <a:pt x="719" y="2156"/>
                </a:cubicBezTo>
                <a:cubicBezTo>
                  <a:pt x="719" y="2194"/>
                  <a:pt x="719" y="2194"/>
                  <a:pt x="719" y="2194"/>
                </a:cubicBezTo>
                <a:lnTo>
                  <a:pt x="9528" y="2194"/>
                </a:lnTo>
                <a:cubicBezTo>
                  <a:pt x="9981" y="2194"/>
                  <a:pt x="10322" y="1627"/>
                  <a:pt x="10322" y="908"/>
                </a:cubicBezTo>
                <a:cubicBezTo>
                  <a:pt x="10322" y="568"/>
                  <a:pt x="10208" y="228"/>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 name="Google Shape;369;p5"/>
          <p:cNvSpPr/>
          <p:nvPr/>
        </p:nvSpPr>
        <p:spPr>
          <a:xfrm>
            <a:off x="546317" y="2012018"/>
            <a:ext cx="79378" cy="133202"/>
          </a:xfrm>
          <a:custGeom>
            <a:avLst/>
            <a:gdLst/>
            <a:ahLst/>
            <a:cxnLst/>
            <a:rect l="l" t="t" r="r" b="b"/>
            <a:pathLst>
              <a:path w="2534" h="4085" extrusionOk="0">
                <a:moveTo>
                  <a:pt x="1286" y="1"/>
                </a:moveTo>
                <a:cubicBezTo>
                  <a:pt x="567" y="1"/>
                  <a:pt x="0" y="908"/>
                  <a:pt x="0" y="2042"/>
                </a:cubicBezTo>
                <a:cubicBezTo>
                  <a:pt x="0" y="3177"/>
                  <a:pt x="567" y="4084"/>
                  <a:pt x="1286" y="4084"/>
                </a:cubicBezTo>
                <a:cubicBezTo>
                  <a:pt x="1966" y="4084"/>
                  <a:pt x="2533" y="3177"/>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 name="Google Shape;370;p5"/>
          <p:cNvSpPr/>
          <p:nvPr/>
        </p:nvSpPr>
        <p:spPr>
          <a:xfrm>
            <a:off x="281025" y="2037909"/>
            <a:ext cx="324527" cy="81421"/>
          </a:xfrm>
          <a:custGeom>
            <a:avLst/>
            <a:gdLst/>
            <a:ahLst/>
            <a:cxnLst/>
            <a:rect l="l" t="t" r="r" b="b"/>
            <a:pathLst>
              <a:path w="10360" h="2497" extrusionOk="0">
                <a:moveTo>
                  <a:pt x="794" y="1"/>
                </a:moveTo>
                <a:cubicBezTo>
                  <a:pt x="341" y="1"/>
                  <a:pt x="0" y="568"/>
                  <a:pt x="0" y="1248"/>
                </a:cubicBezTo>
                <a:cubicBezTo>
                  <a:pt x="0" y="1929"/>
                  <a:pt x="341" y="2496"/>
                  <a:pt x="794" y="2496"/>
                </a:cubicBezTo>
                <a:lnTo>
                  <a:pt x="9566" y="2496"/>
                </a:lnTo>
                <a:cubicBezTo>
                  <a:pt x="10019" y="2496"/>
                  <a:pt x="10360" y="1929"/>
                  <a:pt x="10360" y="1248"/>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1" name="Google Shape;371;p5"/>
          <p:cNvSpPr/>
          <p:nvPr/>
        </p:nvSpPr>
        <p:spPr>
          <a:xfrm>
            <a:off x="304707" y="211929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2" name="Google Shape;372;p5"/>
          <p:cNvSpPr/>
          <p:nvPr/>
        </p:nvSpPr>
        <p:spPr>
          <a:xfrm>
            <a:off x="605521" y="2077364"/>
            <a:ext cx="31" cy="1272"/>
          </a:xfrm>
          <a:custGeom>
            <a:avLst/>
            <a:gdLst/>
            <a:ahLst/>
            <a:cxnLst/>
            <a:rect l="l" t="t" r="r" b="b"/>
            <a:pathLst>
              <a:path w="1" h="39" extrusionOk="0">
                <a:moveTo>
                  <a:pt x="1" y="38"/>
                </a:moveTo>
                <a:lnTo>
                  <a:pt x="1" y="38"/>
                </a:lnTo>
                <a:lnTo>
                  <a:pt x="1" y="38"/>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3" name="Google Shape;373;p5"/>
          <p:cNvSpPr/>
          <p:nvPr/>
        </p:nvSpPr>
        <p:spPr>
          <a:xfrm>
            <a:off x="282216" y="2049028"/>
            <a:ext cx="323337" cy="70302"/>
          </a:xfrm>
          <a:custGeom>
            <a:avLst/>
            <a:gdLst/>
            <a:ahLst/>
            <a:cxnLst/>
            <a:rect l="l" t="t" r="r" b="b"/>
            <a:pathLst>
              <a:path w="10322" h="2156" extrusionOk="0">
                <a:moveTo>
                  <a:pt x="10057" y="0"/>
                </a:moveTo>
                <a:cubicBezTo>
                  <a:pt x="10095" y="76"/>
                  <a:pt x="10095" y="189"/>
                  <a:pt x="10095" y="303"/>
                </a:cubicBezTo>
                <a:cubicBezTo>
                  <a:pt x="10095" y="983"/>
                  <a:pt x="9755" y="1550"/>
                  <a:pt x="9301" y="1550"/>
                </a:cubicBezTo>
                <a:lnTo>
                  <a:pt x="530" y="1550"/>
                </a:lnTo>
                <a:cubicBezTo>
                  <a:pt x="303" y="1550"/>
                  <a:pt x="114" y="1437"/>
                  <a:pt x="0" y="1210"/>
                </a:cubicBezTo>
                <a:lnTo>
                  <a:pt x="0" y="1210"/>
                </a:lnTo>
                <a:cubicBezTo>
                  <a:pt x="76" y="1739"/>
                  <a:pt x="340" y="2117"/>
                  <a:pt x="719" y="2155"/>
                </a:cubicBezTo>
                <a:lnTo>
                  <a:pt x="9528" y="2155"/>
                </a:lnTo>
                <a:cubicBezTo>
                  <a:pt x="9981" y="2155"/>
                  <a:pt x="10322" y="1588"/>
                  <a:pt x="10322" y="907"/>
                </a:cubicBezTo>
                <a:lnTo>
                  <a:pt x="10322" y="870"/>
                </a:lnTo>
                <a:cubicBezTo>
                  <a:pt x="10322" y="529"/>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4" name="Google Shape;374;p5"/>
          <p:cNvSpPr/>
          <p:nvPr/>
        </p:nvSpPr>
        <p:spPr>
          <a:xfrm>
            <a:off x="546317" y="2369560"/>
            <a:ext cx="79378" cy="131930"/>
          </a:xfrm>
          <a:custGeom>
            <a:avLst/>
            <a:gdLst/>
            <a:ahLst/>
            <a:cxnLst/>
            <a:rect l="l" t="t" r="r" b="b"/>
            <a:pathLst>
              <a:path w="2534" h="4046" extrusionOk="0">
                <a:moveTo>
                  <a:pt x="1286" y="0"/>
                </a:moveTo>
                <a:cubicBezTo>
                  <a:pt x="567" y="0"/>
                  <a:pt x="0" y="907"/>
                  <a:pt x="0" y="2004"/>
                </a:cubicBezTo>
                <a:cubicBezTo>
                  <a:pt x="0" y="3138"/>
                  <a:pt x="567" y="4045"/>
                  <a:pt x="1286" y="4045"/>
                </a:cubicBezTo>
                <a:cubicBezTo>
                  <a:pt x="1966" y="4045"/>
                  <a:pt x="2533" y="3138"/>
                  <a:pt x="2533" y="2004"/>
                </a:cubicBezTo>
                <a:cubicBezTo>
                  <a:pt x="2533" y="907"/>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5" name="Google Shape;375;p5"/>
          <p:cNvSpPr/>
          <p:nvPr/>
        </p:nvSpPr>
        <p:spPr>
          <a:xfrm>
            <a:off x="281025" y="2394211"/>
            <a:ext cx="324527" cy="81388"/>
          </a:xfrm>
          <a:custGeom>
            <a:avLst/>
            <a:gdLst/>
            <a:ahLst/>
            <a:cxnLst/>
            <a:rect l="l" t="t" r="r" b="b"/>
            <a:pathLst>
              <a:path w="10360" h="2496" extrusionOk="0">
                <a:moveTo>
                  <a:pt x="794" y="0"/>
                </a:moveTo>
                <a:cubicBezTo>
                  <a:pt x="341" y="0"/>
                  <a:pt x="0" y="567"/>
                  <a:pt x="0" y="1248"/>
                </a:cubicBezTo>
                <a:cubicBezTo>
                  <a:pt x="0" y="1966"/>
                  <a:pt x="341" y="2495"/>
                  <a:pt x="794" y="2495"/>
                </a:cubicBezTo>
                <a:lnTo>
                  <a:pt x="9566" y="2495"/>
                </a:lnTo>
                <a:cubicBezTo>
                  <a:pt x="10019" y="2495"/>
                  <a:pt x="10360" y="1966"/>
                  <a:pt x="10360" y="1248"/>
                </a:cubicBezTo>
                <a:cubicBezTo>
                  <a:pt x="10360" y="567"/>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6" name="Google Shape;376;p5"/>
          <p:cNvSpPr/>
          <p:nvPr/>
        </p:nvSpPr>
        <p:spPr>
          <a:xfrm>
            <a:off x="304707" y="247556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cubicBezTo>
                  <a:pt x="1" y="0"/>
                  <a:pt x="1" y="0"/>
                  <a:pt x="1" y="0"/>
                </a:cubicBezTo>
                <a:cubicBezTo>
                  <a:pt x="1" y="0"/>
                  <a:pt x="1" y="0"/>
                  <a:pt x="1" y="0"/>
                </a:cubicBez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7" name="Google Shape;377;p5"/>
          <p:cNvSpPr/>
          <p:nvPr/>
        </p:nvSpPr>
        <p:spPr>
          <a:xfrm>
            <a:off x="605521" y="2434872"/>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8" name="Google Shape;378;p5"/>
          <p:cNvSpPr/>
          <p:nvPr/>
        </p:nvSpPr>
        <p:spPr>
          <a:xfrm>
            <a:off x="282216" y="2405297"/>
            <a:ext cx="323337" cy="70302"/>
          </a:xfrm>
          <a:custGeom>
            <a:avLst/>
            <a:gdLst/>
            <a:ahLst/>
            <a:cxnLst/>
            <a:rect l="l" t="t" r="r" b="b"/>
            <a:pathLst>
              <a:path w="10322" h="2156" extrusionOk="0">
                <a:moveTo>
                  <a:pt x="10057" y="0"/>
                </a:moveTo>
                <a:cubicBezTo>
                  <a:pt x="10095" y="114"/>
                  <a:pt x="10095" y="189"/>
                  <a:pt x="10095" y="303"/>
                </a:cubicBezTo>
                <a:cubicBezTo>
                  <a:pt x="10095" y="1021"/>
                  <a:pt x="9755" y="1551"/>
                  <a:pt x="9301" y="1551"/>
                </a:cubicBezTo>
                <a:lnTo>
                  <a:pt x="530" y="1551"/>
                </a:lnTo>
                <a:cubicBezTo>
                  <a:pt x="303" y="1551"/>
                  <a:pt x="114" y="1437"/>
                  <a:pt x="0" y="1248"/>
                </a:cubicBezTo>
                <a:lnTo>
                  <a:pt x="0" y="1248"/>
                </a:lnTo>
                <a:cubicBezTo>
                  <a:pt x="76" y="1777"/>
                  <a:pt x="378" y="2155"/>
                  <a:pt x="719" y="2155"/>
                </a:cubicBezTo>
                <a:lnTo>
                  <a:pt x="9528" y="2155"/>
                </a:lnTo>
                <a:cubicBezTo>
                  <a:pt x="9981" y="2155"/>
                  <a:pt x="10322" y="1626"/>
                  <a:pt x="10322" y="908"/>
                </a:cubicBezTo>
                <a:cubicBezTo>
                  <a:pt x="10322" y="530"/>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9" name="Google Shape;379;p5"/>
          <p:cNvSpPr/>
          <p:nvPr/>
        </p:nvSpPr>
        <p:spPr>
          <a:xfrm>
            <a:off x="546317" y="2725829"/>
            <a:ext cx="79378" cy="131930"/>
          </a:xfrm>
          <a:custGeom>
            <a:avLst/>
            <a:gdLst/>
            <a:ahLst/>
            <a:cxnLst/>
            <a:rect l="l" t="t" r="r" b="b"/>
            <a:pathLst>
              <a:path w="2534" h="4046" extrusionOk="0">
                <a:moveTo>
                  <a:pt x="1286" y="0"/>
                </a:moveTo>
                <a:cubicBezTo>
                  <a:pt x="567" y="0"/>
                  <a:pt x="0" y="908"/>
                  <a:pt x="0" y="2042"/>
                </a:cubicBezTo>
                <a:cubicBezTo>
                  <a:pt x="0" y="3138"/>
                  <a:pt x="567" y="4046"/>
                  <a:pt x="1286" y="4046"/>
                </a:cubicBezTo>
                <a:cubicBezTo>
                  <a:pt x="1966" y="4046"/>
                  <a:pt x="2533" y="3138"/>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0" name="Google Shape;380;p5"/>
          <p:cNvSpPr/>
          <p:nvPr/>
        </p:nvSpPr>
        <p:spPr>
          <a:xfrm>
            <a:off x="281025" y="2751719"/>
            <a:ext cx="324527" cy="81388"/>
          </a:xfrm>
          <a:custGeom>
            <a:avLst/>
            <a:gdLst/>
            <a:ahLst/>
            <a:cxnLst/>
            <a:rect l="l" t="t" r="r" b="b"/>
            <a:pathLst>
              <a:path w="10360" h="2496" extrusionOk="0">
                <a:moveTo>
                  <a:pt x="794" y="0"/>
                </a:moveTo>
                <a:cubicBezTo>
                  <a:pt x="341" y="0"/>
                  <a:pt x="0" y="530"/>
                  <a:pt x="0" y="1248"/>
                </a:cubicBezTo>
                <a:cubicBezTo>
                  <a:pt x="0" y="1929"/>
                  <a:pt x="341" y="2496"/>
                  <a:pt x="794" y="2496"/>
                </a:cubicBezTo>
                <a:lnTo>
                  <a:pt x="9566" y="2496"/>
                </a:lnTo>
                <a:cubicBezTo>
                  <a:pt x="10019" y="2496"/>
                  <a:pt x="10360" y="1929"/>
                  <a:pt x="10360" y="1248"/>
                </a:cubicBezTo>
                <a:cubicBezTo>
                  <a:pt x="10360" y="530"/>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1" name="Google Shape;381;p5"/>
          <p:cNvSpPr/>
          <p:nvPr/>
        </p:nvSpPr>
        <p:spPr>
          <a:xfrm>
            <a:off x="304707" y="2833075"/>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lnTo>
                  <a:pt x="1" y="1"/>
                </a:lnTo>
                <a:lnTo>
                  <a:pt x="1" y="1"/>
                </a:lnTo>
                <a:close/>
                <a:moveTo>
                  <a:pt x="1" y="1"/>
                </a:moveTo>
                <a:lnTo>
                  <a:pt x="1" y="1"/>
                </a:lnTo>
                <a:lnTo>
                  <a:pt x="1" y="1"/>
                </a:lnTo>
                <a:close/>
                <a:moveTo>
                  <a:pt x="1" y="1"/>
                </a:moveTo>
                <a:cubicBezTo>
                  <a:pt x="1" y="1"/>
                  <a:pt x="1" y="1"/>
                  <a:pt x="1" y="1"/>
                </a:cubicBezTo>
                <a:cubicBezTo>
                  <a:pt x="1" y="1"/>
                  <a:pt x="1" y="1"/>
                  <a:pt x="1" y="1"/>
                </a:cubicBezTo>
                <a:close/>
                <a:moveTo>
                  <a:pt x="1" y="1"/>
                </a:moveTo>
                <a:lnTo>
                  <a:pt x="1" y="1"/>
                </a:lnTo>
                <a:lnTo>
                  <a:pt x="1" y="1"/>
                </a:ln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2" name="Google Shape;382;p5"/>
          <p:cNvSpPr/>
          <p:nvPr/>
        </p:nvSpPr>
        <p:spPr>
          <a:xfrm>
            <a:off x="605521" y="2791174"/>
            <a:ext cx="31" cy="1272"/>
          </a:xfrm>
          <a:custGeom>
            <a:avLst/>
            <a:gdLst/>
            <a:ahLst/>
            <a:cxnLst/>
            <a:rect l="l" t="t" r="r" b="b"/>
            <a:pathLst>
              <a:path w="1" h="39" extrusionOk="0">
                <a:moveTo>
                  <a:pt x="1" y="38"/>
                </a:moveTo>
                <a:lnTo>
                  <a:pt x="1" y="38"/>
                </a:lnTo>
                <a:lnTo>
                  <a:pt x="1" y="38"/>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3" name="Google Shape;383;p5"/>
          <p:cNvSpPr/>
          <p:nvPr/>
        </p:nvSpPr>
        <p:spPr>
          <a:xfrm>
            <a:off x="282216" y="2761567"/>
            <a:ext cx="323337" cy="71541"/>
          </a:xfrm>
          <a:custGeom>
            <a:avLst/>
            <a:gdLst/>
            <a:ahLst/>
            <a:cxnLst/>
            <a:rect l="l" t="t" r="r" b="b"/>
            <a:pathLst>
              <a:path w="10322" h="2194" extrusionOk="0">
                <a:moveTo>
                  <a:pt x="10057" y="1"/>
                </a:moveTo>
                <a:cubicBezTo>
                  <a:pt x="10095" y="114"/>
                  <a:pt x="10095" y="228"/>
                  <a:pt x="10095" y="341"/>
                </a:cubicBezTo>
                <a:cubicBezTo>
                  <a:pt x="10095" y="1022"/>
                  <a:pt x="9755" y="1589"/>
                  <a:pt x="9301" y="1589"/>
                </a:cubicBezTo>
                <a:lnTo>
                  <a:pt x="530" y="1589"/>
                </a:lnTo>
                <a:cubicBezTo>
                  <a:pt x="303" y="1589"/>
                  <a:pt x="114" y="1475"/>
                  <a:pt x="0" y="1248"/>
                </a:cubicBezTo>
                <a:lnTo>
                  <a:pt x="0" y="1248"/>
                </a:lnTo>
                <a:cubicBezTo>
                  <a:pt x="76" y="1778"/>
                  <a:pt x="340" y="2156"/>
                  <a:pt x="719" y="2194"/>
                </a:cubicBezTo>
                <a:lnTo>
                  <a:pt x="9528" y="2194"/>
                </a:lnTo>
                <a:cubicBezTo>
                  <a:pt x="9981" y="2194"/>
                  <a:pt x="10322" y="1627"/>
                  <a:pt x="10322" y="946"/>
                </a:cubicBezTo>
                <a:lnTo>
                  <a:pt x="10322" y="908"/>
                </a:lnTo>
                <a:cubicBezTo>
                  <a:pt x="10322" y="568"/>
                  <a:pt x="10208" y="228"/>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4" name="Google Shape;384;p5"/>
          <p:cNvSpPr/>
          <p:nvPr/>
        </p:nvSpPr>
        <p:spPr>
          <a:xfrm>
            <a:off x="546317" y="3083338"/>
            <a:ext cx="79378" cy="131963"/>
          </a:xfrm>
          <a:custGeom>
            <a:avLst/>
            <a:gdLst/>
            <a:ahLst/>
            <a:cxnLst/>
            <a:rect l="l" t="t" r="r" b="b"/>
            <a:pathLst>
              <a:path w="2534" h="4047" extrusionOk="0">
                <a:moveTo>
                  <a:pt x="1286" y="1"/>
                </a:moveTo>
                <a:cubicBezTo>
                  <a:pt x="567" y="1"/>
                  <a:pt x="0" y="908"/>
                  <a:pt x="0" y="2004"/>
                </a:cubicBezTo>
                <a:cubicBezTo>
                  <a:pt x="0" y="3139"/>
                  <a:pt x="567" y="4046"/>
                  <a:pt x="1286" y="4046"/>
                </a:cubicBezTo>
                <a:cubicBezTo>
                  <a:pt x="1966" y="4046"/>
                  <a:pt x="2533" y="3139"/>
                  <a:pt x="2533" y="2004"/>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5" name="Google Shape;385;p5"/>
          <p:cNvSpPr/>
          <p:nvPr/>
        </p:nvSpPr>
        <p:spPr>
          <a:xfrm>
            <a:off x="281025" y="3107989"/>
            <a:ext cx="324527" cy="81421"/>
          </a:xfrm>
          <a:custGeom>
            <a:avLst/>
            <a:gdLst/>
            <a:ahLst/>
            <a:cxnLst/>
            <a:rect l="l" t="t" r="r" b="b"/>
            <a:pathLst>
              <a:path w="10360" h="2497" extrusionOk="0">
                <a:moveTo>
                  <a:pt x="794" y="1"/>
                </a:moveTo>
                <a:cubicBezTo>
                  <a:pt x="341" y="1"/>
                  <a:pt x="0" y="568"/>
                  <a:pt x="0" y="1248"/>
                </a:cubicBezTo>
                <a:cubicBezTo>
                  <a:pt x="0" y="1929"/>
                  <a:pt x="341" y="2496"/>
                  <a:pt x="794" y="2496"/>
                </a:cubicBezTo>
                <a:lnTo>
                  <a:pt x="9566" y="2496"/>
                </a:lnTo>
                <a:cubicBezTo>
                  <a:pt x="10019" y="2496"/>
                  <a:pt x="10360" y="1929"/>
                  <a:pt x="10360" y="1248"/>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6" name="Google Shape;386;p5"/>
          <p:cNvSpPr/>
          <p:nvPr/>
        </p:nvSpPr>
        <p:spPr>
          <a:xfrm>
            <a:off x="304707" y="318937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cubicBezTo>
                  <a:pt x="1" y="0"/>
                  <a:pt x="1" y="0"/>
                  <a:pt x="1" y="0"/>
                </a:cubicBezTo>
                <a:cubicBezTo>
                  <a:pt x="1" y="0"/>
                  <a:pt x="1" y="0"/>
                  <a:pt x="1" y="0"/>
                </a:cubicBez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7" name="Google Shape;387;p5"/>
          <p:cNvSpPr/>
          <p:nvPr/>
        </p:nvSpPr>
        <p:spPr>
          <a:xfrm>
            <a:off x="605521" y="3148683"/>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8" name="Google Shape;388;p5"/>
          <p:cNvSpPr/>
          <p:nvPr/>
        </p:nvSpPr>
        <p:spPr>
          <a:xfrm>
            <a:off x="282216" y="3119108"/>
            <a:ext cx="323337" cy="70302"/>
          </a:xfrm>
          <a:custGeom>
            <a:avLst/>
            <a:gdLst/>
            <a:ahLst/>
            <a:cxnLst/>
            <a:rect l="l" t="t" r="r" b="b"/>
            <a:pathLst>
              <a:path w="10322" h="2156" extrusionOk="0">
                <a:moveTo>
                  <a:pt x="10057" y="0"/>
                </a:moveTo>
                <a:cubicBezTo>
                  <a:pt x="10095" y="113"/>
                  <a:pt x="10095" y="189"/>
                  <a:pt x="10095" y="302"/>
                </a:cubicBezTo>
                <a:cubicBezTo>
                  <a:pt x="10095" y="1021"/>
                  <a:pt x="9755" y="1550"/>
                  <a:pt x="9301" y="1550"/>
                </a:cubicBezTo>
                <a:lnTo>
                  <a:pt x="530" y="1550"/>
                </a:lnTo>
                <a:cubicBezTo>
                  <a:pt x="303" y="1550"/>
                  <a:pt x="114" y="1437"/>
                  <a:pt x="0" y="1248"/>
                </a:cubicBezTo>
                <a:lnTo>
                  <a:pt x="0" y="1248"/>
                </a:lnTo>
                <a:cubicBezTo>
                  <a:pt x="76" y="1739"/>
                  <a:pt x="340" y="2155"/>
                  <a:pt x="719" y="2155"/>
                </a:cubicBezTo>
                <a:lnTo>
                  <a:pt x="9528" y="2155"/>
                </a:lnTo>
                <a:cubicBezTo>
                  <a:pt x="9981" y="2155"/>
                  <a:pt x="10322" y="1588"/>
                  <a:pt x="10322" y="907"/>
                </a:cubicBezTo>
                <a:cubicBezTo>
                  <a:pt x="10322" y="529"/>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9" name="Google Shape;389;p5"/>
          <p:cNvSpPr/>
          <p:nvPr/>
        </p:nvSpPr>
        <p:spPr>
          <a:xfrm>
            <a:off x="546317" y="3439640"/>
            <a:ext cx="79378" cy="131930"/>
          </a:xfrm>
          <a:custGeom>
            <a:avLst/>
            <a:gdLst/>
            <a:ahLst/>
            <a:cxnLst/>
            <a:rect l="l" t="t" r="r" b="b"/>
            <a:pathLst>
              <a:path w="2534" h="4046" extrusionOk="0">
                <a:moveTo>
                  <a:pt x="1286" y="0"/>
                </a:moveTo>
                <a:cubicBezTo>
                  <a:pt x="567" y="0"/>
                  <a:pt x="0" y="907"/>
                  <a:pt x="0" y="2042"/>
                </a:cubicBezTo>
                <a:cubicBezTo>
                  <a:pt x="0" y="3138"/>
                  <a:pt x="567" y="4045"/>
                  <a:pt x="1286" y="4045"/>
                </a:cubicBezTo>
                <a:cubicBezTo>
                  <a:pt x="1966" y="4045"/>
                  <a:pt x="2533" y="3138"/>
                  <a:pt x="2533" y="2042"/>
                </a:cubicBezTo>
                <a:cubicBezTo>
                  <a:pt x="2533" y="907"/>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0" name="Google Shape;390;p5"/>
          <p:cNvSpPr/>
          <p:nvPr/>
        </p:nvSpPr>
        <p:spPr>
          <a:xfrm>
            <a:off x="281025" y="3465498"/>
            <a:ext cx="324527" cy="81421"/>
          </a:xfrm>
          <a:custGeom>
            <a:avLst/>
            <a:gdLst/>
            <a:ahLst/>
            <a:cxnLst/>
            <a:rect l="l" t="t" r="r" b="b"/>
            <a:pathLst>
              <a:path w="10360" h="2497" extrusionOk="0">
                <a:moveTo>
                  <a:pt x="794" y="1"/>
                </a:moveTo>
                <a:cubicBezTo>
                  <a:pt x="341" y="1"/>
                  <a:pt x="0" y="530"/>
                  <a:pt x="0" y="1249"/>
                </a:cubicBezTo>
                <a:cubicBezTo>
                  <a:pt x="0" y="1929"/>
                  <a:pt x="341" y="2496"/>
                  <a:pt x="794" y="2496"/>
                </a:cubicBezTo>
                <a:lnTo>
                  <a:pt x="9566" y="2496"/>
                </a:lnTo>
                <a:cubicBezTo>
                  <a:pt x="10019" y="2496"/>
                  <a:pt x="10360" y="1929"/>
                  <a:pt x="10360" y="1249"/>
                </a:cubicBezTo>
                <a:cubicBezTo>
                  <a:pt x="10360" y="530"/>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1" name="Google Shape;391;p5"/>
          <p:cNvSpPr/>
          <p:nvPr/>
        </p:nvSpPr>
        <p:spPr>
          <a:xfrm>
            <a:off x="304707" y="3546886"/>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2" name="Google Shape;392;p5"/>
          <p:cNvSpPr/>
          <p:nvPr/>
        </p:nvSpPr>
        <p:spPr>
          <a:xfrm>
            <a:off x="605521" y="3504953"/>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3" name="Google Shape;393;p5"/>
          <p:cNvSpPr/>
          <p:nvPr/>
        </p:nvSpPr>
        <p:spPr>
          <a:xfrm>
            <a:off x="282216" y="3475378"/>
            <a:ext cx="323337" cy="71541"/>
          </a:xfrm>
          <a:custGeom>
            <a:avLst/>
            <a:gdLst/>
            <a:ahLst/>
            <a:cxnLst/>
            <a:rect l="l" t="t" r="r" b="b"/>
            <a:pathLst>
              <a:path w="10322" h="2194" extrusionOk="0">
                <a:moveTo>
                  <a:pt x="10057" y="0"/>
                </a:moveTo>
                <a:lnTo>
                  <a:pt x="10057" y="0"/>
                </a:lnTo>
                <a:cubicBezTo>
                  <a:pt x="10095" y="114"/>
                  <a:pt x="10095" y="227"/>
                  <a:pt x="10095" y="341"/>
                </a:cubicBezTo>
                <a:cubicBezTo>
                  <a:pt x="10095" y="1021"/>
                  <a:pt x="9755" y="1588"/>
                  <a:pt x="9301" y="1588"/>
                </a:cubicBezTo>
                <a:lnTo>
                  <a:pt x="530" y="1588"/>
                </a:lnTo>
                <a:cubicBezTo>
                  <a:pt x="303" y="1588"/>
                  <a:pt x="114" y="1437"/>
                  <a:pt x="0" y="1248"/>
                </a:cubicBezTo>
                <a:lnTo>
                  <a:pt x="0" y="1248"/>
                </a:lnTo>
                <a:cubicBezTo>
                  <a:pt x="76" y="1777"/>
                  <a:pt x="340" y="2155"/>
                  <a:pt x="719" y="2193"/>
                </a:cubicBezTo>
                <a:lnTo>
                  <a:pt x="9528" y="2193"/>
                </a:lnTo>
                <a:cubicBezTo>
                  <a:pt x="9981" y="2193"/>
                  <a:pt x="10322" y="1626"/>
                  <a:pt x="10322" y="946"/>
                </a:cubicBezTo>
                <a:lnTo>
                  <a:pt x="10322" y="908"/>
                </a:lnTo>
                <a:cubicBezTo>
                  <a:pt x="10322" y="568"/>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4" name="Google Shape;394;p5"/>
          <p:cNvSpPr/>
          <p:nvPr/>
        </p:nvSpPr>
        <p:spPr>
          <a:xfrm>
            <a:off x="546317" y="3795909"/>
            <a:ext cx="79378" cy="133169"/>
          </a:xfrm>
          <a:custGeom>
            <a:avLst/>
            <a:gdLst/>
            <a:ahLst/>
            <a:cxnLst/>
            <a:rect l="l" t="t" r="r" b="b"/>
            <a:pathLst>
              <a:path w="2534" h="4084" extrusionOk="0">
                <a:moveTo>
                  <a:pt x="1286" y="0"/>
                </a:moveTo>
                <a:cubicBezTo>
                  <a:pt x="567" y="0"/>
                  <a:pt x="0" y="908"/>
                  <a:pt x="0" y="2042"/>
                </a:cubicBezTo>
                <a:cubicBezTo>
                  <a:pt x="0" y="3176"/>
                  <a:pt x="567" y="4084"/>
                  <a:pt x="1286" y="4084"/>
                </a:cubicBezTo>
                <a:cubicBezTo>
                  <a:pt x="1966" y="4084"/>
                  <a:pt x="2533" y="3176"/>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5" name="Google Shape;395;p5"/>
          <p:cNvSpPr/>
          <p:nvPr/>
        </p:nvSpPr>
        <p:spPr>
          <a:xfrm>
            <a:off x="281025" y="3821800"/>
            <a:ext cx="324527" cy="81388"/>
          </a:xfrm>
          <a:custGeom>
            <a:avLst/>
            <a:gdLst/>
            <a:ahLst/>
            <a:cxnLst/>
            <a:rect l="l" t="t" r="r" b="b"/>
            <a:pathLst>
              <a:path w="10360" h="2496" extrusionOk="0">
                <a:moveTo>
                  <a:pt x="794" y="0"/>
                </a:moveTo>
                <a:cubicBezTo>
                  <a:pt x="341" y="0"/>
                  <a:pt x="0" y="567"/>
                  <a:pt x="0" y="1248"/>
                </a:cubicBezTo>
                <a:cubicBezTo>
                  <a:pt x="0" y="1929"/>
                  <a:pt x="341" y="2496"/>
                  <a:pt x="794" y="2496"/>
                </a:cubicBezTo>
                <a:lnTo>
                  <a:pt x="9566" y="2496"/>
                </a:lnTo>
                <a:cubicBezTo>
                  <a:pt x="10019" y="2496"/>
                  <a:pt x="10360" y="1929"/>
                  <a:pt x="10360" y="1248"/>
                </a:cubicBezTo>
                <a:cubicBezTo>
                  <a:pt x="10360" y="567"/>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6" name="Google Shape;396;p5"/>
          <p:cNvSpPr/>
          <p:nvPr/>
        </p:nvSpPr>
        <p:spPr>
          <a:xfrm>
            <a:off x="304707" y="3903155"/>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cubicBezTo>
                  <a:pt x="1" y="1"/>
                  <a:pt x="1" y="1"/>
                  <a:pt x="1" y="1"/>
                </a:cubicBezTo>
                <a:cubicBezTo>
                  <a:pt x="1" y="1"/>
                  <a:pt x="1" y="1"/>
                  <a:pt x="1" y="1"/>
                </a:cubicBezTo>
                <a:close/>
                <a:moveTo>
                  <a:pt x="1" y="1"/>
                </a:moveTo>
                <a:lnTo>
                  <a:pt x="1" y="1"/>
                </a:lnTo>
                <a:lnTo>
                  <a:pt x="1" y="1"/>
                </a:lnTo>
                <a:close/>
                <a:moveTo>
                  <a:pt x="1" y="1"/>
                </a:moveTo>
                <a:lnTo>
                  <a:pt x="1" y="1"/>
                </a:lnTo>
                <a:lnTo>
                  <a:pt x="1" y="1"/>
                </a:lnTo>
                <a:close/>
                <a:moveTo>
                  <a:pt x="1" y="1"/>
                </a:moveTo>
                <a:lnTo>
                  <a:pt x="1" y="1"/>
                </a:lnTo>
                <a:lnTo>
                  <a:pt x="1" y="1"/>
                </a:ln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7" name="Google Shape;397;p5"/>
          <p:cNvSpPr/>
          <p:nvPr/>
        </p:nvSpPr>
        <p:spPr>
          <a:xfrm>
            <a:off x="605521" y="3862494"/>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8" name="Google Shape;398;p5"/>
          <p:cNvSpPr/>
          <p:nvPr/>
        </p:nvSpPr>
        <p:spPr>
          <a:xfrm>
            <a:off x="282216" y="3832886"/>
            <a:ext cx="323337" cy="70302"/>
          </a:xfrm>
          <a:custGeom>
            <a:avLst/>
            <a:gdLst/>
            <a:ahLst/>
            <a:cxnLst/>
            <a:rect l="l" t="t" r="r" b="b"/>
            <a:pathLst>
              <a:path w="10322" h="2156" extrusionOk="0">
                <a:moveTo>
                  <a:pt x="10057" y="1"/>
                </a:moveTo>
                <a:lnTo>
                  <a:pt x="10057" y="1"/>
                </a:lnTo>
                <a:cubicBezTo>
                  <a:pt x="10095" y="76"/>
                  <a:pt x="10095" y="190"/>
                  <a:pt x="10095" y="303"/>
                </a:cubicBezTo>
                <a:cubicBezTo>
                  <a:pt x="10095" y="984"/>
                  <a:pt x="9755" y="1551"/>
                  <a:pt x="9301" y="1551"/>
                </a:cubicBezTo>
                <a:lnTo>
                  <a:pt x="530" y="1551"/>
                </a:lnTo>
                <a:cubicBezTo>
                  <a:pt x="303" y="1551"/>
                  <a:pt x="114" y="1437"/>
                  <a:pt x="0" y="1210"/>
                </a:cubicBezTo>
                <a:lnTo>
                  <a:pt x="0" y="1210"/>
                </a:lnTo>
                <a:cubicBezTo>
                  <a:pt x="76" y="1740"/>
                  <a:pt x="340" y="2118"/>
                  <a:pt x="719" y="2156"/>
                </a:cubicBezTo>
                <a:lnTo>
                  <a:pt x="9528" y="2156"/>
                </a:lnTo>
                <a:cubicBezTo>
                  <a:pt x="9981" y="2156"/>
                  <a:pt x="10322" y="1589"/>
                  <a:pt x="10322" y="908"/>
                </a:cubicBezTo>
                <a:cubicBezTo>
                  <a:pt x="10322" y="530"/>
                  <a:pt x="10208" y="227"/>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9" name="Google Shape;399;p5"/>
          <p:cNvSpPr/>
          <p:nvPr/>
        </p:nvSpPr>
        <p:spPr>
          <a:xfrm>
            <a:off x="546317" y="4153418"/>
            <a:ext cx="79378" cy="131963"/>
          </a:xfrm>
          <a:custGeom>
            <a:avLst/>
            <a:gdLst/>
            <a:ahLst/>
            <a:cxnLst/>
            <a:rect l="l" t="t" r="r" b="b"/>
            <a:pathLst>
              <a:path w="2534" h="4047" extrusionOk="0">
                <a:moveTo>
                  <a:pt x="1286" y="1"/>
                </a:moveTo>
                <a:cubicBezTo>
                  <a:pt x="567" y="1"/>
                  <a:pt x="0" y="908"/>
                  <a:pt x="0" y="2042"/>
                </a:cubicBezTo>
                <a:cubicBezTo>
                  <a:pt x="0" y="3139"/>
                  <a:pt x="567" y="4046"/>
                  <a:pt x="1286" y="4046"/>
                </a:cubicBezTo>
                <a:cubicBezTo>
                  <a:pt x="1966" y="4046"/>
                  <a:pt x="2533" y="3139"/>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0" name="Google Shape;400;p5"/>
          <p:cNvSpPr/>
          <p:nvPr/>
        </p:nvSpPr>
        <p:spPr>
          <a:xfrm>
            <a:off x="281025" y="4178069"/>
            <a:ext cx="324527" cy="82627"/>
          </a:xfrm>
          <a:custGeom>
            <a:avLst/>
            <a:gdLst/>
            <a:ahLst/>
            <a:cxnLst/>
            <a:rect l="l" t="t" r="r" b="b"/>
            <a:pathLst>
              <a:path w="10360" h="2534" extrusionOk="0">
                <a:moveTo>
                  <a:pt x="794" y="1"/>
                </a:moveTo>
                <a:cubicBezTo>
                  <a:pt x="341" y="1"/>
                  <a:pt x="0" y="568"/>
                  <a:pt x="0" y="1286"/>
                </a:cubicBezTo>
                <a:cubicBezTo>
                  <a:pt x="0" y="1967"/>
                  <a:pt x="341" y="2534"/>
                  <a:pt x="794" y="2534"/>
                </a:cubicBezTo>
                <a:lnTo>
                  <a:pt x="9566" y="2534"/>
                </a:lnTo>
                <a:cubicBezTo>
                  <a:pt x="10019" y="2534"/>
                  <a:pt x="10360" y="1967"/>
                  <a:pt x="10360" y="1286"/>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1" name="Google Shape;401;p5"/>
          <p:cNvSpPr/>
          <p:nvPr/>
        </p:nvSpPr>
        <p:spPr>
          <a:xfrm>
            <a:off x="304707" y="4260664"/>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lnTo>
                  <a:pt x="1" y="1"/>
                </a:lnTo>
                <a:lnTo>
                  <a:pt x="1" y="1"/>
                </a:lnTo>
                <a:close/>
                <a:moveTo>
                  <a:pt x="1" y="1"/>
                </a:moveTo>
                <a:lnTo>
                  <a:pt x="1" y="1"/>
                </a:lnTo>
                <a:lnTo>
                  <a:pt x="1" y="1"/>
                </a:lnTo>
                <a:close/>
                <a:moveTo>
                  <a:pt x="1" y="1"/>
                </a:moveTo>
                <a:lnTo>
                  <a:pt x="1" y="1"/>
                </a:lnTo>
                <a:lnTo>
                  <a:pt x="1" y="1"/>
                </a:lnTo>
                <a:close/>
                <a:moveTo>
                  <a:pt x="1" y="1"/>
                </a:moveTo>
                <a:cubicBezTo>
                  <a:pt x="1" y="1"/>
                  <a:pt x="1" y="1"/>
                  <a:pt x="1" y="1"/>
                </a:cubicBezTo>
                <a:cubicBezTo>
                  <a:pt x="1" y="1"/>
                  <a:pt x="1" y="1"/>
                  <a:pt x="1" y="1"/>
                </a:cubicBez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2" name="Google Shape;402;p5"/>
          <p:cNvSpPr/>
          <p:nvPr/>
        </p:nvSpPr>
        <p:spPr>
          <a:xfrm>
            <a:off x="605521" y="4218763"/>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3" name="Google Shape;403;p5"/>
          <p:cNvSpPr/>
          <p:nvPr/>
        </p:nvSpPr>
        <p:spPr>
          <a:xfrm>
            <a:off x="282216" y="4189188"/>
            <a:ext cx="323337" cy="71508"/>
          </a:xfrm>
          <a:custGeom>
            <a:avLst/>
            <a:gdLst/>
            <a:ahLst/>
            <a:cxnLst/>
            <a:rect l="l" t="t" r="r" b="b"/>
            <a:pathLst>
              <a:path w="10322" h="2193" extrusionOk="0">
                <a:moveTo>
                  <a:pt x="10057" y="0"/>
                </a:moveTo>
                <a:lnTo>
                  <a:pt x="10057" y="0"/>
                </a:lnTo>
                <a:cubicBezTo>
                  <a:pt x="10095" y="113"/>
                  <a:pt x="10095" y="227"/>
                  <a:pt x="10095" y="340"/>
                </a:cubicBezTo>
                <a:cubicBezTo>
                  <a:pt x="10095" y="1021"/>
                  <a:pt x="9755" y="1588"/>
                  <a:pt x="9301" y="1588"/>
                </a:cubicBezTo>
                <a:lnTo>
                  <a:pt x="530" y="1588"/>
                </a:lnTo>
                <a:cubicBezTo>
                  <a:pt x="303" y="1588"/>
                  <a:pt x="114" y="1437"/>
                  <a:pt x="0" y="1248"/>
                </a:cubicBezTo>
                <a:lnTo>
                  <a:pt x="0" y="1248"/>
                </a:lnTo>
                <a:cubicBezTo>
                  <a:pt x="76" y="1777"/>
                  <a:pt x="378" y="2155"/>
                  <a:pt x="719" y="2193"/>
                </a:cubicBezTo>
                <a:lnTo>
                  <a:pt x="9528" y="2193"/>
                </a:lnTo>
                <a:cubicBezTo>
                  <a:pt x="9981" y="2193"/>
                  <a:pt x="10322" y="1626"/>
                  <a:pt x="10322" y="945"/>
                </a:cubicBezTo>
                <a:lnTo>
                  <a:pt x="10322" y="907"/>
                </a:lnTo>
                <a:cubicBezTo>
                  <a:pt x="10322" y="567"/>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4" name="Google Shape;404;p5"/>
          <p:cNvSpPr/>
          <p:nvPr/>
        </p:nvSpPr>
        <p:spPr>
          <a:xfrm>
            <a:off x="282216" y="977708"/>
            <a:ext cx="323337" cy="71541"/>
          </a:xfrm>
          <a:custGeom>
            <a:avLst/>
            <a:gdLst/>
            <a:ahLst/>
            <a:cxnLst/>
            <a:rect l="l" t="t" r="r" b="b"/>
            <a:pathLst>
              <a:path w="10322" h="2194" extrusionOk="0">
                <a:moveTo>
                  <a:pt x="10057" y="0"/>
                </a:moveTo>
                <a:cubicBezTo>
                  <a:pt x="10095" y="114"/>
                  <a:pt x="10095" y="227"/>
                  <a:pt x="10095" y="341"/>
                </a:cubicBezTo>
                <a:cubicBezTo>
                  <a:pt x="10095" y="1021"/>
                  <a:pt x="9755" y="1588"/>
                  <a:pt x="9301" y="1588"/>
                </a:cubicBezTo>
                <a:lnTo>
                  <a:pt x="530" y="1588"/>
                </a:lnTo>
                <a:cubicBezTo>
                  <a:pt x="303" y="1588"/>
                  <a:pt x="114" y="1437"/>
                  <a:pt x="0" y="1248"/>
                </a:cubicBezTo>
                <a:lnTo>
                  <a:pt x="0" y="1248"/>
                </a:lnTo>
                <a:cubicBezTo>
                  <a:pt x="76" y="1777"/>
                  <a:pt x="340" y="2155"/>
                  <a:pt x="719" y="2193"/>
                </a:cubicBezTo>
                <a:lnTo>
                  <a:pt x="9528" y="2193"/>
                </a:lnTo>
                <a:cubicBezTo>
                  <a:pt x="9981" y="2193"/>
                  <a:pt x="10322" y="1626"/>
                  <a:pt x="10322" y="945"/>
                </a:cubicBezTo>
                <a:lnTo>
                  <a:pt x="10322" y="908"/>
                </a:lnTo>
                <a:cubicBezTo>
                  <a:pt x="10322" y="567"/>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5"/>
        <p:cNvGrpSpPr/>
        <p:nvPr/>
      </p:nvGrpSpPr>
      <p:grpSpPr>
        <a:xfrm>
          <a:off x="0" y="0"/>
          <a:ext cx="0" cy="0"/>
          <a:chOff x="0" y="0"/>
          <a:chExt cx="0" cy="0"/>
        </a:xfrm>
      </p:grpSpPr>
      <p:sp>
        <p:nvSpPr>
          <p:cNvPr id="406" name="Google Shape;406;p6"/>
          <p:cNvSpPr/>
          <p:nvPr/>
        </p:nvSpPr>
        <p:spPr>
          <a:xfrm>
            <a:off x="395925" y="291324"/>
            <a:ext cx="8336062" cy="4788281"/>
          </a:xfrm>
          <a:custGeom>
            <a:avLst/>
            <a:gdLst/>
            <a:ahLst/>
            <a:cxnLst/>
            <a:rect l="l" t="t" r="r" b="b"/>
            <a:pathLst>
              <a:path w="257584" h="146846" extrusionOk="0">
                <a:moveTo>
                  <a:pt x="7146" y="1"/>
                </a:moveTo>
                <a:cubicBezTo>
                  <a:pt x="3214" y="1"/>
                  <a:pt x="1" y="3214"/>
                  <a:pt x="1" y="7146"/>
                </a:cubicBezTo>
                <a:lnTo>
                  <a:pt x="1" y="139700"/>
                </a:lnTo>
                <a:cubicBezTo>
                  <a:pt x="1" y="143632"/>
                  <a:pt x="3214" y="146845"/>
                  <a:pt x="7146" y="146845"/>
                </a:cubicBezTo>
                <a:lnTo>
                  <a:pt x="250438" y="146845"/>
                </a:lnTo>
                <a:cubicBezTo>
                  <a:pt x="254408" y="146845"/>
                  <a:pt x="257584" y="143632"/>
                  <a:pt x="257584" y="139700"/>
                </a:cubicBezTo>
                <a:lnTo>
                  <a:pt x="257584" y="7146"/>
                </a:lnTo>
                <a:cubicBezTo>
                  <a:pt x="257584" y="3214"/>
                  <a:pt x="254408" y="1"/>
                  <a:pt x="250438" y="1"/>
                </a:cubicBez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7" name="Google Shape;407;p6"/>
          <p:cNvSpPr/>
          <p:nvPr/>
        </p:nvSpPr>
        <p:spPr>
          <a:xfrm>
            <a:off x="661185" y="219519"/>
            <a:ext cx="8068819" cy="4788281"/>
          </a:xfrm>
          <a:custGeom>
            <a:avLst/>
            <a:gdLst/>
            <a:ahLst/>
            <a:cxnLst/>
            <a:rect l="l" t="t" r="r" b="b"/>
            <a:pathLst>
              <a:path w="257584" h="146846" extrusionOk="0">
                <a:moveTo>
                  <a:pt x="7146" y="1"/>
                </a:moveTo>
                <a:cubicBezTo>
                  <a:pt x="3214" y="1"/>
                  <a:pt x="1" y="3214"/>
                  <a:pt x="1" y="7146"/>
                </a:cubicBezTo>
                <a:lnTo>
                  <a:pt x="1" y="139700"/>
                </a:lnTo>
                <a:cubicBezTo>
                  <a:pt x="1" y="143632"/>
                  <a:pt x="3214" y="146845"/>
                  <a:pt x="7146" y="146845"/>
                </a:cubicBezTo>
                <a:lnTo>
                  <a:pt x="250438" y="146845"/>
                </a:lnTo>
                <a:cubicBezTo>
                  <a:pt x="254408" y="146845"/>
                  <a:pt x="257584" y="143632"/>
                  <a:pt x="257584" y="139700"/>
                </a:cubicBezTo>
                <a:lnTo>
                  <a:pt x="257584" y="7146"/>
                </a:lnTo>
                <a:cubicBezTo>
                  <a:pt x="257584" y="3214"/>
                  <a:pt x="254408" y="1"/>
                  <a:pt x="2504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8" name="Google Shape;408;p6"/>
          <p:cNvSpPr/>
          <p:nvPr/>
        </p:nvSpPr>
        <p:spPr>
          <a:xfrm>
            <a:off x="8341543" y="4447718"/>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09" name="Google Shape;409;p6"/>
          <p:cNvGrpSpPr/>
          <p:nvPr/>
        </p:nvGrpSpPr>
        <p:grpSpPr>
          <a:xfrm>
            <a:off x="8341543" y="2282008"/>
            <a:ext cx="569676" cy="380612"/>
            <a:chOff x="8341543" y="2282008"/>
            <a:chExt cx="569676" cy="380612"/>
          </a:xfrm>
        </p:grpSpPr>
        <p:sp>
          <p:nvSpPr>
            <p:cNvPr id="410" name="Google Shape;410;p6"/>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1" name="Google Shape;411;p6"/>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12" name="Google Shape;412;p6"/>
          <p:cNvGrpSpPr/>
          <p:nvPr/>
        </p:nvGrpSpPr>
        <p:grpSpPr>
          <a:xfrm>
            <a:off x="8341543" y="1721094"/>
            <a:ext cx="569676" cy="380612"/>
            <a:chOff x="8341543" y="1721094"/>
            <a:chExt cx="569676" cy="380612"/>
          </a:xfrm>
        </p:grpSpPr>
        <p:sp>
          <p:nvSpPr>
            <p:cNvPr id="413" name="Google Shape;413;p6"/>
            <p:cNvSpPr/>
            <p:nvPr/>
          </p:nvSpPr>
          <p:spPr>
            <a:xfrm>
              <a:off x="8341543" y="1800869"/>
              <a:ext cx="569676" cy="300837"/>
            </a:xfrm>
            <a:custGeom>
              <a:avLst/>
              <a:gdLst/>
              <a:ahLst/>
              <a:cxnLst/>
              <a:rect l="l" t="t" r="r" b="b"/>
              <a:pathLst>
                <a:path w="18186" h="9226" extrusionOk="0">
                  <a:moveTo>
                    <a:pt x="0" y="0"/>
                  </a:moveTo>
                  <a:lnTo>
                    <a:pt x="0" y="9225"/>
                  </a:lnTo>
                  <a:lnTo>
                    <a:pt x="18186" y="9225"/>
                  </a:lnTo>
                  <a:lnTo>
                    <a:pt x="16824" y="4462"/>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4" name="Google Shape;414;p6"/>
            <p:cNvSpPr/>
            <p:nvPr/>
          </p:nvSpPr>
          <p:spPr>
            <a:xfrm>
              <a:off x="8341543" y="1721094"/>
              <a:ext cx="569676" cy="300837"/>
            </a:xfrm>
            <a:custGeom>
              <a:avLst/>
              <a:gdLst/>
              <a:ahLst/>
              <a:cxnLst/>
              <a:rect l="l" t="t" r="r" b="b"/>
              <a:pathLst>
                <a:path w="18186" h="9226" extrusionOk="0">
                  <a:moveTo>
                    <a:pt x="0" y="0"/>
                  </a:moveTo>
                  <a:lnTo>
                    <a:pt x="0" y="9225"/>
                  </a:lnTo>
                  <a:lnTo>
                    <a:pt x="18186" y="9225"/>
                  </a:lnTo>
                  <a:lnTo>
                    <a:pt x="16824" y="4462"/>
                  </a:lnTo>
                  <a:lnTo>
                    <a:pt x="181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15" name="Google Shape;415;p6"/>
          <p:cNvGrpSpPr/>
          <p:nvPr/>
        </p:nvGrpSpPr>
        <p:grpSpPr>
          <a:xfrm>
            <a:off x="8346273" y="1183592"/>
            <a:ext cx="568486" cy="388014"/>
            <a:chOff x="8346273" y="1183592"/>
            <a:chExt cx="568486" cy="388014"/>
          </a:xfrm>
        </p:grpSpPr>
        <p:sp>
          <p:nvSpPr>
            <p:cNvPr id="416" name="Google Shape;416;p6"/>
            <p:cNvSpPr/>
            <p:nvPr/>
          </p:nvSpPr>
          <p:spPr>
            <a:xfrm>
              <a:off x="8346273" y="1263367"/>
              <a:ext cx="568486" cy="308239"/>
            </a:xfrm>
            <a:custGeom>
              <a:avLst/>
              <a:gdLst/>
              <a:ahLst/>
              <a:cxnLst/>
              <a:rect l="l" t="t" r="r" b="b"/>
              <a:pathLst>
                <a:path w="18148" h="9453" extrusionOk="0">
                  <a:moveTo>
                    <a:pt x="0" y="0"/>
                  </a:moveTo>
                  <a:lnTo>
                    <a:pt x="0" y="9452"/>
                  </a:lnTo>
                  <a:lnTo>
                    <a:pt x="18148" y="9452"/>
                  </a:lnTo>
                  <a:lnTo>
                    <a:pt x="16787" y="4688"/>
                  </a:lnTo>
                  <a:lnTo>
                    <a:pt x="18148"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7" name="Google Shape;417;p6"/>
            <p:cNvSpPr/>
            <p:nvPr/>
          </p:nvSpPr>
          <p:spPr>
            <a:xfrm>
              <a:off x="8346273" y="1183592"/>
              <a:ext cx="568486" cy="308239"/>
            </a:xfrm>
            <a:custGeom>
              <a:avLst/>
              <a:gdLst/>
              <a:ahLst/>
              <a:cxnLst/>
              <a:rect l="l" t="t" r="r" b="b"/>
              <a:pathLst>
                <a:path w="18148" h="9453" extrusionOk="0">
                  <a:moveTo>
                    <a:pt x="0" y="0"/>
                  </a:moveTo>
                  <a:lnTo>
                    <a:pt x="0" y="9452"/>
                  </a:lnTo>
                  <a:lnTo>
                    <a:pt x="18148" y="9452"/>
                  </a:lnTo>
                  <a:lnTo>
                    <a:pt x="16787" y="4688"/>
                  </a:lnTo>
                  <a:lnTo>
                    <a:pt x="181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18" name="Google Shape;418;p6"/>
          <p:cNvGrpSpPr/>
          <p:nvPr/>
        </p:nvGrpSpPr>
        <p:grpSpPr>
          <a:xfrm>
            <a:off x="8341543" y="606635"/>
            <a:ext cx="569676" cy="388014"/>
            <a:chOff x="8341543" y="606635"/>
            <a:chExt cx="569676" cy="388014"/>
          </a:xfrm>
        </p:grpSpPr>
        <p:sp>
          <p:nvSpPr>
            <p:cNvPr id="419" name="Google Shape;419;p6"/>
            <p:cNvSpPr/>
            <p:nvPr/>
          </p:nvSpPr>
          <p:spPr>
            <a:xfrm>
              <a:off x="8341543" y="686410"/>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0" name="Google Shape;420;p6"/>
            <p:cNvSpPr/>
            <p:nvPr/>
          </p:nvSpPr>
          <p:spPr>
            <a:xfrm>
              <a:off x="8341543" y="606635"/>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21" name="Google Shape;421;p6"/>
          <p:cNvGrpSpPr/>
          <p:nvPr/>
        </p:nvGrpSpPr>
        <p:grpSpPr>
          <a:xfrm>
            <a:off x="8341543" y="2842933"/>
            <a:ext cx="569676" cy="380612"/>
            <a:chOff x="8341543" y="2282008"/>
            <a:chExt cx="569676" cy="380612"/>
          </a:xfrm>
        </p:grpSpPr>
        <p:sp>
          <p:nvSpPr>
            <p:cNvPr id="422" name="Google Shape;422;p6"/>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3" name="Google Shape;423;p6"/>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24" name="Google Shape;424;p6"/>
          <p:cNvGrpSpPr/>
          <p:nvPr/>
        </p:nvGrpSpPr>
        <p:grpSpPr>
          <a:xfrm>
            <a:off x="8341543" y="3403858"/>
            <a:ext cx="569676" cy="380612"/>
            <a:chOff x="8341543" y="2282008"/>
            <a:chExt cx="569676" cy="380612"/>
          </a:xfrm>
        </p:grpSpPr>
        <p:sp>
          <p:nvSpPr>
            <p:cNvPr id="425" name="Google Shape;425;p6"/>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6" name="Google Shape;426;p6"/>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27" name="Google Shape;427;p6"/>
          <p:cNvSpPr/>
          <p:nvPr/>
        </p:nvSpPr>
        <p:spPr>
          <a:xfrm>
            <a:off x="8341543" y="4367943"/>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8" name="Google Shape;428;p6"/>
          <p:cNvSpPr/>
          <p:nvPr/>
        </p:nvSpPr>
        <p:spPr>
          <a:xfrm>
            <a:off x="395894" y="219519"/>
            <a:ext cx="8053438" cy="4788281"/>
          </a:xfrm>
          <a:custGeom>
            <a:avLst/>
            <a:gdLst/>
            <a:ahLst/>
            <a:cxnLst/>
            <a:rect l="l" t="t" r="r" b="b"/>
            <a:pathLst>
              <a:path w="257093" h="146846" extrusionOk="0">
                <a:moveTo>
                  <a:pt x="7146" y="1"/>
                </a:moveTo>
                <a:cubicBezTo>
                  <a:pt x="3177" y="1"/>
                  <a:pt x="1" y="3214"/>
                  <a:pt x="1" y="7146"/>
                </a:cubicBezTo>
                <a:lnTo>
                  <a:pt x="1" y="139700"/>
                </a:lnTo>
                <a:cubicBezTo>
                  <a:pt x="1" y="143632"/>
                  <a:pt x="3177" y="146845"/>
                  <a:pt x="7146" y="146845"/>
                </a:cubicBezTo>
                <a:lnTo>
                  <a:pt x="249947" y="146845"/>
                </a:lnTo>
                <a:cubicBezTo>
                  <a:pt x="253879" y="146845"/>
                  <a:pt x="257093" y="143632"/>
                  <a:pt x="257093" y="139700"/>
                </a:cubicBezTo>
                <a:lnTo>
                  <a:pt x="257093" y="7146"/>
                </a:lnTo>
                <a:cubicBezTo>
                  <a:pt x="257093" y="3214"/>
                  <a:pt x="253879" y="1"/>
                  <a:pt x="2499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9" name="Google Shape;429;p6"/>
          <p:cNvSpPr/>
          <p:nvPr/>
        </p:nvSpPr>
        <p:spPr>
          <a:xfrm>
            <a:off x="546317" y="941938"/>
            <a:ext cx="79378" cy="131963"/>
          </a:xfrm>
          <a:custGeom>
            <a:avLst/>
            <a:gdLst/>
            <a:ahLst/>
            <a:cxnLst/>
            <a:rect l="l" t="t" r="r" b="b"/>
            <a:pathLst>
              <a:path w="2534" h="4047" extrusionOk="0">
                <a:moveTo>
                  <a:pt x="1286" y="1"/>
                </a:moveTo>
                <a:cubicBezTo>
                  <a:pt x="567" y="1"/>
                  <a:pt x="0" y="908"/>
                  <a:pt x="0" y="2042"/>
                </a:cubicBezTo>
                <a:cubicBezTo>
                  <a:pt x="0" y="3139"/>
                  <a:pt x="567" y="4046"/>
                  <a:pt x="1286" y="4046"/>
                </a:cubicBezTo>
                <a:cubicBezTo>
                  <a:pt x="1966" y="4046"/>
                  <a:pt x="2533" y="3139"/>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0" name="Google Shape;430;p6"/>
          <p:cNvSpPr/>
          <p:nvPr/>
        </p:nvSpPr>
        <p:spPr>
          <a:xfrm>
            <a:off x="281025" y="966589"/>
            <a:ext cx="324527" cy="82660"/>
          </a:xfrm>
          <a:custGeom>
            <a:avLst/>
            <a:gdLst/>
            <a:ahLst/>
            <a:cxnLst/>
            <a:rect l="l" t="t" r="r" b="b"/>
            <a:pathLst>
              <a:path w="10360" h="2535" extrusionOk="0">
                <a:moveTo>
                  <a:pt x="794" y="1"/>
                </a:moveTo>
                <a:cubicBezTo>
                  <a:pt x="341" y="1"/>
                  <a:pt x="0" y="568"/>
                  <a:pt x="0" y="1286"/>
                </a:cubicBezTo>
                <a:cubicBezTo>
                  <a:pt x="0" y="1967"/>
                  <a:pt x="341" y="2534"/>
                  <a:pt x="794" y="2534"/>
                </a:cubicBezTo>
                <a:lnTo>
                  <a:pt x="9566" y="2534"/>
                </a:lnTo>
                <a:cubicBezTo>
                  <a:pt x="10019" y="2534"/>
                  <a:pt x="10360" y="1967"/>
                  <a:pt x="10360" y="1286"/>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1" name="Google Shape;431;p6"/>
          <p:cNvSpPr/>
          <p:nvPr/>
        </p:nvSpPr>
        <p:spPr>
          <a:xfrm>
            <a:off x="304707" y="104921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2" name="Google Shape;432;p6"/>
          <p:cNvSpPr/>
          <p:nvPr/>
        </p:nvSpPr>
        <p:spPr>
          <a:xfrm>
            <a:off x="605521" y="1007283"/>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3" name="Google Shape;433;p6"/>
          <p:cNvSpPr/>
          <p:nvPr/>
        </p:nvSpPr>
        <p:spPr>
          <a:xfrm>
            <a:off x="546317" y="1298240"/>
            <a:ext cx="79378" cy="133169"/>
          </a:xfrm>
          <a:custGeom>
            <a:avLst/>
            <a:gdLst/>
            <a:ahLst/>
            <a:cxnLst/>
            <a:rect l="l" t="t" r="r" b="b"/>
            <a:pathLst>
              <a:path w="2534" h="4084" extrusionOk="0">
                <a:moveTo>
                  <a:pt x="1286" y="0"/>
                </a:moveTo>
                <a:cubicBezTo>
                  <a:pt x="567" y="0"/>
                  <a:pt x="0" y="908"/>
                  <a:pt x="0" y="2042"/>
                </a:cubicBezTo>
                <a:cubicBezTo>
                  <a:pt x="0" y="3176"/>
                  <a:pt x="567" y="4083"/>
                  <a:pt x="1286" y="4083"/>
                </a:cubicBezTo>
                <a:cubicBezTo>
                  <a:pt x="1966" y="4083"/>
                  <a:pt x="2533" y="3176"/>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4" name="Google Shape;434;p6"/>
          <p:cNvSpPr/>
          <p:nvPr/>
        </p:nvSpPr>
        <p:spPr>
          <a:xfrm>
            <a:off x="281025" y="1324130"/>
            <a:ext cx="324527" cy="81388"/>
          </a:xfrm>
          <a:custGeom>
            <a:avLst/>
            <a:gdLst/>
            <a:ahLst/>
            <a:cxnLst/>
            <a:rect l="l" t="t" r="r" b="b"/>
            <a:pathLst>
              <a:path w="10360" h="2496" extrusionOk="0">
                <a:moveTo>
                  <a:pt x="794" y="0"/>
                </a:moveTo>
                <a:cubicBezTo>
                  <a:pt x="341" y="0"/>
                  <a:pt x="0" y="567"/>
                  <a:pt x="0" y="1248"/>
                </a:cubicBezTo>
                <a:cubicBezTo>
                  <a:pt x="0" y="1928"/>
                  <a:pt x="341" y="2495"/>
                  <a:pt x="794" y="2495"/>
                </a:cubicBezTo>
                <a:lnTo>
                  <a:pt x="9566" y="2495"/>
                </a:lnTo>
                <a:cubicBezTo>
                  <a:pt x="10019" y="2495"/>
                  <a:pt x="10360" y="1928"/>
                  <a:pt x="10360" y="1248"/>
                </a:cubicBezTo>
                <a:cubicBezTo>
                  <a:pt x="10360" y="567"/>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5" name="Google Shape;435;p6"/>
          <p:cNvSpPr/>
          <p:nvPr/>
        </p:nvSpPr>
        <p:spPr>
          <a:xfrm>
            <a:off x="304707" y="1405486"/>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6" name="Google Shape;436;p6"/>
          <p:cNvSpPr/>
          <p:nvPr/>
        </p:nvSpPr>
        <p:spPr>
          <a:xfrm>
            <a:off x="605521" y="1364792"/>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7" name="Google Shape;437;p6"/>
          <p:cNvSpPr/>
          <p:nvPr/>
        </p:nvSpPr>
        <p:spPr>
          <a:xfrm>
            <a:off x="282216" y="1335217"/>
            <a:ext cx="323337" cy="70302"/>
          </a:xfrm>
          <a:custGeom>
            <a:avLst/>
            <a:gdLst/>
            <a:ahLst/>
            <a:cxnLst/>
            <a:rect l="l" t="t" r="r" b="b"/>
            <a:pathLst>
              <a:path w="10322" h="2156" extrusionOk="0">
                <a:moveTo>
                  <a:pt x="10057" y="0"/>
                </a:moveTo>
                <a:lnTo>
                  <a:pt x="10057" y="0"/>
                </a:lnTo>
                <a:cubicBezTo>
                  <a:pt x="10095" y="76"/>
                  <a:pt x="10095" y="190"/>
                  <a:pt x="10095" y="303"/>
                </a:cubicBezTo>
                <a:cubicBezTo>
                  <a:pt x="10095" y="983"/>
                  <a:pt x="9755" y="1551"/>
                  <a:pt x="9301" y="1551"/>
                </a:cubicBezTo>
                <a:lnTo>
                  <a:pt x="530" y="1551"/>
                </a:lnTo>
                <a:cubicBezTo>
                  <a:pt x="303" y="1551"/>
                  <a:pt x="114" y="1437"/>
                  <a:pt x="0" y="1210"/>
                </a:cubicBezTo>
                <a:lnTo>
                  <a:pt x="0" y="1210"/>
                </a:lnTo>
                <a:cubicBezTo>
                  <a:pt x="76" y="1740"/>
                  <a:pt x="378" y="2118"/>
                  <a:pt x="719" y="2155"/>
                </a:cubicBezTo>
                <a:lnTo>
                  <a:pt x="9528" y="2155"/>
                </a:lnTo>
                <a:cubicBezTo>
                  <a:pt x="9981" y="2155"/>
                  <a:pt x="10322" y="1588"/>
                  <a:pt x="10322" y="908"/>
                </a:cubicBezTo>
                <a:cubicBezTo>
                  <a:pt x="10322" y="530"/>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8" name="Google Shape;438;p6"/>
          <p:cNvSpPr/>
          <p:nvPr/>
        </p:nvSpPr>
        <p:spPr>
          <a:xfrm>
            <a:off x="546317" y="1655749"/>
            <a:ext cx="79378" cy="131930"/>
          </a:xfrm>
          <a:custGeom>
            <a:avLst/>
            <a:gdLst/>
            <a:ahLst/>
            <a:cxnLst/>
            <a:rect l="l" t="t" r="r" b="b"/>
            <a:pathLst>
              <a:path w="2534" h="4046" extrusionOk="0">
                <a:moveTo>
                  <a:pt x="1286" y="0"/>
                </a:moveTo>
                <a:cubicBezTo>
                  <a:pt x="567" y="0"/>
                  <a:pt x="0" y="908"/>
                  <a:pt x="0" y="2004"/>
                </a:cubicBezTo>
                <a:cubicBezTo>
                  <a:pt x="0" y="3138"/>
                  <a:pt x="567" y="4046"/>
                  <a:pt x="1286" y="4046"/>
                </a:cubicBezTo>
                <a:cubicBezTo>
                  <a:pt x="1966" y="4046"/>
                  <a:pt x="2533" y="3138"/>
                  <a:pt x="2533" y="2004"/>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9" name="Google Shape;439;p6"/>
          <p:cNvSpPr/>
          <p:nvPr/>
        </p:nvSpPr>
        <p:spPr>
          <a:xfrm>
            <a:off x="281025" y="1680400"/>
            <a:ext cx="324527" cy="82627"/>
          </a:xfrm>
          <a:custGeom>
            <a:avLst/>
            <a:gdLst/>
            <a:ahLst/>
            <a:cxnLst/>
            <a:rect l="l" t="t" r="r" b="b"/>
            <a:pathLst>
              <a:path w="10360" h="2534" extrusionOk="0">
                <a:moveTo>
                  <a:pt x="794" y="1"/>
                </a:moveTo>
                <a:cubicBezTo>
                  <a:pt x="341" y="1"/>
                  <a:pt x="0" y="568"/>
                  <a:pt x="0" y="1248"/>
                </a:cubicBezTo>
                <a:cubicBezTo>
                  <a:pt x="0" y="1967"/>
                  <a:pt x="341" y="2534"/>
                  <a:pt x="794" y="2534"/>
                </a:cubicBezTo>
                <a:lnTo>
                  <a:pt x="9566" y="2534"/>
                </a:lnTo>
                <a:cubicBezTo>
                  <a:pt x="10019" y="2534"/>
                  <a:pt x="10360" y="1967"/>
                  <a:pt x="10360" y="1248"/>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0" name="Google Shape;440;p6"/>
          <p:cNvSpPr/>
          <p:nvPr/>
        </p:nvSpPr>
        <p:spPr>
          <a:xfrm>
            <a:off x="304707" y="1761756"/>
            <a:ext cx="32014" cy="1272"/>
          </a:xfrm>
          <a:custGeom>
            <a:avLst/>
            <a:gdLst/>
            <a:ahLst/>
            <a:cxnLst/>
            <a:rect l="l" t="t" r="r" b="b"/>
            <a:pathLst>
              <a:path w="1022" h="39" extrusionOk="0">
                <a:moveTo>
                  <a:pt x="1021" y="39"/>
                </a:moveTo>
                <a:lnTo>
                  <a:pt x="38" y="39"/>
                </a:lnTo>
                <a:cubicBezTo>
                  <a:pt x="38" y="39"/>
                  <a:pt x="38" y="39"/>
                  <a:pt x="38" y="39"/>
                </a:cubicBezTo>
                <a:cubicBezTo>
                  <a:pt x="38" y="39"/>
                  <a:pt x="38" y="39"/>
                  <a:pt x="38" y="39"/>
                </a:cubicBezTo>
                <a:lnTo>
                  <a:pt x="1021" y="39"/>
                </a:lnTo>
                <a:lnTo>
                  <a:pt x="1021" y="39"/>
                </a:lnTo>
                <a:close/>
                <a:moveTo>
                  <a:pt x="1" y="39"/>
                </a:moveTo>
                <a:lnTo>
                  <a:pt x="1" y="39"/>
                </a:lnTo>
                <a:lnTo>
                  <a:pt x="1" y="39"/>
                </a:lnTo>
                <a:close/>
                <a:moveTo>
                  <a:pt x="1" y="39"/>
                </a:moveTo>
                <a:lnTo>
                  <a:pt x="1" y="39"/>
                </a:lnTo>
                <a:lnTo>
                  <a:pt x="1" y="39"/>
                </a:lnTo>
                <a:close/>
                <a:moveTo>
                  <a:pt x="1" y="39"/>
                </a:moveTo>
                <a:lnTo>
                  <a:pt x="1" y="39"/>
                </a:lnTo>
                <a:lnTo>
                  <a:pt x="1" y="39"/>
                </a:lnTo>
                <a:close/>
                <a:moveTo>
                  <a:pt x="1" y="39"/>
                </a:moveTo>
                <a:cubicBezTo>
                  <a:pt x="1" y="39"/>
                  <a:pt x="1" y="39"/>
                  <a:pt x="1" y="1"/>
                </a:cubicBezTo>
                <a:cubicBezTo>
                  <a:pt x="1" y="39"/>
                  <a:pt x="1" y="39"/>
                  <a:pt x="1" y="39"/>
                </a:cubicBez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1" name="Google Shape;441;p6"/>
          <p:cNvSpPr/>
          <p:nvPr/>
        </p:nvSpPr>
        <p:spPr>
          <a:xfrm>
            <a:off x="605521" y="1721094"/>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2" name="Google Shape;442;p6"/>
          <p:cNvSpPr/>
          <p:nvPr/>
        </p:nvSpPr>
        <p:spPr>
          <a:xfrm>
            <a:off x="282216" y="1691487"/>
            <a:ext cx="323337" cy="71541"/>
          </a:xfrm>
          <a:custGeom>
            <a:avLst/>
            <a:gdLst/>
            <a:ahLst/>
            <a:cxnLst/>
            <a:rect l="l" t="t" r="r" b="b"/>
            <a:pathLst>
              <a:path w="10322" h="2194" extrusionOk="0">
                <a:moveTo>
                  <a:pt x="10057" y="1"/>
                </a:moveTo>
                <a:cubicBezTo>
                  <a:pt x="10095" y="114"/>
                  <a:pt x="10095" y="228"/>
                  <a:pt x="10095" y="303"/>
                </a:cubicBezTo>
                <a:cubicBezTo>
                  <a:pt x="10095" y="1022"/>
                  <a:pt x="9755" y="1589"/>
                  <a:pt x="9301" y="1589"/>
                </a:cubicBezTo>
                <a:lnTo>
                  <a:pt x="530" y="1589"/>
                </a:lnTo>
                <a:cubicBezTo>
                  <a:pt x="303" y="1589"/>
                  <a:pt x="114" y="1438"/>
                  <a:pt x="0" y="1249"/>
                </a:cubicBezTo>
                <a:lnTo>
                  <a:pt x="0" y="1249"/>
                </a:lnTo>
                <a:cubicBezTo>
                  <a:pt x="76" y="1740"/>
                  <a:pt x="340" y="2156"/>
                  <a:pt x="719" y="2156"/>
                </a:cubicBezTo>
                <a:cubicBezTo>
                  <a:pt x="719" y="2194"/>
                  <a:pt x="719" y="2194"/>
                  <a:pt x="719" y="2194"/>
                </a:cubicBezTo>
                <a:lnTo>
                  <a:pt x="9528" y="2194"/>
                </a:lnTo>
                <a:cubicBezTo>
                  <a:pt x="9981" y="2194"/>
                  <a:pt x="10322" y="1627"/>
                  <a:pt x="10322" y="908"/>
                </a:cubicBezTo>
                <a:cubicBezTo>
                  <a:pt x="10322" y="568"/>
                  <a:pt x="10208" y="228"/>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3" name="Google Shape;443;p6"/>
          <p:cNvSpPr/>
          <p:nvPr/>
        </p:nvSpPr>
        <p:spPr>
          <a:xfrm>
            <a:off x="546317" y="2012018"/>
            <a:ext cx="79378" cy="133202"/>
          </a:xfrm>
          <a:custGeom>
            <a:avLst/>
            <a:gdLst/>
            <a:ahLst/>
            <a:cxnLst/>
            <a:rect l="l" t="t" r="r" b="b"/>
            <a:pathLst>
              <a:path w="2534" h="4085" extrusionOk="0">
                <a:moveTo>
                  <a:pt x="1286" y="1"/>
                </a:moveTo>
                <a:cubicBezTo>
                  <a:pt x="567" y="1"/>
                  <a:pt x="0" y="908"/>
                  <a:pt x="0" y="2042"/>
                </a:cubicBezTo>
                <a:cubicBezTo>
                  <a:pt x="0" y="3177"/>
                  <a:pt x="567" y="4084"/>
                  <a:pt x="1286" y="4084"/>
                </a:cubicBezTo>
                <a:cubicBezTo>
                  <a:pt x="1966" y="4084"/>
                  <a:pt x="2533" y="3177"/>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4" name="Google Shape;444;p6"/>
          <p:cNvSpPr/>
          <p:nvPr/>
        </p:nvSpPr>
        <p:spPr>
          <a:xfrm>
            <a:off x="281025" y="2037909"/>
            <a:ext cx="324527" cy="81421"/>
          </a:xfrm>
          <a:custGeom>
            <a:avLst/>
            <a:gdLst/>
            <a:ahLst/>
            <a:cxnLst/>
            <a:rect l="l" t="t" r="r" b="b"/>
            <a:pathLst>
              <a:path w="10360" h="2497" extrusionOk="0">
                <a:moveTo>
                  <a:pt x="794" y="1"/>
                </a:moveTo>
                <a:cubicBezTo>
                  <a:pt x="341" y="1"/>
                  <a:pt x="0" y="568"/>
                  <a:pt x="0" y="1248"/>
                </a:cubicBezTo>
                <a:cubicBezTo>
                  <a:pt x="0" y="1929"/>
                  <a:pt x="341" y="2496"/>
                  <a:pt x="794" y="2496"/>
                </a:cubicBezTo>
                <a:lnTo>
                  <a:pt x="9566" y="2496"/>
                </a:lnTo>
                <a:cubicBezTo>
                  <a:pt x="10019" y="2496"/>
                  <a:pt x="10360" y="1929"/>
                  <a:pt x="10360" y="1248"/>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5" name="Google Shape;445;p6"/>
          <p:cNvSpPr/>
          <p:nvPr/>
        </p:nvSpPr>
        <p:spPr>
          <a:xfrm>
            <a:off x="304707" y="211929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6" name="Google Shape;446;p6"/>
          <p:cNvSpPr/>
          <p:nvPr/>
        </p:nvSpPr>
        <p:spPr>
          <a:xfrm>
            <a:off x="605521" y="2077364"/>
            <a:ext cx="31" cy="1272"/>
          </a:xfrm>
          <a:custGeom>
            <a:avLst/>
            <a:gdLst/>
            <a:ahLst/>
            <a:cxnLst/>
            <a:rect l="l" t="t" r="r" b="b"/>
            <a:pathLst>
              <a:path w="1" h="39" extrusionOk="0">
                <a:moveTo>
                  <a:pt x="1" y="38"/>
                </a:moveTo>
                <a:lnTo>
                  <a:pt x="1" y="38"/>
                </a:lnTo>
                <a:lnTo>
                  <a:pt x="1" y="38"/>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7" name="Google Shape;447;p6"/>
          <p:cNvSpPr/>
          <p:nvPr/>
        </p:nvSpPr>
        <p:spPr>
          <a:xfrm>
            <a:off x="282216" y="2049028"/>
            <a:ext cx="323337" cy="70302"/>
          </a:xfrm>
          <a:custGeom>
            <a:avLst/>
            <a:gdLst/>
            <a:ahLst/>
            <a:cxnLst/>
            <a:rect l="l" t="t" r="r" b="b"/>
            <a:pathLst>
              <a:path w="10322" h="2156" extrusionOk="0">
                <a:moveTo>
                  <a:pt x="10057" y="0"/>
                </a:moveTo>
                <a:cubicBezTo>
                  <a:pt x="10095" y="76"/>
                  <a:pt x="10095" y="189"/>
                  <a:pt x="10095" y="303"/>
                </a:cubicBezTo>
                <a:cubicBezTo>
                  <a:pt x="10095" y="983"/>
                  <a:pt x="9755" y="1550"/>
                  <a:pt x="9301" y="1550"/>
                </a:cubicBezTo>
                <a:lnTo>
                  <a:pt x="530" y="1550"/>
                </a:lnTo>
                <a:cubicBezTo>
                  <a:pt x="303" y="1550"/>
                  <a:pt x="114" y="1437"/>
                  <a:pt x="0" y="1210"/>
                </a:cubicBezTo>
                <a:lnTo>
                  <a:pt x="0" y="1210"/>
                </a:lnTo>
                <a:cubicBezTo>
                  <a:pt x="76" y="1739"/>
                  <a:pt x="340" y="2117"/>
                  <a:pt x="719" y="2155"/>
                </a:cubicBezTo>
                <a:lnTo>
                  <a:pt x="9528" y="2155"/>
                </a:lnTo>
                <a:cubicBezTo>
                  <a:pt x="9981" y="2155"/>
                  <a:pt x="10322" y="1588"/>
                  <a:pt x="10322" y="907"/>
                </a:cubicBezTo>
                <a:lnTo>
                  <a:pt x="10322" y="870"/>
                </a:lnTo>
                <a:cubicBezTo>
                  <a:pt x="10322" y="529"/>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8" name="Google Shape;448;p6"/>
          <p:cNvSpPr/>
          <p:nvPr/>
        </p:nvSpPr>
        <p:spPr>
          <a:xfrm>
            <a:off x="546317" y="2369560"/>
            <a:ext cx="79378" cy="131930"/>
          </a:xfrm>
          <a:custGeom>
            <a:avLst/>
            <a:gdLst/>
            <a:ahLst/>
            <a:cxnLst/>
            <a:rect l="l" t="t" r="r" b="b"/>
            <a:pathLst>
              <a:path w="2534" h="4046" extrusionOk="0">
                <a:moveTo>
                  <a:pt x="1286" y="0"/>
                </a:moveTo>
                <a:cubicBezTo>
                  <a:pt x="567" y="0"/>
                  <a:pt x="0" y="907"/>
                  <a:pt x="0" y="2004"/>
                </a:cubicBezTo>
                <a:cubicBezTo>
                  <a:pt x="0" y="3138"/>
                  <a:pt x="567" y="4045"/>
                  <a:pt x="1286" y="4045"/>
                </a:cubicBezTo>
                <a:cubicBezTo>
                  <a:pt x="1966" y="4045"/>
                  <a:pt x="2533" y="3138"/>
                  <a:pt x="2533" y="2004"/>
                </a:cubicBezTo>
                <a:cubicBezTo>
                  <a:pt x="2533" y="907"/>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9" name="Google Shape;449;p6"/>
          <p:cNvSpPr/>
          <p:nvPr/>
        </p:nvSpPr>
        <p:spPr>
          <a:xfrm>
            <a:off x="281025" y="2394211"/>
            <a:ext cx="324527" cy="81388"/>
          </a:xfrm>
          <a:custGeom>
            <a:avLst/>
            <a:gdLst/>
            <a:ahLst/>
            <a:cxnLst/>
            <a:rect l="l" t="t" r="r" b="b"/>
            <a:pathLst>
              <a:path w="10360" h="2496" extrusionOk="0">
                <a:moveTo>
                  <a:pt x="794" y="0"/>
                </a:moveTo>
                <a:cubicBezTo>
                  <a:pt x="341" y="0"/>
                  <a:pt x="0" y="567"/>
                  <a:pt x="0" y="1248"/>
                </a:cubicBezTo>
                <a:cubicBezTo>
                  <a:pt x="0" y="1966"/>
                  <a:pt x="341" y="2495"/>
                  <a:pt x="794" y="2495"/>
                </a:cubicBezTo>
                <a:lnTo>
                  <a:pt x="9566" y="2495"/>
                </a:lnTo>
                <a:cubicBezTo>
                  <a:pt x="10019" y="2495"/>
                  <a:pt x="10360" y="1966"/>
                  <a:pt x="10360" y="1248"/>
                </a:cubicBezTo>
                <a:cubicBezTo>
                  <a:pt x="10360" y="567"/>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0" name="Google Shape;450;p6"/>
          <p:cNvSpPr/>
          <p:nvPr/>
        </p:nvSpPr>
        <p:spPr>
          <a:xfrm>
            <a:off x="304707" y="247556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cubicBezTo>
                  <a:pt x="1" y="0"/>
                  <a:pt x="1" y="0"/>
                  <a:pt x="1" y="0"/>
                </a:cubicBezTo>
                <a:cubicBezTo>
                  <a:pt x="1" y="0"/>
                  <a:pt x="1" y="0"/>
                  <a:pt x="1" y="0"/>
                </a:cubicBez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1" name="Google Shape;451;p6"/>
          <p:cNvSpPr/>
          <p:nvPr/>
        </p:nvSpPr>
        <p:spPr>
          <a:xfrm>
            <a:off x="605521" y="2434872"/>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2" name="Google Shape;452;p6"/>
          <p:cNvSpPr/>
          <p:nvPr/>
        </p:nvSpPr>
        <p:spPr>
          <a:xfrm>
            <a:off x="282216" y="2405297"/>
            <a:ext cx="323337" cy="70302"/>
          </a:xfrm>
          <a:custGeom>
            <a:avLst/>
            <a:gdLst/>
            <a:ahLst/>
            <a:cxnLst/>
            <a:rect l="l" t="t" r="r" b="b"/>
            <a:pathLst>
              <a:path w="10322" h="2156" extrusionOk="0">
                <a:moveTo>
                  <a:pt x="10057" y="0"/>
                </a:moveTo>
                <a:cubicBezTo>
                  <a:pt x="10095" y="114"/>
                  <a:pt x="10095" y="189"/>
                  <a:pt x="10095" y="303"/>
                </a:cubicBezTo>
                <a:cubicBezTo>
                  <a:pt x="10095" y="1021"/>
                  <a:pt x="9755" y="1551"/>
                  <a:pt x="9301" y="1551"/>
                </a:cubicBezTo>
                <a:lnTo>
                  <a:pt x="530" y="1551"/>
                </a:lnTo>
                <a:cubicBezTo>
                  <a:pt x="303" y="1551"/>
                  <a:pt x="114" y="1437"/>
                  <a:pt x="0" y="1248"/>
                </a:cubicBezTo>
                <a:lnTo>
                  <a:pt x="0" y="1248"/>
                </a:lnTo>
                <a:cubicBezTo>
                  <a:pt x="76" y="1777"/>
                  <a:pt x="378" y="2155"/>
                  <a:pt x="719" y="2155"/>
                </a:cubicBezTo>
                <a:lnTo>
                  <a:pt x="9528" y="2155"/>
                </a:lnTo>
                <a:cubicBezTo>
                  <a:pt x="9981" y="2155"/>
                  <a:pt x="10322" y="1626"/>
                  <a:pt x="10322" y="908"/>
                </a:cubicBezTo>
                <a:cubicBezTo>
                  <a:pt x="10322" y="530"/>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3" name="Google Shape;453;p6"/>
          <p:cNvSpPr/>
          <p:nvPr/>
        </p:nvSpPr>
        <p:spPr>
          <a:xfrm>
            <a:off x="546317" y="2725829"/>
            <a:ext cx="79378" cy="131930"/>
          </a:xfrm>
          <a:custGeom>
            <a:avLst/>
            <a:gdLst/>
            <a:ahLst/>
            <a:cxnLst/>
            <a:rect l="l" t="t" r="r" b="b"/>
            <a:pathLst>
              <a:path w="2534" h="4046" extrusionOk="0">
                <a:moveTo>
                  <a:pt x="1286" y="0"/>
                </a:moveTo>
                <a:cubicBezTo>
                  <a:pt x="567" y="0"/>
                  <a:pt x="0" y="908"/>
                  <a:pt x="0" y="2042"/>
                </a:cubicBezTo>
                <a:cubicBezTo>
                  <a:pt x="0" y="3138"/>
                  <a:pt x="567" y="4046"/>
                  <a:pt x="1286" y="4046"/>
                </a:cubicBezTo>
                <a:cubicBezTo>
                  <a:pt x="1966" y="4046"/>
                  <a:pt x="2533" y="3138"/>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4" name="Google Shape;454;p6"/>
          <p:cNvSpPr/>
          <p:nvPr/>
        </p:nvSpPr>
        <p:spPr>
          <a:xfrm>
            <a:off x="281025" y="2751719"/>
            <a:ext cx="324527" cy="81388"/>
          </a:xfrm>
          <a:custGeom>
            <a:avLst/>
            <a:gdLst/>
            <a:ahLst/>
            <a:cxnLst/>
            <a:rect l="l" t="t" r="r" b="b"/>
            <a:pathLst>
              <a:path w="10360" h="2496" extrusionOk="0">
                <a:moveTo>
                  <a:pt x="794" y="0"/>
                </a:moveTo>
                <a:cubicBezTo>
                  <a:pt x="341" y="0"/>
                  <a:pt x="0" y="530"/>
                  <a:pt x="0" y="1248"/>
                </a:cubicBezTo>
                <a:cubicBezTo>
                  <a:pt x="0" y="1929"/>
                  <a:pt x="341" y="2496"/>
                  <a:pt x="794" y="2496"/>
                </a:cubicBezTo>
                <a:lnTo>
                  <a:pt x="9566" y="2496"/>
                </a:lnTo>
                <a:cubicBezTo>
                  <a:pt x="10019" y="2496"/>
                  <a:pt x="10360" y="1929"/>
                  <a:pt x="10360" y="1248"/>
                </a:cubicBezTo>
                <a:cubicBezTo>
                  <a:pt x="10360" y="530"/>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5" name="Google Shape;455;p6"/>
          <p:cNvSpPr/>
          <p:nvPr/>
        </p:nvSpPr>
        <p:spPr>
          <a:xfrm>
            <a:off x="304707" y="2833075"/>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lnTo>
                  <a:pt x="1" y="1"/>
                </a:lnTo>
                <a:lnTo>
                  <a:pt x="1" y="1"/>
                </a:lnTo>
                <a:close/>
                <a:moveTo>
                  <a:pt x="1" y="1"/>
                </a:moveTo>
                <a:lnTo>
                  <a:pt x="1" y="1"/>
                </a:lnTo>
                <a:lnTo>
                  <a:pt x="1" y="1"/>
                </a:lnTo>
                <a:close/>
                <a:moveTo>
                  <a:pt x="1" y="1"/>
                </a:moveTo>
                <a:cubicBezTo>
                  <a:pt x="1" y="1"/>
                  <a:pt x="1" y="1"/>
                  <a:pt x="1" y="1"/>
                </a:cubicBezTo>
                <a:cubicBezTo>
                  <a:pt x="1" y="1"/>
                  <a:pt x="1" y="1"/>
                  <a:pt x="1" y="1"/>
                </a:cubicBezTo>
                <a:close/>
                <a:moveTo>
                  <a:pt x="1" y="1"/>
                </a:moveTo>
                <a:lnTo>
                  <a:pt x="1" y="1"/>
                </a:lnTo>
                <a:lnTo>
                  <a:pt x="1" y="1"/>
                </a:ln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6" name="Google Shape;456;p6"/>
          <p:cNvSpPr/>
          <p:nvPr/>
        </p:nvSpPr>
        <p:spPr>
          <a:xfrm>
            <a:off x="605521" y="2791174"/>
            <a:ext cx="31" cy="1272"/>
          </a:xfrm>
          <a:custGeom>
            <a:avLst/>
            <a:gdLst/>
            <a:ahLst/>
            <a:cxnLst/>
            <a:rect l="l" t="t" r="r" b="b"/>
            <a:pathLst>
              <a:path w="1" h="39" extrusionOk="0">
                <a:moveTo>
                  <a:pt x="1" y="38"/>
                </a:moveTo>
                <a:lnTo>
                  <a:pt x="1" y="38"/>
                </a:lnTo>
                <a:lnTo>
                  <a:pt x="1" y="38"/>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7" name="Google Shape;457;p6"/>
          <p:cNvSpPr/>
          <p:nvPr/>
        </p:nvSpPr>
        <p:spPr>
          <a:xfrm>
            <a:off x="282216" y="2761567"/>
            <a:ext cx="323337" cy="71541"/>
          </a:xfrm>
          <a:custGeom>
            <a:avLst/>
            <a:gdLst/>
            <a:ahLst/>
            <a:cxnLst/>
            <a:rect l="l" t="t" r="r" b="b"/>
            <a:pathLst>
              <a:path w="10322" h="2194" extrusionOk="0">
                <a:moveTo>
                  <a:pt x="10057" y="1"/>
                </a:moveTo>
                <a:cubicBezTo>
                  <a:pt x="10095" y="114"/>
                  <a:pt x="10095" y="228"/>
                  <a:pt x="10095" y="341"/>
                </a:cubicBezTo>
                <a:cubicBezTo>
                  <a:pt x="10095" y="1022"/>
                  <a:pt x="9755" y="1589"/>
                  <a:pt x="9301" y="1589"/>
                </a:cubicBezTo>
                <a:lnTo>
                  <a:pt x="530" y="1589"/>
                </a:lnTo>
                <a:cubicBezTo>
                  <a:pt x="303" y="1589"/>
                  <a:pt x="114" y="1475"/>
                  <a:pt x="0" y="1248"/>
                </a:cubicBezTo>
                <a:lnTo>
                  <a:pt x="0" y="1248"/>
                </a:lnTo>
                <a:cubicBezTo>
                  <a:pt x="76" y="1778"/>
                  <a:pt x="340" y="2156"/>
                  <a:pt x="719" y="2194"/>
                </a:cubicBezTo>
                <a:lnTo>
                  <a:pt x="9528" y="2194"/>
                </a:lnTo>
                <a:cubicBezTo>
                  <a:pt x="9981" y="2194"/>
                  <a:pt x="10322" y="1627"/>
                  <a:pt x="10322" y="946"/>
                </a:cubicBezTo>
                <a:lnTo>
                  <a:pt x="10322" y="908"/>
                </a:lnTo>
                <a:cubicBezTo>
                  <a:pt x="10322" y="568"/>
                  <a:pt x="10208" y="228"/>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8" name="Google Shape;458;p6"/>
          <p:cNvSpPr/>
          <p:nvPr/>
        </p:nvSpPr>
        <p:spPr>
          <a:xfrm>
            <a:off x="546317" y="3083338"/>
            <a:ext cx="79378" cy="131963"/>
          </a:xfrm>
          <a:custGeom>
            <a:avLst/>
            <a:gdLst/>
            <a:ahLst/>
            <a:cxnLst/>
            <a:rect l="l" t="t" r="r" b="b"/>
            <a:pathLst>
              <a:path w="2534" h="4047" extrusionOk="0">
                <a:moveTo>
                  <a:pt x="1286" y="1"/>
                </a:moveTo>
                <a:cubicBezTo>
                  <a:pt x="567" y="1"/>
                  <a:pt x="0" y="908"/>
                  <a:pt x="0" y="2004"/>
                </a:cubicBezTo>
                <a:cubicBezTo>
                  <a:pt x="0" y="3139"/>
                  <a:pt x="567" y="4046"/>
                  <a:pt x="1286" y="4046"/>
                </a:cubicBezTo>
                <a:cubicBezTo>
                  <a:pt x="1966" y="4046"/>
                  <a:pt x="2533" y="3139"/>
                  <a:pt x="2533" y="2004"/>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9" name="Google Shape;459;p6"/>
          <p:cNvSpPr/>
          <p:nvPr/>
        </p:nvSpPr>
        <p:spPr>
          <a:xfrm>
            <a:off x="281025" y="3107989"/>
            <a:ext cx="324527" cy="81421"/>
          </a:xfrm>
          <a:custGeom>
            <a:avLst/>
            <a:gdLst/>
            <a:ahLst/>
            <a:cxnLst/>
            <a:rect l="l" t="t" r="r" b="b"/>
            <a:pathLst>
              <a:path w="10360" h="2497" extrusionOk="0">
                <a:moveTo>
                  <a:pt x="794" y="1"/>
                </a:moveTo>
                <a:cubicBezTo>
                  <a:pt x="341" y="1"/>
                  <a:pt x="0" y="568"/>
                  <a:pt x="0" y="1248"/>
                </a:cubicBezTo>
                <a:cubicBezTo>
                  <a:pt x="0" y="1929"/>
                  <a:pt x="341" y="2496"/>
                  <a:pt x="794" y="2496"/>
                </a:cubicBezTo>
                <a:lnTo>
                  <a:pt x="9566" y="2496"/>
                </a:lnTo>
                <a:cubicBezTo>
                  <a:pt x="10019" y="2496"/>
                  <a:pt x="10360" y="1929"/>
                  <a:pt x="10360" y="1248"/>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0" name="Google Shape;460;p6"/>
          <p:cNvSpPr/>
          <p:nvPr/>
        </p:nvSpPr>
        <p:spPr>
          <a:xfrm>
            <a:off x="304707" y="318937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cubicBezTo>
                  <a:pt x="1" y="0"/>
                  <a:pt x="1" y="0"/>
                  <a:pt x="1" y="0"/>
                </a:cubicBezTo>
                <a:cubicBezTo>
                  <a:pt x="1" y="0"/>
                  <a:pt x="1" y="0"/>
                  <a:pt x="1" y="0"/>
                </a:cubicBez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1" name="Google Shape;461;p6"/>
          <p:cNvSpPr/>
          <p:nvPr/>
        </p:nvSpPr>
        <p:spPr>
          <a:xfrm>
            <a:off x="605521" y="3148683"/>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2" name="Google Shape;462;p6"/>
          <p:cNvSpPr/>
          <p:nvPr/>
        </p:nvSpPr>
        <p:spPr>
          <a:xfrm>
            <a:off x="282216" y="3119108"/>
            <a:ext cx="323337" cy="70302"/>
          </a:xfrm>
          <a:custGeom>
            <a:avLst/>
            <a:gdLst/>
            <a:ahLst/>
            <a:cxnLst/>
            <a:rect l="l" t="t" r="r" b="b"/>
            <a:pathLst>
              <a:path w="10322" h="2156" extrusionOk="0">
                <a:moveTo>
                  <a:pt x="10057" y="0"/>
                </a:moveTo>
                <a:cubicBezTo>
                  <a:pt x="10095" y="113"/>
                  <a:pt x="10095" y="189"/>
                  <a:pt x="10095" y="302"/>
                </a:cubicBezTo>
                <a:cubicBezTo>
                  <a:pt x="10095" y="1021"/>
                  <a:pt x="9755" y="1550"/>
                  <a:pt x="9301" y="1550"/>
                </a:cubicBezTo>
                <a:lnTo>
                  <a:pt x="530" y="1550"/>
                </a:lnTo>
                <a:cubicBezTo>
                  <a:pt x="303" y="1550"/>
                  <a:pt x="114" y="1437"/>
                  <a:pt x="0" y="1248"/>
                </a:cubicBezTo>
                <a:lnTo>
                  <a:pt x="0" y="1248"/>
                </a:lnTo>
                <a:cubicBezTo>
                  <a:pt x="76" y="1739"/>
                  <a:pt x="340" y="2155"/>
                  <a:pt x="719" y="2155"/>
                </a:cubicBezTo>
                <a:lnTo>
                  <a:pt x="9528" y="2155"/>
                </a:lnTo>
                <a:cubicBezTo>
                  <a:pt x="9981" y="2155"/>
                  <a:pt x="10322" y="1588"/>
                  <a:pt x="10322" y="907"/>
                </a:cubicBezTo>
                <a:cubicBezTo>
                  <a:pt x="10322" y="529"/>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3" name="Google Shape;463;p6"/>
          <p:cNvSpPr/>
          <p:nvPr/>
        </p:nvSpPr>
        <p:spPr>
          <a:xfrm>
            <a:off x="546317" y="3439640"/>
            <a:ext cx="79378" cy="131930"/>
          </a:xfrm>
          <a:custGeom>
            <a:avLst/>
            <a:gdLst/>
            <a:ahLst/>
            <a:cxnLst/>
            <a:rect l="l" t="t" r="r" b="b"/>
            <a:pathLst>
              <a:path w="2534" h="4046" extrusionOk="0">
                <a:moveTo>
                  <a:pt x="1286" y="0"/>
                </a:moveTo>
                <a:cubicBezTo>
                  <a:pt x="567" y="0"/>
                  <a:pt x="0" y="907"/>
                  <a:pt x="0" y="2042"/>
                </a:cubicBezTo>
                <a:cubicBezTo>
                  <a:pt x="0" y="3138"/>
                  <a:pt x="567" y="4045"/>
                  <a:pt x="1286" y="4045"/>
                </a:cubicBezTo>
                <a:cubicBezTo>
                  <a:pt x="1966" y="4045"/>
                  <a:pt x="2533" y="3138"/>
                  <a:pt x="2533" y="2042"/>
                </a:cubicBezTo>
                <a:cubicBezTo>
                  <a:pt x="2533" y="907"/>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4" name="Google Shape;464;p6"/>
          <p:cNvSpPr/>
          <p:nvPr/>
        </p:nvSpPr>
        <p:spPr>
          <a:xfrm>
            <a:off x="281025" y="3465498"/>
            <a:ext cx="324527" cy="81421"/>
          </a:xfrm>
          <a:custGeom>
            <a:avLst/>
            <a:gdLst/>
            <a:ahLst/>
            <a:cxnLst/>
            <a:rect l="l" t="t" r="r" b="b"/>
            <a:pathLst>
              <a:path w="10360" h="2497" extrusionOk="0">
                <a:moveTo>
                  <a:pt x="794" y="1"/>
                </a:moveTo>
                <a:cubicBezTo>
                  <a:pt x="341" y="1"/>
                  <a:pt x="0" y="530"/>
                  <a:pt x="0" y="1249"/>
                </a:cubicBezTo>
                <a:cubicBezTo>
                  <a:pt x="0" y="1929"/>
                  <a:pt x="341" y="2496"/>
                  <a:pt x="794" y="2496"/>
                </a:cubicBezTo>
                <a:lnTo>
                  <a:pt x="9566" y="2496"/>
                </a:lnTo>
                <a:cubicBezTo>
                  <a:pt x="10019" y="2496"/>
                  <a:pt x="10360" y="1929"/>
                  <a:pt x="10360" y="1249"/>
                </a:cubicBezTo>
                <a:cubicBezTo>
                  <a:pt x="10360" y="530"/>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5" name="Google Shape;465;p6"/>
          <p:cNvSpPr/>
          <p:nvPr/>
        </p:nvSpPr>
        <p:spPr>
          <a:xfrm>
            <a:off x="304707" y="3546886"/>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6" name="Google Shape;466;p6"/>
          <p:cNvSpPr/>
          <p:nvPr/>
        </p:nvSpPr>
        <p:spPr>
          <a:xfrm>
            <a:off x="605521" y="3504953"/>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7" name="Google Shape;467;p6"/>
          <p:cNvSpPr/>
          <p:nvPr/>
        </p:nvSpPr>
        <p:spPr>
          <a:xfrm>
            <a:off x="282216" y="3475378"/>
            <a:ext cx="323337" cy="71541"/>
          </a:xfrm>
          <a:custGeom>
            <a:avLst/>
            <a:gdLst/>
            <a:ahLst/>
            <a:cxnLst/>
            <a:rect l="l" t="t" r="r" b="b"/>
            <a:pathLst>
              <a:path w="10322" h="2194" extrusionOk="0">
                <a:moveTo>
                  <a:pt x="10057" y="0"/>
                </a:moveTo>
                <a:lnTo>
                  <a:pt x="10057" y="0"/>
                </a:lnTo>
                <a:cubicBezTo>
                  <a:pt x="10095" y="114"/>
                  <a:pt x="10095" y="227"/>
                  <a:pt x="10095" y="341"/>
                </a:cubicBezTo>
                <a:cubicBezTo>
                  <a:pt x="10095" y="1021"/>
                  <a:pt x="9755" y="1588"/>
                  <a:pt x="9301" y="1588"/>
                </a:cubicBezTo>
                <a:lnTo>
                  <a:pt x="530" y="1588"/>
                </a:lnTo>
                <a:cubicBezTo>
                  <a:pt x="303" y="1588"/>
                  <a:pt x="114" y="1437"/>
                  <a:pt x="0" y="1248"/>
                </a:cubicBezTo>
                <a:lnTo>
                  <a:pt x="0" y="1248"/>
                </a:lnTo>
                <a:cubicBezTo>
                  <a:pt x="76" y="1777"/>
                  <a:pt x="340" y="2155"/>
                  <a:pt x="719" y="2193"/>
                </a:cubicBezTo>
                <a:lnTo>
                  <a:pt x="9528" y="2193"/>
                </a:lnTo>
                <a:cubicBezTo>
                  <a:pt x="9981" y="2193"/>
                  <a:pt x="10322" y="1626"/>
                  <a:pt x="10322" y="946"/>
                </a:cubicBezTo>
                <a:lnTo>
                  <a:pt x="10322" y="908"/>
                </a:lnTo>
                <a:cubicBezTo>
                  <a:pt x="10322" y="568"/>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8" name="Google Shape;468;p6"/>
          <p:cNvSpPr/>
          <p:nvPr/>
        </p:nvSpPr>
        <p:spPr>
          <a:xfrm>
            <a:off x="546317" y="3795909"/>
            <a:ext cx="79378" cy="133169"/>
          </a:xfrm>
          <a:custGeom>
            <a:avLst/>
            <a:gdLst/>
            <a:ahLst/>
            <a:cxnLst/>
            <a:rect l="l" t="t" r="r" b="b"/>
            <a:pathLst>
              <a:path w="2534" h="4084" extrusionOk="0">
                <a:moveTo>
                  <a:pt x="1286" y="0"/>
                </a:moveTo>
                <a:cubicBezTo>
                  <a:pt x="567" y="0"/>
                  <a:pt x="0" y="908"/>
                  <a:pt x="0" y="2042"/>
                </a:cubicBezTo>
                <a:cubicBezTo>
                  <a:pt x="0" y="3176"/>
                  <a:pt x="567" y="4084"/>
                  <a:pt x="1286" y="4084"/>
                </a:cubicBezTo>
                <a:cubicBezTo>
                  <a:pt x="1966" y="4084"/>
                  <a:pt x="2533" y="3176"/>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9" name="Google Shape;469;p6"/>
          <p:cNvSpPr/>
          <p:nvPr/>
        </p:nvSpPr>
        <p:spPr>
          <a:xfrm>
            <a:off x="281025" y="3821800"/>
            <a:ext cx="324527" cy="81388"/>
          </a:xfrm>
          <a:custGeom>
            <a:avLst/>
            <a:gdLst/>
            <a:ahLst/>
            <a:cxnLst/>
            <a:rect l="l" t="t" r="r" b="b"/>
            <a:pathLst>
              <a:path w="10360" h="2496" extrusionOk="0">
                <a:moveTo>
                  <a:pt x="794" y="0"/>
                </a:moveTo>
                <a:cubicBezTo>
                  <a:pt x="341" y="0"/>
                  <a:pt x="0" y="567"/>
                  <a:pt x="0" y="1248"/>
                </a:cubicBezTo>
                <a:cubicBezTo>
                  <a:pt x="0" y="1929"/>
                  <a:pt x="341" y="2496"/>
                  <a:pt x="794" y="2496"/>
                </a:cubicBezTo>
                <a:lnTo>
                  <a:pt x="9566" y="2496"/>
                </a:lnTo>
                <a:cubicBezTo>
                  <a:pt x="10019" y="2496"/>
                  <a:pt x="10360" y="1929"/>
                  <a:pt x="10360" y="1248"/>
                </a:cubicBezTo>
                <a:cubicBezTo>
                  <a:pt x="10360" y="567"/>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0" name="Google Shape;470;p6"/>
          <p:cNvSpPr/>
          <p:nvPr/>
        </p:nvSpPr>
        <p:spPr>
          <a:xfrm>
            <a:off x="304707" y="3903155"/>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cubicBezTo>
                  <a:pt x="1" y="1"/>
                  <a:pt x="1" y="1"/>
                  <a:pt x="1" y="1"/>
                </a:cubicBezTo>
                <a:cubicBezTo>
                  <a:pt x="1" y="1"/>
                  <a:pt x="1" y="1"/>
                  <a:pt x="1" y="1"/>
                </a:cubicBezTo>
                <a:close/>
                <a:moveTo>
                  <a:pt x="1" y="1"/>
                </a:moveTo>
                <a:lnTo>
                  <a:pt x="1" y="1"/>
                </a:lnTo>
                <a:lnTo>
                  <a:pt x="1" y="1"/>
                </a:lnTo>
                <a:close/>
                <a:moveTo>
                  <a:pt x="1" y="1"/>
                </a:moveTo>
                <a:lnTo>
                  <a:pt x="1" y="1"/>
                </a:lnTo>
                <a:lnTo>
                  <a:pt x="1" y="1"/>
                </a:lnTo>
                <a:close/>
                <a:moveTo>
                  <a:pt x="1" y="1"/>
                </a:moveTo>
                <a:lnTo>
                  <a:pt x="1" y="1"/>
                </a:lnTo>
                <a:lnTo>
                  <a:pt x="1" y="1"/>
                </a:ln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1" name="Google Shape;471;p6"/>
          <p:cNvSpPr/>
          <p:nvPr/>
        </p:nvSpPr>
        <p:spPr>
          <a:xfrm>
            <a:off x="605521" y="3862494"/>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2" name="Google Shape;472;p6"/>
          <p:cNvSpPr/>
          <p:nvPr/>
        </p:nvSpPr>
        <p:spPr>
          <a:xfrm>
            <a:off x="282216" y="3832886"/>
            <a:ext cx="323337" cy="70302"/>
          </a:xfrm>
          <a:custGeom>
            <a:avLst/>
            <a:gdLst/>
            <a:ahLst/>
            <a:cxnLst/>
            <a:rect l="l" t="t" r="r" b="b"/>
            <a:pathLst>
              <a:path w="10322" h="2156" extrusionOk="0">
                <a:moveTo>
                  <a:pt x="10057" y="1"/>
                </a:moveTo>
                <a:lnTo>
                  <a:pt x="10057" y="1"/>
                </a:lnTo>
                <a:cubicBezTo>
                  <a:pt x="10095" y="76"/>
                  <a:pt x="10095" y="190"/>
                  <a:pt x="10095" y="303"/>
                </a:cubicBezTo>
                <a:cubicBezTo>
                  <a:pt x="10095" y="984"/>
                  <a:pt x="9755" y="1551"/>
                  <a:pt x="9301" y="1551"/>
                </a:cubicBezTo>
                <a:lnTo>
                  <a:pt x="530" y="1551"/>
                </a:lnTo>
                <a:cubicBezTo>
                  <a:pt x="303" y="1551"/>
                  <a:pt x="114" y="1437"/>
                  <a:pt x="0" y="1210"/>
                </a:cubicBezTo>
                <a:lnTo>
                  <a:pt x="0" y="1210"/>
                </a:lnTo>
                <a:cubicBezTo>
                  <a:pt x="76" y="1740"/>
                  <a:pt x="340" y="2118"/>
                  <a:pt x="719" y="2156"/>
                </a:cubicBezTo>
                <a:lnTo>
                  <a:pt x="9528" y="2156"/>
                </a:lnTo>
                <a:cubicBezTo>
                  <a:pt x="9981" y="2156"/>
                  <a:pt x="10322" y="1589"/>
                  <a:pt x="10322" y="908"/>
                </a:cubicBezTo>
                <a:cubicBezTo>
                  <a:pt x="10322" y="530"/>
                  <a:pt x="10208" y="227"/>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3" name="Google Shape;473;p6"/>
          <p:cNvSpPr/>
          <p:nvPr/>
        </p:nvSpPr>
        <p:spPr>
          <a:xfrm>
            <a:off x="546317" y="4153418"/>
            <a:ext cx="79378" cy="131963"/>
          </a:xfrm>
          <a:custGeom>
            <a:avLst/>
            <a:gdLst/>
            <a:ahLst/>
            <a:cxnLst/>
            <a:rect l="l" t="t" r="r" b="b"/>
            <a:pathLst>
              <a:path w="2534" h="4047" extrusionOk="0">
                <a:moveTo>
                  <a:pt x="1286" y="1"/>
                </a:moveTo>
                <a:cubicBezTo>
                  <a:pt x="567" y="1"/>
                  <a:pt x="0" y="908"/>
                  <a:pt x="0" y="2042"/>
                </a:cubicBezTo>
                <a:cubicBezTo>
                  <a:pt x="0" y="3139"/>
                  <a:pt x="567" y="4046"/>
                  <a:pt x="1286" y="4046"/>
                </a:cubicBezTo>
                <a:cubicBezTo>
                  <a:pt x="1966" y="4046"/>
                  <a:pt x="2533" y="3139"/>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4" name="Google Shape;474;p6"/>
          <p:cNvSpPr/>
          <p:nvPr/>
        </p:nvSpPr>
        <p:spPr>
          <a:xfrm>
            <a:off x="281025" y="4178069"/>
            <a:ext cx="324527" cy="82627"/>
          </a:xfrm>
          <a:custGeom>
            <a:avLst/>
            <a:gdLst/>
            <a:ahLst/>
            <a:cxnLst/>
            <a:rect l="l" t="t" r="r" b="b"/>
            <a:pathLst>
              <a:path w="10360" h="2534" extrusionOk="0">
                <a:moveTo>
                  <a:pt x="794" y="1"/>
                </a:moveTo>
                <a:cubicBezTo>
                  <a:pt x="341" y="1"/>
                  <a:pt x="0" y="568"/>
                  <a:pt x="0" y="1286"/>
                </a:cubicBezTo>
                <a:cubicBezTo>
                  <a:pt x="0" y="1967"/>
                  <a:pt x="341" y="2534"/>
                  <a:pt x="794" y="2534"/>
                </a:cubicBezTo>
                <a:lnTo>
                  <a:pt x="9566" y="2534"/>
                </a:lnTo>
                <a:cubicBezTo>
                  <a:pt x="10019" y="2534"/>
                  <a:pt x="10360" y="1967"/>
                  <a:pt x="10360" y="1286"/>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5" name="Google Shape;475;p6"/>
          <p:cNvSpPr/>
          <p:nvPr/>
        </p:nvSpPr>
        <p:spPr>
          <a:xfrm>
            <a:off x="304707" y="4260664"/>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lnTo>
                  <a:pt x="1" y="1"/>
                </a:lnTo>
                <a:lnTo>
                  <a:pt x="1" y="1"/>
                </a:lnTo>
                <a:close/>
                <a:moveTo>
                  <a:pt x="1" y="1"/>
                </a:moveTo>
                <a:lnTo>
                  <a:pt x="1" y="1"/>
                </a:lnTo>
                <a:lnTo>
                  <a:pt x="1" y="1"/>
                </a:lnTo>
                <a:close/>
                <a:moveTo>
                  <a:pt x="1" y="1"/>
                </a:moveTo>
                <a:lnTo>
                  <a:pt x="1" y="1"/>
                </a:lnTo>
                <a:lnTo>
                  <a:pt x="1" y="1"/>
                </a:lnTo>
                <a:close/>
                <a:moveTo>
                  <a:pt x="1" y="1"/>
                </a:moveTo>
                <a:cubicBezTo>
                  <a:pt x="1" y="1"/>
                  <a:pt x="1" y="1"/>
                  <a:pt x="1" y="1"/>
                </a:cubicBezTo>
                <a:cubicBezTo>
                  <a:pt x="1" y="1"/>
                  <a:pt x="1" y="1"/>
                  <a:pt x="1" y="1"/>
                </a:cubicBez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6" name="Google Shape;476;p6"/>
          <p:cNvSpPr/>
          <p:nvPr/>
        </p:nvSpPr>
        <p:spPr>
          <a:xfrm>
            <a:off x="605521" y="4218763"/>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7" name="Google Shape;477;p6"/>
          <p:cNvSpPr/>
          <p:nvPr/>
        </p:nvSpPr>
        <p:spPr>
          <a:xfrm>
            <a:off x="282216" y="4189188"/>
            <a:ext cx="323337" cy="71508"/>
          </a:xfrm>
          <a:custGeom>
            <a:avLst/>
            <a:gdLst/>
            <a:ahLst/>
            <a:cxnLst/>
            <a:rect l="l" t="t" r="r" b="b"/>
            <a:pathLst>
              <a:path w="10322" h="2193" extrusionOk="0">
                <a:moveTo>
                  <a:pt x="10057" y="0"/>
                </a:moveTo>
                <a:lnTo>
                  <a:pt x="10057" y="0"/>
                </a:lnTo>
                <a:cubicBezTo>
                  <a:pt x="10095" y="113"/>
                  <a:pt x="10095" y="227"/>
                  <a:pt x="10095" y="340"/>
                </a:cubicBezTo>
                <a:cubicBezTo>
                  <a:pt x="10095" y="1021"/>
                  <a:pt x="9755" y="1588"/>
                  <a:pt x="9301" y="1588"/>
                </a:cubicBezTo>
                <a:lnTo>
                  <a:pt x="530" y="1588"/>
                </a:lnTo>
                <a:cubicBezTo>
                  <a:pt x="303" y="1588"/>
                  <a:pt x="114" y="1437"/>
                  <a:pt x="0" y="1248"/>
                </a:cubicBezTo>
                <a:lnTo>
                  <a:pt x="0" y="1248"/>
                </a:lnTo>
                <a:cubicBezTo>
                  <a:pt x="76" y="1777"/>
                  <a:pt x="378" y="2155"/>
                  <a:pt x="719" y="2193"/>
                </a:cubicBezTo>
                <a:lnTo>
                  <a:pt x="9528" y="2193"/>
                </a:lnTo>
                <a:cubicBezTo>
                  <a:pt x="9981" y="2193"/>
                  <a:pt x="10322" y="1626"/>
                  <a:pt x="10322" y="945"/>
                </a:cubicBezTo>
                <a:lnTo>
                  <a:pt x="10322" y="907"/>
                </a:lnTo>
                <a:cubicBezTo>
                  <a:pt x="10322" y="567"/>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8" name="Google Shape;478;p6"/>
          <p:cNvSpPr/>
          <p:nvPr/>
        </p:nvSpPr>
        <p:spPr>
          <a:xfrm>
            <a:off x="228900" y="135685"/>
            <a:ext cx="794715" cy="686714"/>
          </a:xfrm>
          <a:custGeom>
            <a:avLst/>
            <a:gdLst/>
            <a:ahLst/>
            <a:cxnLst/>
            <a:rect l="l" t="t" r="r" b="b"/>
            <a:pathLst>
              <a:path w="25370" h="21060" extrusionOk="0">
                <a:moveTo>
                  <a:pt x="20833" y="1"/>
                </a:moveTo>
                <a:lnTo>
                  <a:pt x="1" y="14443"/>
                </a:lnTo>
                <a:cubicBezTo>
                  <a:pt x="1" y="14443"/>
                  <a:pt x="1097" y="14443"/>
                  <a:pt x="1513" y="14972"/>
                </a:cubicBezTo>
                <a:cubicBezTo>
                  <a:pt x="1891" y="15540"/>
                  <a:pt x="1551" y="16371"/>
                  <a:pt x="1551" y="16371"/>
                </a:cubicBezTo>
                <a:cubicBezTo>
                  <a:pt x="1551" y="16371"/>
                  <a:pt x="2647" y="16371"/>
                  <a:pt x="3063" y="16938"/>
                </a:cubicBezTo>
                <a:cubicBezTo>
                  <a:pt x="3479" y="17543"/>
                  <a:pt x="3139" y="18867"/>
                  <a:pt x="3139" y="18867"/>
                </a:cubicBezTo>
                <a:cubicBezTo>
                  <a:pt x="3139" y="18867"/>
                  <a:pt x="4349" y="19018"/>
                  <a:pt x="4613" y="19396"/>
                </a:cubicBezTo>
                <a:cubicBezTo>
                  <a:pt x="4878" y="19774"/>
                  <a:pt x="4727" y="21060"/>
                  <a:pt x="4727" y="21060"/>
                </a:cubicBezTo>
                <a:lnTo>
                  <a:pt x="25370" y="6768"/>
                </a:lnTo>
                <a:cubicBezTo>
                  <a:pt x="23442" y="6579"/>
                  <a:pt x="23782" y="4575"/>
                  <a:pt x="23782" y="4575"/>
                </a:cubicBezTo>
                <a:cubicBezTo>
                  <a:pt x="23782" y="4575"/>
                  <a:pt x="22912" y="4235"/>
                  <a:pt x="22459" y="3819"/>
                </a:cubicBezTo>
                <a:cubicBezTo>
                  <a:pt x="22043" y="3403"/>
                  <a:pt x="22345" y="2156"/>
                  <a:pt x="22345" y="2156"/>
                </a:cubicBezTo>
                <a:cubicBezTo>
                  <a:pt x="22345" y="2156"/>
                  <a:pt x="21173" y="2118"/>
                  <a:pt x="20795" y="1626"/>
                </a:cubicBezTo>
                <a:cubicBezTo>
                  <a:pt x="20455" y="1135"/>
                  <a:pt x="20833" y="1"/>
                  <a:pt x="208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9" name="Google Shape;479;p6"/>
          <p:cNvSpPr/>
          <p:nvPr/>
        </p:nvSpPr>
        <p:spPr>
          <a:xfrm>
            <a:off x="282216" y="977708"/>
            <a:ext cx="323337" cy="71541"/>
          </a:xfrm>
          <a:custGeom>
            <a:avLst/>
            <a:gdLst/>
            <a:ahLst/>
            <a:cxnLst/>
            <a:rect l="l" t="t" r="r" b="b"/>
            <a:pathLst>
              <a:path w="10322" h="2194" extrusionOk="0">
                <a:moveTo>
                  <a:pt x="10057" y="0"/>
                </a:moveTo>
                <a:cubicBezTo>
                  <a:pt x="10095" y="114"/>
                  <a:pt x="10095" y="227"/>
                  <a:pt x="10095" y="341"/>
                </a:cubicBezTo>
                <a:cubicBezTo>
                  <a:pt x="10095" y="1021"/>
                  <a:pt x="9755" y="1588"/>
                  <a:pt x="9301" y="1588"/>
                </a:cubicBezTo>
                <a:lnTo>
                  <a:pt x="530" y="1588"/>
                </a:lnTo>
                <a:cubicBezTo>
                  <a:pt x="303" y="1588"/>
                  <a:pt x="114" y="1437"/>
                  <a:pt x="0" y="1248"/>
                </a:cubicBezTo>
                <a:lnTo>
                  <a:pt x="0" y="1248"/>
                </a:lnTo>
                <a:cubicBezTo>
                  <a:pt x="76" y="1777"/>
                  <a:pt x="340" y="2155"/>
                  <a:pt x="719" y="2193"/>
                </a:cubicBezTo>
                <a:lnTo>
                  <a:pt x="9528" y="2193"/>
                </a:lnTo>
                <a:cubicBezTo>
                  <a:pt x="9981" y="2193"/>
                  <a:pt x="10322" y="1626"/>
                  <a:pt x="10322" y="945"/>
                </a:cubicBezTo>
                <a:lnTo>
                  <a:pt x="10322" y="908"/>
                </a:lnTo>
                <a:cubicBezTo>
                  <a:pt x="10322" y="567"/>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0" name="Google Shape;480;p6"/>
          <p:cNvSpPr txBox="1">
            <a:spLocks noGrp="1"/>
          </p:cNvSpPr>
          <p:nvPr>
            <p:ph type="title"/>
          </p:nvPr>
        </p:nvSpPr>
        <p:spPr>
          <a:xfrm>
            <a:off x="726225" y="441350"/>
            <a:ext cx="76914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grpSp>
        <p:nvGrpSpPr>
          <p:cNvPr id="481" name="Google Shape;481;p6"/>
          <p:cNvGrpSpPr/>
          <p:nvPr/>
        </p:nvGrpSpPr>
        <p:grpSpPr>
          <a:xfrm>
            <a:off x="726213" y="4500425"/>
            <a:ext cx="291375" cy="281375"/>
            <a:chOff x="3243875" y="2372825"/>
            <a:chExt cx="291375" cy="281375"/>
          </a:xfrm>
        </p:grpSpPr>
        <p:sp>
          <p:nvSpPr>
            <p:cNvPr id="482" name="Google Shape;482;p6"/>
            <p:cNvSpPr/>
            <p:nvPr/>
          </p:nvSpPr>
          <p:spPr>
            <a:xfrm>
              <a:off x="3287125" y="2403550"/>
              <a:ext cx="205525" cy="200525"/>
            </a:xfrm>
            <a:custGeom>
              <a:avLst/>
              <a:gdLst/>
              <a:ahLst/>
              <a:cxnLst/>
              <a:rect l="l" t="t" r="r" b="b"/>
              <a:pathLst>
                <a:path w="8221" h="8021" fill="none" extrusionOk="0">
                  <a:moveTo>
                    <a:pt x="8221" y="0"/>
                  </a:moveTo>
                  <a:cubicBezTo>
                    <a:pt x="5765" y="2982"/>
                    <a:pt x="2807" y="5338"/>
                    <a:pt x="0" y="8020"/>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3" name="Google Shape;483;p6"/>
            <p:cNvSpPr/>
            <p:nvPr/>
          </p:nvSpPr>
          <p:spPr>
            <a:xfrm>
              <a:off x="3304025" y="2403550"/>
              <a:ext cx="191125" cy="210550"/>
            </a:xfrm>
            <a:custGeom>
              <a:avLst/>
              <a:gdLst/>
              <a:ahLst/>
              <a:cxnLst/>
              <a:rect l="l" t="t" r="r" b="b"/>
              <a:pathLst>
                <a:path w="7645" h="8422" fill="none" extrusionOk="0">
                  <a:moveTo>
                    <a:pt x="1" y="0"/>
                  </a:moveTo>
                  <a:cubicBezTo>
                    <a:pt x="1404" y="1830"/>
                    <a:pt x="3159" y="3409"/>
                    <a:pt x="4738" y="5088"/>
                  </a:cubicBezTo>
                  <a:cubicBezTo>
                    <a:pt x="6066" y="6491"/>
                    <a:pt x="6292" y="6993"/>
                    <a:pt x="7645" y="842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4" name="Google Shape;484;p6"/>
            <p:cNvSpPr/>
            <p:nvPr/>
          </p:nvSpPr>
          <p:spPr>
            <a:xfrm>
              <a:off x="3396775" y="2372825"/>
              <a:ext cx="10675" cy="281375"/>
            </a:xfrm>
            <a:custGeom>
              <a:avLst/>
              <a:gdLst/>
              <a:ahLst/>
              <a:cxnLst/>
              <a:rect l="l" t="t" r="r" b="b"/>
              <a:pathLst>
                <a:path w="427" h="11255" fill="none" extrusionOk="0">
                  <a:moveTo>
                    <a:pt x="150" y="1"/>
                  </a:moveTo>
                  <a:cubicBezTo>
                    <a:pt x="75" y="2507"/>
                    <a:pt x="426" y="5013"/>
                    <a:pt x="150" y="7470"/>
                  </a:cubicBezTo>
                  <a:cubicBezTo>
                    <a:pt x="25" y="8798"/>
                    <a:pt x="0" y="9951"/>
                    <a:pt x="0" y="11254"/>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5" name="Google Shape;485;p6"/>
            <p:cNvSpPr/>
            <p:nvPr/>
          </p:nvSpPr>
          <p:spPr>
            <a:xfrm>
              <a:off x="3243875" y="2495650"/>
              <a:ext cx="285125" cy="10675"/>
            </a:xfrm>
            <a:custGeom>
              <a:avLst/>
              <a:gdLst/>
              <a:ahLst/>
              <a:cxnLst/>
              <a:rect l="l" t="t" r="r" b="b"/>
              <a:pathLst>
                <a:path w="11405" h="427" fill="none" extrusionOk="0">
                  <a:moveTo>
                    <a:pt x="11404" y="426"/>
                  </a:moveTo>
                  <a:cubicBezTo>
                    <a:pt x="7495" y="0"/>
                    <a:pt x="3886" y="201"/>
                    <a:pt x="1" y="50"/>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6" name="Google Shape;486;p6"/>
            <p:cNvSpPr/>
            <p:nvPr/>
          </p:nvSpPr>
          <p:spPr>
            <a:xfrm>
              <a:off x="3340375" y="2379100"/>
              <a:ext cx="104650" cy="267575"/>
            </a:xfrm>
            <a:custGeom>
              <a:avLst/>
              <a:gdLst/>
              <a:ahLst/>
              <a:cxnLst/>
              <a:rect l="l" t="t" r="r" b="b"/>
              <a:pathLst>
                <a:path w="4186" h="10703" fill="none" extrusionOk="0">
                  <a:moveTo>
                    <a:pt x="0" y="1"/>
                  </a:moveTo>
                  <a:cubicBezTo>
                    <a:pt x="1780" y="3409"/>
                    <a:pt x="2833" y="7043"/>
                    <a:pt x="4186" y="10702"/>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7" name="Google Shape;487;p6"/>
            <p:cNvSpPr/>
            <p:nvPr/>
          </p:nvSpPr>
          <p:spPr>
            <a:xfrm>
              <a:off x="3267075" y="2458675"/>
              <a:ext cx="268175" cy="94000"/>
            </a:xfrm>
            <a:custGeom>
              <a:avLst/>
              <a:gdLst/>
              <a:ahLst/>
              <a:cxnLst/>
              <a:rect l="l" t="t" r="r" b="b"/>
              <a:pathLst>
                <a:path w="10727" h="3760" fill="none" extrusionOk="0">
                  <a:moveTo>
                    <a:pt x="0" y="3760"/>
                  </a:moveTo>
                  <a:cubicBezTo>
                    <a:pt x="2231" y="3184"/>
                    <a:pt x="4361" y="2181"/>
                    <a:pt x="6516" y="1379"/>
                  </a:cubicBezTo>
                  <a:cubicBezTo>
                    <a:pt x="8346" y="702"/>
                    <a:pt x="8897" y="677"/>
                    <a:pt x="10727" y="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8" name="Google Shape;488;p6"/>
            <p:cNvSpPr/>
            <p:nvPr/>
          </p:nvSpPr>
          <p:spPr>
            <a:xfrm>
              <a:off x="3276475" y="2451775"/>
              <a:ext cx="257525" cy="112825"/>
            </a:xfrm>
            <a:custGeom>
              <a:avLst/>
              <a:gdLst/>
              <a:ahLst/>
              <a:cxnLst/>
              <a:rect l="l" t="t" r="r" b="b"/>
              <a:pathLst>
                <a:path w="10301" h="4513" fill="none" extrusionOk="0">
                  <a:moveTo>
                    <a:pt x="0" y="1"/>
                  </a:moveTo>
                  <a:cubicBezTo>
                    <a:pt x="2281" y="1028"/>
                    <a:pt x="4712" y="1680"/>
                    <a:pt x="6867" y="2908"/>
                  </a:cubicBezTo>
                  <a:cubicBezTo>
                    <a:pt x="8045" y="3535"/>
                    <a:pt x="9098" y="4011"/>
                    <a:pt x="10301" y="4512"/>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9" name="Google Shape;489;p6"/>
            <p:cNvSpPr/>
            <p:nvPr/>
          </p:nvSpPr>
          <p:spPr>
            <a:xfrm>
              <a:off x="3329100" y="2385375"/>
              <a:ext cx="120325" cy="258800"/>
            </a:xfrm>
            <a:custGeom>
              <a:avLst/>
              <a:gdLst/>
              <a:ahLst/>
              <a:cxnLst/>
              <a:rect l="l" t="t" r="r" b="b"/>
              <a:pathLst>
                <a:path w="4813" h="10352" fill="none" extrusionOk="0">
                  <a:moveTo>
                    <a:pt x="4812" y="0"/>
                  </a:moveTo>
                  <a:cubicBezTo>
                    <a:pt x="2883" y="3434"/>
                    <a:pt x="1654" y="6842"/>
                    <a:pt x="0" y="1035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0" name="Google Shape;490;p6"/>
            <p:cNvSpPr/>
            <p:nvPr/>
          </p:nvSpPr>
          <p:spPr>
            <a:xfrm>
              <a:off x="3327850" y="2438625"/>
              <a:ext cx="133475" cy="132850"/>
            </a:xfrm>
            <a:custGeom>
              <a:avLst/>
              <a:gdLst/>
              <a:ahLst/>
              <a:cxnLst/>
              <a:rect l="l" t="t" r="r" b="b"/>
              <a:pathLst>
                <a:path w="5339" h="5314" extrusionOk="0">
                  <a:moveTo>
                    <a:pt x="4887" y="1830"/>
                  </a:moveTo>
                  <a:cubicBezTo>
                    <a:pt x="5339" y="3058"/>
                    <a:pt x="4712" y="4412"/>
                    <a:pt x="3484" y="4863"/>
                  </a:cubicBezTo>
                  <a:cubicBezTo>
                    <a:pt x="2281" y="5314"/>
                    <a:pt x="928" y="4687"/>
                    <a:pt x="451" y="3484"/>
                  </a:cubicBezTo>
                  <a:cubicBezTo>
                    <a:pt x="0" y="2256"/>
                    <a:pt x="627" y="903"/>
                    <a:pt x="1855" y="452"/>
                  </a:cubicBezTo>
                  <a:cubicBezTo>
                    <a:pt x="3058" y="1"/>
                    <a:pt x="4411" y="602"/>
                    <a:pt x="4887" y="183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1" name="Google Shape;491;p6"/>
            <p:cNvSpPr/>
            <p:nvPr/>
          </p:nvSpPr>
          <p:spPr>
            <a:xfrm>
              <a:off x="3358550" y="2469325"/>
              <a:ext cx="72075" cy="71450"/>
            </a:xfrm>
            <a:custGeom>
              <a:avLst/>
              <a:gdLst/>
              <a:ahLst/>
              <a:cxnLst/>
              <a:rect l="l" t="t" r="r" b="b"/>
              <a:pathLst>
                <a:path w="2883" h="2858" extrusionOk="0">
                  <a:moveTo>
                    <a:pt x="2632" y="978"/>
                  </a:moveTo>
                  <a:cubicBezTo>
                    <a:pt x="2882" y="1630"/>
                    <a:pt x="2532" y="2382"/>
                    <a:pt x="1880" y="2607"/>
                  </a:cubicBezTo>
                  <a:cubicBezTo>
                    <a:pt x="1228" y="2858"/>
                    <a:pt x="502" y="2532"/>
                    <a:pt x="251" y="1880"/>
                  </a:cubicBezTo>
                  <a:cubicBezTo>
                    <a:pt x="0" y="1204"/>
                    <a:pt x="326" y="477"/>
                    <a:pt x="1003" y="226"/>
                  </a:cubicBezTo>
                  <a:cubicBezTo>
                    <a:pt x="1654" y="1"/>
                    <a:pt x="2381" y="326"/>
                    <a:pt x="2632" y="97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92" name="Google Shape;492;p6"/>
          <p:cNvSpPr/>
          <p:nvPr/>
        </p:nvSpPr>
        <p:spPr>
          <a:xfrm>
            <a:off x="7335600" y="508075"/>
            <a:ext cx="87000" cy="61925"/>
          </a:xfrm>
          <a:custGeom>
            <a:avLst/>
            <a:gdLst/>
            <a:ahLst/>
            <a:cxnLst/>
            <a:rect l="l" t="t" r="r" b="b"/>
            <a:pathLst>
              <a:path w="3480" h="2477" extrusionOk="0">
                <a:moveTo>
                  <a:pt x="2112" y="1"/>
                </a:moveTo>
                <a:cubicBezTo>
                  <a:pt x="1992" y="1"/>
                  <a:pt x="1862" y="18"/>
                  <a:pt x="1722" y="57"/>
                </a:cubicBezTo>
                <a:cubicBezTo>
                  <a:pt x="1690" y="55"/>
                  <a:pt x="1659" y="54"/>
                  <a:pt x="1628" y="54"/>
                </a:cubicBezTo>
                <a:cubicBezTo>
                  <a:pt x="35" y="54"/>
                  <a:pt x="1" y="2476"/>
                  <a:pt x="1610" y="2476"/>
                </a:cubicBezTo>
                <a:cubicBezTo>
                  <a:pt x="1678" y="2476"/>
                  <a:pt x="1748" y="2472"/>
                  <a:pt x="1822" y="2463"/>
                </a:cubicBezTo>
                <a:cubicBezTo>
                  <a:pt x="3480" y="2279"/>
                  <a:pt x="3466" y="1"/>
                  <a:pt x="21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93" name="Google Shape;493;p6"/>
          <p:cNvGrpSpPr/>
          <p:nvPr/>
        </p:nvGrpSpPr>
        <p:grpSpPr>
          <a:xfrm>
            <a:off x="1514950" y="454750"/>
            <a:ext cx="166675" cy="168575"/>
            <a:chOff x="4954425" y="2036375"/>
            <a:chExt cx="166675" cy="168575"/>
          </a:xfrm>
        </p:grpSpPr>
        <p:sp>
          <p:nvSpPr>
            <p:cNvPr id="494" name="Google Shape;494;p6"/>
            <p:cNvSpPr/>
            <p:nvPr/>
          </p:nvSpPr>
          <p:spPr>
            <a:xfrm>
              <a:off x="4954425" y="2036375"/>
              <a:ext cx="166675" cy="168575"/>
            </a:xfrm>
            <a:custGeom>
              <a:avLst/>
              <a:gdLst/>
              <a:ahLst/>
              <a:cxnLst/>
              <a:rect l="l" t="t" r="r" b="b"/>
              <a:pathLst>
                <a:path w="6667" h="6743" extrusionOk="0">
                  <a:moveTo>
                    <a:pt x="1930" y="3584"/>
                  </a:moveTo>
                  <a:cubicBezTo>
                    <a:pt x="0" y="2882"/>
                    <a:pt x="1529" y="1178"/>
                    <a:pt x="2607" y="2306"/>
                  </a:cubicBezTo>
                  <a:cubicBezTo>
                    <a:pt x="2231" y="0"/>
                    <a:pt x="4712" y="802"/>
                    <a:pt x="3935" y="2406"/>
                  </a:cubicBezTo>
                  <a:cubicBezTo>
                    <a:pt x="5088" y="877"/>
                    <a:pt x="6667" y="2506"/>
                    <a:pt x="4812" y="3384"/>
                  </a:cubicBezTo>
                  <a:cubicBezTo>
                    <a:pt x="6617" y="3885"/>
                    <a:pt x="5940" y="5464"/>
                    <a:pt x="4386" y="4837"/>
                  </a:cubicBezTo>
                  <a:cubicBezTo>
                    <a:pt x="4386" y="6742"/>
                    <a:pt x="2431" y="6517"/>
                    <a:pt x="2757" y="4787"/>
                  </a:cubicBezTo>
                  <a:cubicBezTo>
                    <a:pt x="1203" y="6141"/>
                    <a:pt x="151" y="4311"/>
                    <a:pt x="1930" y="3584"/>
                  </a:cubicBezTo>
                  <a:cubicBezTo>
                    <a:pt x="1755" y="3509"/>
                    <a:pt x="1830" y="3634"/>
                    <a:pt x="1930" y="358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5" name="Google Shape;495;p6"/>
            <p:cNvSpPr/>
            <p:nvPr/>
          </p:nvSpPr>
          <p:spPr>
            <a:xfrm>
              <a:off x="5008925" y="2104675"/>
              <a:ext cx="52650" cy="40750"/>
            </a:xfrm>
            <a:custGeom>
              <a:avLst/>
              <a:gdLst/>
              <a:ahLst/>
              <a:cxnLst/>
              <a:rect l="l" t="t" r="r" b="b"/>
              <a:pathLst>
                <a:path w="2106" h="1630" extrusionOk="0">
                  <a:moveTo>
                    <a:pt x="1053" y="0"/>
                  </a:moveTo>
                  <a:cubicBezTo>
                    <a:pt x="1" y="0"/>
                    <a:pt x="1" y="1629"/>
                    <a:pt x="1053" y="1629"/>
                  </a:cubicBezTo>
                  <a:cubicBezTo>
                    <a:pt x="2106" y="1629"/>
                    <a:pt x="2106" y="0"/>
                    <a:pt x="105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96" name="Google Shape;496;p6"/>
          <p:cNvSpPr/>
          <p:nvPr/>
        </p:nvSpPr>
        <p:spPr>
          <a:xfrm>
            <a:off x="1427950" y="4781788"/>
            <a:ext cx="87000" cy="61925"/>
          </a:xfrm>
          <a:custGeom>
            <a:avLst/>
            <a:gdLst/>
            <a:ahLst/>
            <a:cxnLst/>
            <a:rect l="l" t="t" r="r" b="b"/>
            <a:pathLst>
              <a:path w="3480" h="2477" extrusionOk="0">
                <a:moveTo>
                  <a:pt x="2112" y="1"/>
                </a:moveTo>
                <a:cubicBezTo>
                  <a:pt x="1992" y="1"/>
                  <a:pt x="1862" y="18"/>
                  <a:pt x="1722" y="57"/>
                </a:cubicBezTo>
                <a:cubicBezTo>
                  <a:pt x="1690" y="55"/>
                  <a:pt x="1659" y="54"/>
                  <a:pt x="1628" y="54"/>
                </a:cubicBezTo>
                <a:cubicBezTo>
                  <a:pt x="35" y="54"/>
                  <a:pt x="1" y="2476"/>
                  <a:pt x="1610" y="2476"/>
                </a:cubicBezTo>
                <a:cubicBezTo>
                  <a:pt x="1678" y="2476"/>
                  <a:pt x="1748" y="2472"/>
                  <a:pt x="1822" y="2463"/>
                </a:cubicBezTo>
                <a:cubicBezTo>
                  <a:pt x="3480" y="2279"/>
                  <a:pt x="3466" y="1"/>
                  <a:pt x="21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97"/>
        <p:cNvGrpSpPr/>
        <p:nvPr/>
      </p:nvGrpSpPr>
      <p:grpSpPr>
        <a:xfrm>
          <a:off x="0" y="0"/>
          <a:ext cx="0" cy="0"/>
          <a:chOff x="0" y="0"/>
          <a:chExt cx="0" cy="0"/>
        </a:xfrm>
      </p:grpSpPr>
      <p:grpSp>
        <p:nvGrpSpPr>
          <p:cNvPr id="498" name="Google Shape;498;p7"/>
          <p:cNvGrpSpPr/>
          <p:nvPr/>
        </p:nvGrpSpPr>
        <p:grpSpPr>
          <a:xfrm>
            <a:off x="395894" y="219519"/>
            <a:ext cx="8518865" cy="4788281"/>
            <a:chOff x="395894" y="219519"/>
            <a:chExt cx="8518865" cy="4788281"/>
          </a:xfrm>
        </p:grpSpPr>
        <p:sp>
          <p:nvSpPr>
            <p:cNvPr id="499" name="Google Shape;499;p7"/>
            <p:cNvSpPr/>
            <p:nvPr/>
          </p:nvSpPr>
          <p:spPr>
            <a:xfrm>
              <a:off x="661185" y="219519"/>
              <a:ext cx="8068819" cy="4788281"/>
            </a:xfrm>
            <a:custGeom>
              <a:avLst/>
              <a:gdLst/>
              <a:ahLst/>
              <a:cxnLst/>
              <a:rect l="l" t="t" r="r" b="b"/>
              <a:pathLst>
                <a:path w="257584" h="146846" extrusionOk="0">
                  <a:moveTo>
                    <a:pt x="7146" y="1"/>
                  </a:moveTo>
                  <a:cubicBezTo>
                    <a:pt x="3214" y="1"/>
                    <a:pt x="1" y="3214"/>
                    <a:pt x="1" y="7146"/>
                  </a:cubicBezTo>
                  <a:lnTo>
                    <a:pt x="1" y="139700"/>
                  </a:lnTo>
                  <a:cubicBezTo>
                    <a:pt x="1" y="143632"/>
                    <a:pt x="3214" y="146845"/>
                    <a:pt x="7146" y="146845"/>
                  </a:cubicBezTo>
                  <a:lnTo>
                    <a:pt x="250438" y="146845"/>
                  </a:lnTo>
                  <a:cubicBezTo>
                    <a:pt x="254408" y="146845"/>
                    <a:pt x="257584" y="143632"/>
                    <a:pt x="257584" y="139700"/>
                  </a:cubicBezTo>
                  <a:lnTo>
                    <a:pt x="257584" y="7146"/>
                  </a:lnTo>
                  <a:cubicBezTo>
                    <a:pt x="257584" y="3214"/>
                    <a:pt x="254408" y="1"/>
                    <a:pt x="2504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00" name="Google Shape;500;p7"/>
            <p:cNvGrpSpPr/>
            <p:nvPr/>
          </p:nvGrpSpPr>
          <p:grpSpPr>
            <a:xfrm>
              <a:off x="8341543" y="2282008"/>
              <a:ext cx="569676" cy="380612"/>
              <a:chOff x="8341543" y="2282008"/>
              <a:chExt cx="569676" cy="380612"/>
            </a:xfrm>
          </p:grpSpPr>
          <p:sp>
            <p:nvSpPr>
              <p:cNvPr id="501" name="Google Shape;501;p7"/>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2" name="Google Shape;502;p7"/>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03" name="Google Shape;503;p7"/>
            <p:cNvSpPr/>
            <p:nvPr/>
          </p:nvSpPr>
          <p:spPr>
            <a:xfrm>
              <a:off x="8341543" y="4447718"/>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04" name="Google Shape;504;p7"/>
            <p:cNvGrpSpPr/>
            <p:nvPr/>
          </p:nvGrpSpPr>
          <p:grpSpPr>
            <a:xfrm>
              <a:off x="8341543" y="1721094"/>
              <a:ext cx="569676" cy="380612"/>
              <a:chOff x="8341543" y="1721094"/>
              <a:chExt cx="569676" cy="380612"/>
            </a:xfrm>
          </p:grpSpPr>
          <p:sp>
            <p:nvSpPr>
              <p:cNvPr id="505" name="Google Shape;505;p7"/>
              <p:cNvSpPr/>
              <p:nvPr/>
            </p:nvSpPr>
            <p:spPr>
              <a:xfrm>
                <a:off x="8341543" y="1800869"/>
                <a:ext cx="569676" cy="300837"/>
              </a:xfrm>
              <a:custGeom>
                <a:avLst/>
                <a:gdLst/>
                <a:ahLst/>
                <a:cxnLst/>
                <a:rect l="l" t="t" r="r" b="b"/>
                <a:pathLst>
                  <a:path w="18186" h="9226" extrusionOk="0">
                    <a:moveTo>
                      <a:pt x="0" y="0"/>
                    </a:moveTo>
                    <a:lnTo>
                      <a:pt x="0" y="9225"/>
                    </a:lnTo>
                    <a:lnTo>
                      <a:pt x="18186" y="9225"/>
                    </a:lnTo>
                    <a:lnTo>
                      <a:pt x="16824" y="4462"/>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6" name="Google Shape;506;p7"/>
              <p:cNvSpPr/>
              <p:nvPr/>
            </p:nvSpPr>
            <p:spPr>
              <a:xfrm>
                <a:off x="8341543" y="1721094"/>
                <a:ext cx="569676" cy="300837"/>
              </a:xfrm>
              <a:custGeom>
                <a:avLst/>
                <a:gdLst/>
                <a:ahLst/>
                <a:cxnLst/>
                <a:rect l="l" t="t" r="r" b="b"/>
                <a:pathLst>
                  <a:path w="18186" h="9226" extrusionOk="0">
                    <a:moveTo>
                      <a:pt x="0" y="0"/>
                    </a:moveTo>
                    <a:lnTo>
                      <a:pt x="0" y="9225"/>
                    </a:lnTo>
                    <a:lnTo>
                      <a:pt x="18186" y="9225"/>
                    </a:lnTo>
                    <a:lnTo>
                      <a:pt x="16824" y="4462"/>
                    </a:lnTo>
                    <a:lnTo>
                      <a:pt x="181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07" name="Google Shape;507;p7"/>
            <p:cNvGrpSpPr/>
            <p:nvPr/>
          </p:nvGrpSpPr>
          <p:grpSpPr>
            <a:xfrm>
              <a:off x="8346273" y="1183592"/>
              <a:ext cx="568486" cy="388014"/>
              <a:chOff x="8346273" y="1183592"/>
              <a:chExt cx="568486" cy="388014"/>
            </a:xfrm>
          </p:grpSpPr>
          <p:sp>
            <p:nvSpPr>
              <p:cNvPr id="508" name="Google Shape;508;p7"/>
              <p:cNvSpPr/>
              <p:nvPr/>
            </p:nvSpPr>
            <p:spPr>
              <a:xfrm>
                <a:off x="8346273" y="1263367"/>
                <a:ext cx="568486" cy="308239"/>
              </a:xfrm>
              <a:custGeom>
                <a:avLst/>
                <a:gdLst/>
                <a:ahLst/>
                <a:cxnLst/>
                <a:rect l="l" t="t" r="r" b="b"/>
                <a:pathLst>
                  <a:path w="18148" h="9453" extrusionOk="0">
                    <a:moveTo>
                      <a:pt x="0" y="0"/>
                    </a:moveTo>
                    <a:lnTo>
                      <a:pt x="0" y="9452"/>
                    </a:lnTo>
                    <a:lnTo>
                      <a:pt x="18148" y="9452"/>
                    </a:lnTo>
                    <a:lnTo>
                      <a:pt x="16787" y="4688"/>
                    </a:lnTo>
                    <a:lnTo>
                      <a:pt x="18148"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9" name="Google Shape;509;p7"/>
              <p:cNvSpPr/>
              <p:nvPr/>
            </p:nvSpPr>
            <p:spPr>
              <a:xfrm>
                <a:off x="8346273" y="1183592"/>
                <a:ext cx="568486" cy="308239"/>
              </a:xfrm>
              <a:custGeom>
                <a:avLst/>
                <a:gdLst/>
                <a:ahLst/>
                <a:cxnLst/>
                <a:rect l="l" t="t" r="r" b="b"/>
                <a:pathLst>
                  <a:path w="18148" h="9453" extrusionOk="0">
                    <a:moveTo>
                      <a:pt x="0" y="0"/>
                    </a:moveTo>
                    <a:lnTo>
                      <a:pt x="0" y="9452"/>
                    </a:lnTo>
                    <a:lnTo>
                      <a:pt x="18148" y="9452"/>
                    </a:lnTo>
                    <a:lnTo>
                      <a:pt x="16787" y="4688"/>
                    </a:lnTo>
                    <a:lnTo>
                      <a:pt x="181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10" name="Google Shape;510;p7"/>
            <p:cNvGrpSpPr/>
            <p:nvPr/>
          </p:nvGrpSpPr>
          <p:grpSpPr>
            <a:xfrm>
              <a:off x="8341543" y="606635"/>
              <a:ext cx="569676" cy="388014"/>
              <a:chOff x="8341543" y="606635"/>
              <a:chExt cx="569676" cy="388014"/>
            </a:xfrm>
          </p:grpSpPr>
          <p:sp>
            <p:nvSpPr>
              <p:cNvPr id="511" name="Google Shape;511;p7"/>
              <p:cNvSpPr/>
              <p:nvPr/>
            </p:nvSpPr>
            <p:spPr>
              <a:xfrm>
                <a:off x="8341543" y="686410"/>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2" name="Google Shape;512;p7"/>
              <p:cNvSpPr/>
              <p:nvPr/>
            </p:nvSpPr>
            <p:spPr>
              <a:xfrm>
                <a:off x="8341543" y="606635"/>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13" name="Google Shape;513;p7"/>
            <p:cNvGrpSpPr/>
            <p:nvPr/>
          </p:nvGrpSpPr>
          <p:grpSpPr>
            <a:xfrm>
              <a:off x="8341543" y="2842933"/>
              <a:ext cx="569676" cy="380612"/>
              <a:chOff x="8341543" y="2282008"/>
              <a:chExt cx="569676" cy="380612"/>
            </a:xfrm>
          </p:grpSpPr>
          <p:sp>
            <p:nvSpPr>
              <p:cNvPr id="514" name="Google Shape;514;p7"/>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5" name="Google Shape;515;p7"/>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16" name="Google Shape;516;p7"/>
            <p:cNvGrpSpPr/>
            <p:nvPr/>
          </p:nvGrpSpPr>
          <p:grpSpPr>
            <a:xfrm>
              <a:off x="8341543" y="3403858"/>
              <a:ext cx="569676" cy="380612"/>
              <a:chOff x="8341543" y="2282008"/>
              <a:chExt cx="569676" cy="380612"/>
            </a:xfrm>
          </p:grpSpPr>
          <p:sp>
            <p:nvSpPr>
              <p:cNvPr id="517" name="Google Shape;517;p7"/>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8" name="Google Shape;518;p7"/>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19" name="Google Shape;519;p7"/>
            <p:cNvSpPr/>
            <p:nvPr/>
          </p:nvSpPr>
          <p:spPr>
            <a:xfrm>
              <a:off x="8341543" y="4367943"/>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0" name="Google Shape;520;p7"/>
            <p:cNvSpPr/>
            <p:nvPr/>
          </p:nvSpPr>
          <p:spPr>
            <a:xfrm>
              <a:off x="395894" y="219519"/>
              <a:ext cx="8053438" cy="4788281"/>
            </a:xfrm>
            <a:custGeom>
              <a:avLst/>
              <a:gdLst/>
              <a:ahLst/>
              <a:cxnLst/>
              <a:rect l="l" t="t" r="r" b="b"/>
              <a:pathLst>
                <a:path w="257093" h="146846" extrusionOk="0">
                  <a:moveTo>
                    <a:pt x="7146" y="1"/>
                  </a:moveTo>
                  <a:cubicBezTo>
                    <a:pt x="3177" y="1"/>
                    <a:pt x="1" y="3214"/>
                    <a:pt x="1" y="7146"/>
                  </a:cubicBezTo>
                  <a:lnTo>
                    <a:pt x="1" y="139700"/>
                  </a:lnTo>
                  <a:cubicBezTo>
                    <a:pt x="1" y="143632"/>
                    <a:pt x="3177" y="146845"/>
                    <a:pt x="7146" y="146845"/>
                  </a:cubicBezTo>
                  <a:lnTo>
                    <a:pt x="249947" y="146845"/>
                  </a:lnTo>
                  <a:cubicBezTo>
                    <a:pt x="253879" y="146845"/>
                    <a:pt x="257093" y="143632"/>
                    <a:pt x="257093" y="139700"/>
                  </a:cubicBezTo>
                  <a:lnTo>
                    <a:pt x="257093" y="7146"/>
                  </a:lnTo>
                  <a:cubicBezTo>
                    <a:pt x="257093" y="3214"/>
                    <a:pt x="253879" y="1"/>
                    <a:pt x="2499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21" name="Google Shape;521;p7"/>
          <p:cNvSpPr txBox="1">
            <a:spLocks noGrp="1"/>
          </p:cNvSpPr>
          <p:nvPr>
            <p:ph type="title"/>
          </p:nvPr>
        </p:nvSpPr>
        <p:spPr>
          <a:xfrm>
            <a:off x="726225" y="441350"/>
            <a:ext cx="7691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522" name="Google Shape;522;p7"/>
          <p:cNvSpPr txBox="1">
            <a:spLocks noGrp="1"/>
          </p:cNvSpPr>
          <p:nvPr>
            <p:ph type="subTitle" idx="1"/>
          </p:nvPr>
        </p:nvSpPr>
        <p:spPr>
          <a:xfrm>
            <a:off x="5558685" y="2109350"/>
            <a:ext cx="2417400" cy="396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000" b="1">
                <a:solidFill>
                  <a:schemeClr val="accent1"/>
                </a:solidFill>
              </a:defRPr>
            </a:lvl1pPr>
            <a:lvl2pPr lvl="1" rtl="0">
              <a:spcBef>
                <a:spcPts val="0"/>
              </a:spcBef>
              <a:spcAft>
                <a:spcPts val="0"/>
              </a:spcAft>
              <a:buNone/>
              <a:defRPr sz="2000" b="1">
                <a:solidFill>
                  <a:schemeClr val="accent1"/>
                </a:solidFill>
              </a:defRPr>
            </a:lvl2pPr>
            <a:lvl3pPr lvl="2" rtl="0">
              <a:spcBef>
                <a:spcPts val="0"/>
              </a:spcBef>
              <a:spcAft>
                <a:spcPts val="0"/>
              </a:spcAft>
              <a:buNone/>
              <a:defRPr sz="2000" b="1">
                <a:solidFill>
                  <a:schemeClr val="accent1"/>
                </a:solidFill>
              </a:defRPr>
            </a:lvl3pPr>
            <a:lvl4pPr lvl="3" rtl="0">
              <a:spcBef>
                <a:spcPts val="0"/>
              </a:spcBef>
              <a:spcAft>
                <a:spcPts val="0"/>
              </a:spcAft>
              <a:buNone/>
              <a:defRPr sz="2000" b="1">
                <a:solidFill>
                  <a:schemeClr val="accent1"/>
                </a:solidFill>
              </a:defRPr>
            </a:lvl4pPr>
            <a:lvl5pPr lvl="4" rtl="0">
              <a:spcBef>
                <a:spcPts val="0"/>
              </a:spcBef>
              <a:spcAft>
                <a:spcPts val="0"/>
              </a:spcAft>
              <a:buNone/>
              <a:defRPr sz="2000" b="1">
                <a:solidFill>
                  <a:schemeClr val="accent1"/>
                </a:solidFill>
              </a:defRPr>
            </a:lvl5pPr>
            <a:lvl6pPr lvl="5" rtl="0">
              <a:spcBef>
                <a:spcPts val="0"/>
              </a:spcBef>
              <a:spcAft>
                <a:spcPts val="0"/>
              </a:spcAft>
              <a:buNone/>
              <a:defRPr sz="2000" b="1">
                <a:solidFill>
                  <a:schemeClr val="accent1"/>
                </a:solidFill>
              </a:defRPr>
            </a:lvl6pPr>
            <a:lvl7pPr lvl="6" rtl="0">
              <a:spcBef>
                <a:spcPts val="0"/>
              </a:spcBef>
              <a:spcAft>
                <a:spcPts val="0"/>
              </a:spcAft>
              <a:buNone/>
              <a:defRPr sz="2000" b="1">
                <a:solidFill>
                  <a:schemeClr val="accent1"/>
                </a:solidFill>
              </a:defRPr>
            </a:lvl7pPr>
            <a:lvl8pPr lvl="7" rtl="0">
              <a:spcBef>
                <a:spcPts val="0"/>
              </a:spcBef>
              <a:spcAft>
                <a:spcPts val="0"/>
              </a:spcAft>
              <a:buNone/>
              <a:defRPr sz="2000" b="1">
                <a:solidFill>
                  <a:schemeClr val="accent1"/>
                </a:solidFill>
              </a:defRPr>
            </a:lvl8pPr>
            <a:lvl9pPr lvl="8" rtl="0">
              <a:spcBef>
                <a:spcPts val="0"/>
              </a:spcBef>
              <a:spcAft>
                <a:spcPts val="0"/>
              </a:spcAft>
              <a:buNone/>
              <a:defRPr sz="2000" b="1">
                <a:solidFill>
                  <a:schemeClr val="accent1"/>
                </a:solidFill>
              </a:defRPr>
            </a:lvl9pPr>
          </a:lstStyle>
          <a:p>
            <a:endParaRPr/>
          </a:p>
        </p:txBody>
      </p:sp>
      <p:sp>
        <p:nvSpPr>
          <p:cNvPr id="523" name="Google Shape;523;p7"/>
          <p:cNvSpPr txBox="1">
            <a:spLocks noGrp="1"/>
          </p:cNvSpPr>
          <p:nvPr>
            <p:ph type="subTitle" idx="2"/>
          </p:nvPr>
        </p:nvSpPr>
        <p:spPr>
          <a:xfrm>
            <a:off x="5556263" y="2463297"/>
            <a:ext cx="2417400" cy="13263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lvl1pPr>
            <a:lvl2pPr lvl="1" rtl="0">
              <a:spcBef>
                <a:spcPts val="0"/>
              </a:spcBef>
              <a:spcAft>
                <a:spcPts val="0"/>
              </a:spcAft>
              <a:buNone/>
              <a:defRPr sz="1800"/>
            </a:lvl2pPr>
            <a:lvl3pPr lvl="2" rtl="0">
              <a:spcBef>
                <a:spcPts val="0"/>
              </a:spcBef>
              <a:spcAft>
                <a:spcPts val="0"/>
              </a:spcAft>
              <a:buNone/>
              <a:defRPr sz="1800"/>
            </a:lvl3pPr>
            <a:lvl4pPr lvl="3" rtl="0">
              <a:spcBef>
                <a:spcPts val="0"/>
              </a:spcBef>
              <a:spcAft>
                <a:spcPts val="0"/>
              </a:spcAft>
              <a:buNone/>
              <a:defRPr sz="1800"/>
            </a:lvl4pPr>
            <a:lvl5pPr lvl="4" rtl="0">
              <a:spcBef>
                <a:spcPts val="0"/>
              </a:spcBef>
              <a:spcAft>
                <a:spcPts val="0"/>
              </a:spcAft>
              <a:buNone/>
              <a:defRPr sz="1800"/>
            </a:lvl5pPr>
            <a:lvl6pPr lvl="5" rtl="0">
              <a:spcBef>
                <a:spcPts val="0"/>
              </a:spcBef>
              <a:spcAft>
                <a:spcPts val="0"/>
              </a:spcAft>
              <a:buNone/>
              <a:defRPr sz="1800"/>
            </a:lvl6pPr>
            <a:lvl7pPr lvl="6" rtl="0">
              <a:spcBef>
                <a:spcPts val="0"/>
              </a:spcBef>
              <a:spcAft>
                <a:spcPts val="0"/>
              </a:spcAft>
              <a:buNone/>
              <a:defRPr sz="1800"/>
            </a:lvl7pPr>
            <a:lvl8pPr lvl="7" rtl="0">
              <a:spcBef>
                <a:spcPts val="0"/>
              </a:spcBef>
              <a:spcAft>
                <a:spcPts val="0"/>
              </a:spcAft>
              <a:buNone/>
              <a:defRPr sz="1800"/>
            </a:lvl8pPr>
            <a:lvl9pPr lvl="8" rtl="0">
              <a:spcBef>
                <a:spcPts val="0"/>
              </a:spcBef>
              <a:spcAft>
                <a:spcPts val="0"/>
              </a:spcAft>
              <a:buNone/>
              <a:defRPr sz="1800"/>
            </a:lvl9pPr>
          </a:lstStyle>
          <a:p>
            <a:endParaRPr/>
          </a:p>
        </p:txBody>
      </p:sp>
      <p:sp>
        <p:nvSpPr>
          <p:cNvPr id="524" name="Google Shape;524;p7"/>
          <p:cNvSpPr/>
          <p:nvPr/>
        </p:nvSpPr>
        <p:spPr>
          <a:xfrm>
            <a:off x="546317" y="941938"/>
            <a:ext cx="79378" cy="131963"/>
          </a:xfrm>
          <a:custGeom>
            <a:avLst/>
            <a:gdLst/>
            <a:ahLst/>
            <a:cxnLst/>
            <a:rect l="l" t="t" r="r" b="b"/>
            <a:pathLst>
              <a:path w="2534" h="4047" extrusionOk="0">
                <a:moveTo>
                  <a:pt x="1286" y="1"/>
                </a:moveTo>
                <a:cubicBezTo>
                  <a:pt x="567" y="1"/>
                  <a:pt x="0" y="908"/>
                  <a:pt x="0" y="2042"/>
                </a:cubicBezTo>
                <a:cubicBezTo>
                  <a:pt x="0" y="3139"/>
                  <a:pt x="567" y="4046"/>
                  <a:pt x="1286" y="4046"/>
                </a:cubicBezTo>
                <a:cubicBezTo>
                  <a:pt x="1966" y="4046"/>
                  <a:pt x="2533" y="3139"/>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5" name="Google Shape;525;p7"/>
          <p:cNvSpPr/>
          <p:nvPr/>
        </p:nvSpPr>
        <p:spPr>
          <a:xfrm>
            <a:off x="281025" y="966589"/>
            <a:ext cx="324527" cy="82660"/>
          </a:xfrm>
          <a:custGeom>
            <a:avLst/>
            <a:gdLst/>
            <a:ahLst/>
            <a:cxnLst/>
            <a:rect l="l" t="t" r="r" b="b"/>
            <a:pathLst>
              <a:path w="10360" h="2535" extrusionOk="0">
                <a:moveTo>
                  <a:pt x="794" y="1"/>
                </a:moveTo>
                <a:cubicBezTo>
                  <a:pt x="341" y="1"/>
                  <a:pt x="0" y="568"/>
                  <a:pt x="0" y="1286"/>
                </a:cubicBezTo>
                <a:cubicBezTo>
                  <a:pt x="0" y="1967"/>
                  <a:pt x="341" y="2534"/>
                  <a:pt x="794" y="2534"/>
                </a:cubicBezTo>
                <a:lnTo>
                  <a:pt x="9566" y="2534"/>
                </a:lnTo>
                <a:cubicBezTo>
                  <a:pt x="10019" y="2534"/>
                  <a:pt x="10360" y="1967"/>
                  <a:pt x="10360" y="1286"/>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6" name="Google Shape;526;p7"/>
          <p:cNvSpPr/>
          <p:nvPr/>
        </p:nvSpPr>
        <p:spPr>
          <a:xfrm>
            <a:off x="304707" y="104921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7" name="Google Shape;527;p7"/>
          <p:cNvSpPr/>
          <p:nvPr/>
        </p:nvSpPr>
        <p:spPr>
          <a:xfrm>
            <a:off x="605521" y="1007283"/>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8" name="Google Shape;528;p7"/>
          <p:cNvSpPr/>
          <p:nvPr/>
        </p:nvSpPr>
        <p:spPr>
          <a:xfrm>
            <a:off x="546317" y="1298240"/>
            <a:ext cx="79378" cy="133169"/>
          </a:xfrm>
          <a:custGeom>
            <a:avLst/>
            <a:gdLst/>
            <a:ahLst/>
            <a:cxnLst/>
            <a:rect l="l" t="t" r="r" b="b"/>
            <a:pathLst>
              <a:path w="2534" h="4084" extrusionOk="0">
                <a:moveTo>
                  <a:pt x="1286" y="0"/>
                </a:moveTo>
                <a:cubicBezTo>
                  <a:pt x="567" y="0"/>
                  <a:pt x="0" y="908"/>
                  <a:pt x="0" y="2042"/>
                </a:cubicBezTo>
                <a:cubicBezTo>
                  <a:pt x="0" y="3176"/>
                  <a:pt x="567" y="4083"/>
                  <a:pt x="1286" y="4083"/>
                </a:cubicBezTo>
                <a:cubicBezTo>
                  <a:pt x="1966" y="4083"/>
                  <a:pt x="2533" y="3176"/>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9" name="Google Shape;529;p7"/>
          <p:cNvSpPr/>
          <p:nvPr/>
        </p:nvSpPr>
        <p:spPr>
          <a:xfrm>
            <a:off x="281025" y="1324130"/>
            <a:ext cx="324527" cy="81388"/>
          </a:xfrm>
          <a:custGeom>
            <a:avLst/>
            <a:gdLst/>
            <a:ahLst/>
            <a:cxnLst/>
            <a:rect l="l" t="t" r="r" b="b"/>
            <a:pathLst>
              <a:path w="10360" h="2496" extrusionOk="0">
                <a:moveTo>
                  <a:pt x="794" y="0"/>
                </a:moveTo>
                <a:cubicBezTo>
                  <a:pt x="341" y="0"/>
                  <a:pt x="0" y="567"/>
                  <a:pt x="0" y="1248"/>
                </a:cubicBezTo>
                <a:cubicBezTo>
                  <a:pt x="0" y="1928"/>
                  <a:pt x="341" y="2495"/>
                  <a:pt x="794" y="2495"/>
                </a:cubicBezTo>
                <a:lnTo>
                  <a:pt x="9566" y="2495"/>
                </a:lnTo>
                <a:cubicBezTo>
                  <a:pt x="10019" y="2495"/>
                  <a:pt x="10360" y="1928"/>
                  <a:pt x="10360" y="1248"/>
                </a:cubicBezTo>
                <a:cubicBezTo>
                  <a:pt x="10360" y="567"/>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0" name="Google Shape;530;p7"/>
          <p:cNvSpPr/>
          <p:nvPr/>
        </p:nvSpPr>
        <p:spPr>
          <a:xfrm>
            <a:off x="304707" y="1405486"/>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1" name="Google Shape;531;p7"/>
          <p:cNvSpPr/>
          <p:nvPr/>
        </p:nvSpPr>
        <p:spPr>
          <a:xfrm>
            <a:off x="605521" y="1364792"/>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2" name="Google Shape;532;p7"/>
          <p:cNvSpPr/>
          <p:nvPr/>
        </p:nvSpPr>
        <p:spPr>
          <a:xfrm>
            <a:off x="282216" y="1335217"/>
            <a:ext cx="323337" cy="70302"/>
          </a:xfrm>
          <a:custGeom>
            <a:avLst/>
            <a:gdLst/>
            <a:ahLst/>
            <a:cxnLst/>
            <a:rect l="l" t="t" r="r" b="b"/>
            <a:pathLst>
              <a:path w="10322" h="2156" extrusionOk="0">
                <a:moveTo>
                  <a:pt x="10057" y="0"/>
                </a:moveTo>
                <a:lnTo>
                  <a:pt x="10057" y="0"/>
                </a:lnTo>
                <a:cubicBezTo>
                  <a:pt x="10095" y="76"/>
                  <a:pt x="10095" y="190"/>
                  <a:pt x="10095" y="303"/>
                </a:cubicBezTo>
                <a:cubicBezTo>
                  <a:pt x="10095" y="983"/>
                  <a:pt x="9755" y="1551"/>
                  <a:pt x="9301" y="1551"/>
                </a:cubicBezTo>
                <a:lnTo>
                  <a:pt x="530" y="1551"/>
                </a:lnTo>
                <a:cubicBezTo>
                  <a:pt x="303" y="1551"/>
                  <a:pt x="114" y="1437"/>
                  <a:pt x="0" y="1210"/>
                </a:cubicBezTo>
                <a:lnTo>
                  <a:pt x="0" y="1210"/>
                </a:lnTo>
                <a:cubicBezTo>
                  <a:pt x="76" y="1740"/>
                  <a:pt x="378" y="2118"/>
                  <a:pt x="719" y="2155"/>
                </a:cubicBezTo>
                <a:lnTo>
                  <a:pt x="9528" y="2155"/>
                </a:lnTo>
                <a:cubicBezTo>
                  <a:pt x="9981" y="2155"/>
                  <a:pt x="10322" y="1588"/>
                  <a:pt x="10322" y="908"/>
                </a:cubicBezTo>
                <a:cubicBezTo>
                  <a:pt x="10322" y="530"/>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3" name="Google Shape;533;p7"/>
          <p:cNvSpPr/>
          <p:nvPr/>
        </p:nvSpPr>
        <p:spPr>
          <a:xfrm>
            <a:off x="546317" y="1655749"/>
            <a:ext cx="79378" cy="131930"/>
          </a:xfrm>
          <a:custGeom>
            <a:avLst/>
            <a:gdLst/>
            <a:ahLst/>
            <a:cxnLst/>
            <a:rect l="l" t="t" r="r" b="b"/>
            <a:pathLst>
              <a:path w="2534" h="4046" extrusionOk="0">
                <a:moveTo>
                  <a:pt x="1286" y="0"/>
                </a:moveTo>
                <a:cubicBezTo>
                  <a:pt x="567" y="0"/>
                  <a:pt x="0" y="908"/>
                  <a:pt x="0" y="2004"/>
                </a:cubicBezTo>
                <a:cubicBezTo>
                  <a:pt x="0" y="3138"/>
                  <a:pt x="567" y="4046"/>
                  <a:pt x="1286" y="4046"/>
                </a:cubicBezTo>
                <a:cubicBezTo>
                  <a:pt x="1966" y="4046"/>
                  <a:pt x="2533" y="3138"/>
                  <a:pt x="2533" y="2004"/>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4" name="Google Shape;534;p7"/>
          <p:cNvSpPr/>
          <p:nvPr/>
        </p:nvSpPr>
        <p:spPr>
          <a:xfrm>
            <a:off x="281025" y="1680400"/>
            <a:ext cx="324527" cy="82627"/>
          </a:xfrm>
          <a:custGeom>
            <a:avLst/>
            <a:gdLst/>
            <a:ahLst/>
            <a:cxnLst/>
            <a:rect l="l" t="t" r="r" b="b"/>
            <a:pathLst>
              <a:path w="10360" h="2534" extrusionOk="0">
                <a:moveTo>
                  <a:pt x="794" y="1"/>
                </a:moveTo>
                <a:cubicBezTo>
                  <a:pt x="341" y="1"/>
                  <a:pt x="0" y="568"/>
                  <a:pt x="0" y="1248"/>
                </a:cubicBezTo>
                <a:cubicBezTo>
                  <a:pt x="0" y="1967"/>
                  <a:pt x="341" y="2534"/>
                  <a:pt x="794" y="2534"/>
                </a:cubicBezTo>
                <a:lnTo>
                  <a:pt x="9566" y="2534"/>
                </a:lnTo>
                <a:cubicBezTo>
                  <a:pt x="10019" y="2534"/>
                  <a:pt x="10360" y="1967"/>
                  <a:pt x="10360" y="1248"/>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5" name="Google Shape;535;p7"/>
          <p:cNvSpPr/>
          <p:nvPr/>
        </p:nvSpPr>
        <p:spPr>
          <a:xfrm>
            <a:off x="304707" y="1761756"/>
            <a:ext cx="32014" cy="1272"/>
          </a:xfrm>
          <a:custGeom>
            <a:avLst/>
            <a:gdLst/>
            <a:ahLst/>
            <a:cxnLst/>
            <a:rect l="l" t="t" r="r" b="b"/>
            <a:pathLst>
              <a:path w="1022" h="39" extrusionOk="0">
                <a:moveTo>
                  <a:pt x="1021" y="39"/>
                </a:moveTo>
                <a:lnTo>
                  <a:pt x="38" y="39"/>
                </a:lnTo>
                <a:cubicBezTo>
                  <a:pt x="38" y="39"/>
                  <a:pt x="38" y="39"/>
                  <a:pt x="38" y="39"/>
                </a:cubicBezTo>
                <a:cubicBezTo>
                  <a:pt x="38" y="39"/>
                  <a:pt x="38" y="39"/>
                  <a:pt x="38" y="39"/>
                </a:cubicBezTo>
                <a:lnTo>
                  <a:pt x="1021" y="39"/>
                </a:lnTo>
                <a:lnTo>
                  <a:pt x="1021" y="39"/>
                </a:lnTo>
                <a:close/>
                <a:moveTo>
                  <a:pt x="1" y="39"/>
                </a:moveTo>
                <a:lnTo>
                  <a:pt x="1" y="39"/>
                </a:lnTo>
                <a:lnTo>
                  <a:pt x="1" y="39"/>
                </a:lnTo>
                <a:close/>
                <a:moveTo>
                  <a:pt x="1" y="39"/>
                </a:moveTo>
                <a:lnTo>
                  <a:pt x="1" y="39"/>
                </a:lnTo>
                <a:lnTo>
                  <a:pt x="1" y="39"/>
                </a:lnTo>
                <a:close/>
                <a:moveTo>
                  <a:pt x="1" y="39"/>
                </a:moveTo>
                <a:lnTo>
                  <a:pt x="1" y="39"/>
                </a:lnTo>
                <a:lnTo>
                  <a:pt x="1" y="39"/>
                </a:lnTo>
                <a:close/>
                <a:moveTo>
                  <a:pt x="1" y="39"/>
                </a:moveTo>
                <a:cubicBezTo>
                  <a:pt x="1" y="39"/>
                  <a:pt x="1" y="39"/>
                  <a:pt x="1" y="1"/>
                </a:cubicBezTo>
                <a:cubicBezTo>
                  <a:pt x="1" y="39"/>
                  <a:pt x="1" y="39"/>
                  <a:pt x="1" y="39"/>
                </a:cubicBez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6" name="Google Shape;536;p7"/>
          <p:cNvSpPr/>
          <p:nvPr/>
        </p:nvSpPr>
        <p:spPr>
          <a:xfrm>
            <a:off x="605521" y="1721094"/>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7" name="Google Shape;537;p7"/>
          <p:cNvSpPr/>
          <p:nvPr/>
        </p:nvSpPr>
        <p:spPr>
          <a:xfrm>
            <a:off x="282216" y="1691487"/>
            <a:ext cx="323337" cy="71541"/>
          </a:xfrm>
          <a:custGeom>
            <a:avLst/>
            <a:gdLst/>
            <a:ahLst/>
            <a:cxnLst/>
            <a:rect l="l" t="t" r="r" b="b"/>
            <a:pathLst>
              <a:path w="10322" h="2194" extrusionOk="0">
                <a:moveTo>
                  <a:pt x="10057" y="1"/>
                </a:moveTo>
                <a:cubicBezTo>
                  <a:pt x="10095" y="114"/>
                  <a:pt x="10095" y="228"/>
                  <a:pt x="10095" y="303"/>
                </a:cubicBezTo>
                <a:cubicBezTo>
                  <a:pt x="10095" y="1022"/>
                  <a:pt x="9755" y="1589"/>
                  <a:pt x="9301" y="1589"/>
                </a:cubicBezTo>
                <a:lnTo>
                  <a:pt x="530" y="1589"/>
                </a:lnTo>
                <a:cubicBezTo>
                  <a:pt x="303" y="1589"/>
                  <a:pt x="114" y="1438"/>
                  <a:pt x="0" y="1249"/>
                </a:cubicBezTo>
                <a:lnTo>
                  <a:pt x="0" y="1249"/>
                </a:lnTo>
                <a:cubicBezTo>
                  <a:pt x="76" y="1740"/>
                  <a:pt x="340" y="2156"/>
                  <a:pt x="719" y="2156"/>
                </a:cubicBezTo>
                <a:cubicBezTo>
                  <a:pt x="719" y="2194"/>
                  <a:pt x="719" y="2194"/>
                  <a:pt x="719" y="2194"/>
                </a:cubicBezTo>
                <a:lnTo>
                  <a:pt x="9528" y="2194"/>
                </a:lnTo>
                <a:cubicBezTo>
                  <a:pt x="9981" y="2194"/>
                  <a:pt x="10322" y="1627"/>
                  <a:pt x="10322" y="908"/>
                </a:cubicBezTo>
                <a:cubicBezTo>
                  <a:pt x="10322" y="568"/>
                  <a:pt x="10208" y="228"/>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8" name="Google Shape;538;p7"/>
          <p:cNvSpPr/>
          <p:nvPr/>
        </p:nvSpPr>
        <p:spPr>
          <a:xfrm>
            <a:off x="546317" y="2012018"/>
            <a:ext cx="79378" cy="133202"/>
          </a:xfrm>
          <a:custGeom>
            <a:avLst/>
            <a:gdLst/>
            <a:ahLst/>
            <a:cxnLst/>
            <a:rect l="l" t="t" r="r" b="b"/>
            <a:pathLst>
              <a:path w="2534" h="4085" extrusionOk="0">
                <a:moveTo>
                  <a:pt x="1286" y="1"/>
                </a:moveTo>
                <a:cubicBezTo>
                  <a:pt x="567" y="1"/>
                  <a:pt x="0" y="908"/>
                  <a:pt x="0" y="2042"/>
                </a:cubicBezTo>
                <a:cubicBezTo>
                  <a:pt x="0" y="3177"/>
                  <a:pt x="567" y="4084"/>
                  <a:pt x="1286" y="4084"/>
                </a:cubicBezTo>
                <a:cubicBezTo>
                  <a:pt x="1966" y="4084"/>
                  <a:pt x="2533" y="3177"/>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9" name="Google Shape;539;p7"/>
          <p:cNvSpPr/>
          <p:nvPr/>
        </p:nvSpPr>
        <p:spPr>
          <a:xfrm>
            <a:off x="281025" y="2037909"/>
            <a:ext cx="324527" cy="81421"/>
          </a:xfrm>
          <a:custGeom>
            <a:avLst/>
            <a:gdLst/>
            <a:ahLst/>
            <a:cxnLst/>
            <a:rect l="l" t="t" r="r" b="b"/>
            <a:pathLst>
              <a:path w="10360" h="2497" extrusionOk="0">
                <a:moveTo>
                  <a:pt x="794" y="1"/>
                </a:moveTo>
                <a:cubicBezTo>
                  <a:pt x="341" y="1"/>
                  <a:pt x="0" y="568"/>
                  <a:pt x="0" y="1248"/>
                </a:cubicBezTo>
                <a:cubicBezTo>
                  <a:pt x="0" y="1929"/>
                  <a:pt x="341" y="2496"/>
                  <a:pt x="794" y="2496"/>
                </a:cubicBezTo>
                <a:lnTo>
                  <a:pt x="9566" y="2496"/>
                </a:lnTo>
                <a:cubicBezTo>
                  <a:pt x="10019" y="2496"/>
                  <a:pt x="10360" y="1929"/>
                  <a:pt x="10360" y="1248"/>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0" name="Google Shape;540;p7"/>
          <p:cNvSpPr/>
          <p:nvPr/>
        </p:nvSpPr>
        <p:spPr>
          <a:xfrm>
            <a:off x="304707" y="211929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1" name="Google Shape;541;p7"/>
          <p:cNvSpPr/>
          <p:nvPr/>
        </p:nvSpPr>
        <p:spPr>
          <a:xfrm>
            <a:off x="605521" y="2077364"/>
            <a:ext cx="31" cy="1272"/>
          </a:xfrm>
          <a:custGeom>
            <a:avLst/>
            <a:gdLst/>
            <a:ahLst/>
            <a:cxnLst/>
            <a:rect l="l" t="t" r="r" b="b"/>
            <a:pathLst>
              <a:path w="1" h="39" extrusionOk="0">
                <a:moveTo>
                  <a:pt x="1" y="38"/>
                </a:moveTo>
                <a:lnTo>
                  <a:pt x="1" y="38"/>
                </a:lnTo>
                <a:lnTo>
                  <a:pt x="1" y="38"/>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2" name="Google Shape;542;p7"/>
          <p:cNvSpPr/>
          <p:nvPr/>
        </p:nvSpPr>
        <p:spPr>
          <a:xfrm>
            <a:off x="282216" y="2049028"/>
            <a:ext cx="323337" cy="70302"/>
          </a:xfrm>
          <a:custGeom>
            <a:avLst/>
            <a:gdLst/>
            <a:ahLst/>
            <a:cxnLst/>
            <a:rect l="l" t="t" r="r" b="b"/>
            <a:pathLst>
              <a:path w="10322" h="2156" extrusionOk="0">
                <a:moveTo>
                  <a:pt x="10057" y="0"/>
                </a:moveTo>
                <a:cubicBezTo>
                  <a:pt x="10095" y="76"/>
                  <a:pt x="10095" y="189"/>
                  <a:pt x="10095" y="303"/>
                </a:cubicBezTo>
                <a:cubicBezTo>
                  <a:pt x="10095" y="983"/>
                  <a:pt x="9755" y="1550"/>
                  <a:pt x="9301" y="1550"/>
                </a:cubicBezTo>
                <a:lnTo>
                  <a:pt x="530" y="1550"/>
                </a:lnTo>
                <a:cubicBezTo>
                  <a:pt x="303" y="1550"/>
                  <a:pt x="114" y="1437"/>
                  <a:pt x="0" y="1210"/>
                </a:cubicBezTo>
                <a:lnTo>
                  <a:pt x="0" y="1210"/>
                </a:lnTo>
                <a:cubicBezTo>
                  <a:pt x="76" y="1739"/>
                  <a:pt x="340" y="2117"/>
                  <a:pt x="719" y="2155"/>
                </a:cubicBezTo>
                <a:lnTo>
                  <a:pt x="9528" y="2155"/>
                </a:lnTo>
                <a:cubicBezTo>
                  <a:pt x="9981" y="2155"/>
                  <a:pt x="10322" y="1588"/>
                  <a:pt x="10322" y="907"/>
                </a:cubicBezTo>
                <a:lnTo>
                  <a:pt x="10322" y="870"/>
                </a:lnTo>
                <a:cubicBezTo>
                  <a:pt x="10322" y="529"/>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3" name="Google Shape;543;p7"/>
          <p:cNvSpPr/>
          <p:nvPr/>
        </p:nvSpPr>
        <p:spPr>
          <a:xfrm>
            <a:off x="546317" y="2369560"/>
            <a:ext cx="79378" cy="131930"/>
          </a:xfrm>
          <a:custGeom>
            <a:avLst/>
            <a:gdLst/>
            <a:ahLst/>
            <a:cxnLst/>
            <a:rect l="l" t="t" r="r" b="b"/>
            <a:pathLst>
              <a:path w="2534" h="4046" extrusionOk="0">
                <a:moveTo>
                  <a:pt x="1286" y="0"/>
                </a:moveTo>
                <a:cubicBezTo>
                  <a:pt x="567" y="0"/>
                  <a:pt x="0" y="907"/>
                  <a:pt x="0" y="2004"/>
                </a:cubicBezTo>
                <a:cubicBezTo>
                  <a:pt x="0" y="3138"/>
                  <a:pt x="567" y="4045"/>
                  <a:pt x="1286" y="4045"/>
                </a:cubicBezTo>
                <a:cubicBezTo>
                  <a:pt x="1966" y="4045"/>
                  <a:pt x="2533" y="3138"/>
                  <a:pt x="2533" y="2004"/>
                </a:cubicBezTo>
                <a:cubicBezTo>
                  <a:pt x="2533" y="907"/>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4" name="Google Shape;544;p7"/>
          <p:cNvSpPr/>
          <p:nvPr/>
        </p:nvSpPr>
        <p:spPr>
          <a:xfrm>
            <a:off x="281025" y="2394211"/>
            <a:ext cx="324527" cy="81388"/>
          </a:xfrm>
          <a:custGeom>
            <a:avLst/>
            <a:gdLst/>
            <a:ahLst/>
            <a:cxnLst/>
            <a:rect l="l" t="t" r="r" b="b"/>
            <a:pathLst>
              <a:path w="10360" h="2496" extrusionOk="0">
                <a:moveTo>
                  <a:pt x="794" y="0"/>
                </a:moveTo>
                <a:cubicBezTo>
                  <a:pt x="341" y="0"/>
                  <a:pt x="0" y="567"/>
                  <a:pt x="0" y="1248"/>
                </a:cubicBezTo>
                <a:cubicBezTo>
                  <a:pt x="0" y="1966"/>
                  <a:pt x="341" y="2495"/>
                  <a:pt x="794" y="2495"/>
                </a:cubicBezTo>
                <a:lnTo>
                  <a:pt x="9566" y="2495"/>
                </a:lnTo>
                <a:cubicBezTo>
                  <a:pt x="10019" y="2495"/>
                  <a:pt x="10360" y="1966"/>
                  <a:pt x="10360" y="1248"/>
                </a:cubicBezTo>
                <a:cubicBezTo>
                  <a:pt x="10360" y="567"/>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5" name="Google Shape;545;p7"/>
          <p:cNvSpPr/>
          <p:nvPr/>
        </p:nvSpPr>
        <p:spPr>
          <a:xfrm>
            <a:off x="304707" y="247556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cubicBezTo>
                  <a:pt x="1" y="0"/>
                  <a:pt x="1" y="0"/>
                  <a:pt x="1" y="0"/>
                </a:cubicBezTo>
                <a:cubicBezTo>
                  <a:pt x="1" y="0"/>
                  <a:pt x="1" y="0"/>
                  <a:pt x="1" y="0"/>
                </a:cubicBez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6" name="Google Shape;546;p7"/>
          <p:cNvSpPr/>
          <p:nvPr/>
        </p:nvSpPr>
        <p:spPr>
          <a:xfrm>
            <a:off x="605521" y="2434872"/>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7" name="Google Shape;547;p7"/>
          <p:cNvSpPr/>
          <p:nvPr/>
        </p:nvSpPr>
        <p:spPr>
          <a:xfrm>
            <a:off x="282216" y="2405297"/>
            <a:ext cx="323337" cy="70302"/>
          </a:xfrm>
          <a:custGeom>
            <a:avLst/>
            <a:gdLst/>
            <a:ahLst/>
            <a:cxnLst/>
            <a:rect l="l" t="t" r="r" b="b"/>
            <a:pathLst>
              <a:path w="10322" h="2156" extrusionOk="0">
                <a:moveTo>
                  <a:pt x="10057" y="0"/>
                </a:moveTo>
                <a:cubicBezTo>
                  <a:pt x="10095" y="114"/>
                  <a:pt x="10095" y="189"/>
                  <a:pt x="10095" y="303"/>
                </a:cubicBezTo>
                <a:cubicBezTo>
                  <a:pt x="10095" y="1021"/>
                  <a:pt x="9755" y="1551"/>
                  <a:pt x="9301" y="1551"/>
                </a:cubicBezTo>
                <a:lnTo>
                  <a:pt x="530" y="1551"/>
                </a:lnTo>
                <a:cubicBezTo>
                  <a:pt x="303" y="1551"/>
                  <a:pt x="114" y="1437"/>
                  <a:pt x="0" y="1248"/>
                </a:cubicBezTo>
                <a:lnTo>
                  <a:pt x="0" y="1248"/>
                </a:lnTo>
                <a:cubicBezTo>
                  <a:pt x="76" y="1777"/>
                  <a:pt x="378" y="2155"/>
                  <a:pt x="719" y="2155"/>
                </a:cubicBezTo>
                <a:lnTo>
                  <a:pt x="9528" y="2155"/>
                </a:lnTo>
                <a:cubicBezTo>
                  <a:pt x="9981" y="2155"/>
                  <a:pt x="10322" y="1626"/>
                  <a:pt x="10322" y="908"/>
                </a:cubicBezTo>
                <a:cubicBezTo>
                  <a:pt x="10322" y="530"/>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8" name="Google Shape;548;p7"/>
          <p:cNvSpPr/>
          <p:nvPr/>
        </p:nvSpPr>
        <p:spPr>
          <a:xfrm>
            <a:off x="546317" y="2725829"/>
            <a:ext cx="79378" cy="131930"/>
          </a:xfrm>
          <a:custGeom>
            <a:avLst/>
            <a:gdLst/>
            <a:ahLst/>
            <a:cxnLst/>
            <a:rect l="l" t="t" r="r" b="b"/>
            <a:pathLst>
              <a:path w="2534" h="4046" extrusionOk="0">
                <a:moveTo>
                  <a:pt x="1286" y="0"/>
                </a:moveTo>
                <a:cubicBezTo>
                  <a:pt x="567" y="0"/>
                  <a:pt x="0" y="908"/>
                  <a:pt x="0" y="2042"/>
                </a:cubicBezTo>
                <a:cubicBezTo>
                  <a:pt x="0" y="3138"/>
                  <a:pt x="567" y="4046"/>
                  <a:pt x="1286" y="4046"/>
                </a:cubicBezTo>
                <a:cubicBezTo>
                  <a:pt x="1966" y="4046"/>
                  <a:pt x="2533" y="3138"/>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9" name="Google Shape;549;p7"/>
          <p:cNvSpPr/>
          <p:nvPr/>
        </p:nvSpPr>
        <p:spPr>
          <a:xfrm>
            <a:off x="281025" y="2751719"/>
            <a:ext cx="324527" cy="81388"/>
          </a:xfrm>
          <a:custGeom>
            <a:avLst/>
            <a:gdLst/>
            <a:ahLst/>
            <a:cxnLst/>
            <a:rect l="l" t="t" r="r" b="b"/>
            <a:pathLst>
              <a:path w="10360" h="2496" extrusionOk="0">
                <a:moveTo>
                  <a:pt x="794" y="0"/>
                </a:moveTo>
                <a:cubicBezTo>
                  <a:pt x="341" y="0"/>
                  <a:pt x="0" y="530"/>
                  <a:pt x="0" y="1248"/>
                </a:cubicBezTo>
                <a:cubicBezTo>
                  <a:pt x="0" y="1929"/>
                  <a:pt x="341" y="2496"/>
                  <a:pt x="794" y="2496"/>
                </a:cubicBezTo>
                <a:lnTo>
                  <a:pt x="9566" y="2496"/>
                </a:lnTo>
                <a:cubicBezTo>
                  <a:pt x="10019" y="2496"/>
                  <a:pt x="10360" y="1929"/>
                  <a:pt x="10360" y="1248"/>
                </a:cubicBezTo>
                <a:cubicBezTo>
                  <a:pt x="10360" y="530"/>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0" name="Google Shape;550;p7"/>
          <p:cNvSpPr/>
          <p:nvPr/>
        </p:nvSpPr>
        <p:spPr>
          <a:xfrm>
            <a:off x="304707" y="2833075"/>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lnTo>
                  <a:pt x="1" y="1"/>
                </a:lnTo>
                <a:lnTo>
                  <a:pt x="1" y="1"/>
                </a:lnTo>
                <a:close/>
                <a:moveTo>
                  <a:pt x="1" y="1"/>
                </a:moveTo>
                <a:lnTo>
                  <a:pt x="1" y="1"/>
                </a:lnTo>
                <a:lnTo>
                  <a:pt x="1" y="1"/>
                </a:lnTo>
                <a:close/>
                <a:moveTo>
                  <a:pt x="1" y="1"/>
                </a:moveTo>
                <a:cubicBezTo>
                  <a:pt x="1" y="1"/>
                  <a:pt x="1" y="1"/>
                  <a:pt x="1" y="1"/>
                </a:cubicBezTo>
                <a:cubicBezTo>
                  <a:pt x="1" y="1"/>
                  <a:pt x="1" y="1"/>
                  <a:pt x="1" y="1"/>
                </a:cubicBezTo>
                <a:close/>
                <a:moveTo>
                  <a:pt x="1" y="1"/>
                </a:moveTo>
                <a:lnTo>
                  <a:pt x="1" y="1"/>
                </a:lnTo>
                <a:lnTo>
                  <a:pt x="1" y="1"/>
                </a:ln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1" name="Google Shape;551;p7"/>
          <p:cNvSpPr/>
          <p:nvPr/>
        </p:nvSpPr>
        <p:spPr>
          <a:xfrm>
            <a:off x="605521" y="2791174"/>
            <a:ext cx="31" cy="1272"/>
          </a:xfrm>
          <a:custGeom>
            <a:avLst/>
            <a:gdLst/>
            <a:ahLst/>
            <a:cxnLst/>
            <a:rect l="l" t="t" r="r" b="b"/>
            <a:pathLst>
              <a:path w="1" h="39" extrusionOk="0">
                <a:moveTo>
                  <a:pt x="1" y="38"/>
                </a:moveTo>
                <a:lnTo>
                  <a:pt x="1" y="38"/>
                </a:lnTo>
                <a:lnTo>
                  <a:pt x="1" y="38"/>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2" name="Google Shape;552;p7"/>
          <p:cNvSpPr/>
          <p:nvPr/>
        </p:nvSpPr>
        <p:spPr>
          <a:xfrm>
            <a:off x="282216" y="2761567"/>
            <a:ext cx="323337" cy="71541"/>
          </a:xfrm>
          <a:custGeom>
            <a:avLst/>
            <a:gdLst/>
            <a:ahLst/>
            <a:cxnLst/>
            <a:rect l="l" t="t" r="r" b="b"/>
            <a:pathLst>
              <a:path w="10322" h="2194" extrusionOk="0">
                <a:moveTo>
                  <a:pt x="10057" y="1"/>
                </a:moveTo>
                <a:cubicBezTo>
                  <a:pt x="10095" y="114"/>
                  <a:pt x="10095" y="228"/>
                  <a:pt x="10095" y="341"/>
                </a:cubicBezTo>
                <a:cubicBezTo>
                  <a:pt x="10095" y="1022"/>
                  <a:pt x="9755" y="1589"/>
                  <a:pt x="9301" y="1589"/>
                </a:cubicBezTo>
                <a:lnTo>
                  <a:pt x="530" y="1589"/>
                </a:lnTo>
                <a:cubicBezTo>
                  <a:pt x="303" y="1589"/>
                  <a:pt x="114" y="1475"/>
                  <a:pt x="0" y="1248"/>
                </a:cubicBezTo>
                <a:lnTo>
                  <a:pt x="0" y="1248"/>
                </a:lnTo>
                <a:cubicBezTo>
                  <a:pt x="76" y="1778"/>
                  <a:pt x="340" y="2156"/>
                  <a:pt x="719" y="2194"/>
                </a:cubicBezTo>
                <a:lnTo>
                  <a:pt x="9528" y="2194"/>
                </a:lnTo>
                <a:cubicBezTo>
                  <a:pt x="9981" y="2194"/>
                  <a:pt x="10322" y="1627"/>
                  <a:pt x="10322" y="946"/>
                </a:cubicBezTo>
                <a:lnTo>
                  <a:pt x="10322" y="908"/>
                </a:lnTo>
                <a:cubicBezTo>
                  <a:pt x="10322" y="568"/>
                  <a:pt x="10208" y="228"/>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3" name="Google Shape;553;p7"/>
          <p:cNvSpPr/>
          <p:nvPr/>
        </p:nvSpPr>
        <p:spPr>
          <a:xfrm>
            <a:off x="546317" y="3083338"/>
            <a:ext cx="79378" cy="131963"/>
          </a:xfrm>
          <a:custGeom>
            <a:avLst/>
            <a:gdLst/>
            <a:ahLst/>
            <a:cxnLst/>
            <a:rect l="l" t="t" r="r" b="b"/>
            <a:pathLst>
              <a:path w="2534" h="4047" extrusionOk="0">
                <a:moveTo>
                  <a:pt x="1286" y="1"/>
                </a:moveTo>
                <a:cubicBezTo>
                  <a:pt x="567" y="1"/>
                  <a:pt x="0" y="908"/>
                  <a:pt x="0" y="2004"/>
                </a:cubicBezTo>
                <a:cubicBezTo>
                  <a:pt x="0" y="3139"/>
                  <a:pt x="567" y="4046"/>
                  <a:pt x="1286" y="4046"/>
                </a:cubicBezTo>
                <a:cubicBezTo>
                  <a:pt x="1966" y="4046"/>
                  <a:pt x="2533" y="3139"/>
                  <a:pt x="2533" y="2004"/>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4" name="Google Shape;554;p7"/>
          <p:cNvSpPr/>
          <p:nvPr/>
        </p:nvSpPr>
        <p:spPr>
          <a:xfrm>
            <a:off x="281025" y="3107989"/>
            <a:ext cx="324527" cy="81421"/>
          </a:xfrm>
          <a:custGeom>
            <a:avLst/>
            <a:gdLst/>
            <a:ahLst/>
            <a:cxnLst/>
            <a:rect l="l" t="t" r="r" b="b"/>
            <a:pathLst>
              <a:path w="10360" h="2497" extrusionOk="0">
                <a:moveTo>
                  <a:pt x="794" y="1"/>
                </a:moveTo>
                <a:cubicBezTo>
                  <a:pt x="341" y="1"/>
                  <a:pt x="0" y="568"/>
                  <a:pt x="0" y="1248"/>
                </a:cubicBezTo>
                <a:cubicBezTo>
                  <a:pt x="0" y="1929"/>
                  <a:pt x="341" y="2496"/>
                  <a:pt x="794" y="2496"/>
                </a:cubicBezTo>
                <a:lnTo>
                  <a:pt x="9566" y="2496"/>
                </a:lnTo>
                <a:cubicBezTo>
                  <a:pt x="10019" y="2496"/>
                  <a:pt x="10360" y="1929"/>
                  <a:pt x="10360" y="1248"/>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5" name="Google Shape;555;p7"/>
          <p:cNvSpPr/>
          <p:nvPr/>
        </p:nvSpPr>
        <p:spPr>
          <a:xfrm>
            <a:off x="304707" y="318937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cubicBezTo>
                  <a:pt x="1" y="0"/>
                  <a:pt x="1" y="0"/>
                  <a:pt x="1" y="0"/>
                </a:cubicBezTo>
                <a:cubicBezTo>
                  <a:pt x="1" y="0"/>
                  <a:pt x="1" y="0"/>
                  <a:pt x="1" y="0"/>
                </a:cubicBez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6" name="Google Shape;556;p7"/>
          <p:cNvSpPr/>
          <p:nvPr/>
        </p:nvSpPr>
        <p:spPr>
          <a:xfrm>
            <a:off x="605521" y="3148683"/>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7" name="Google Shape;557;p7"/>
          <p:cNvSpPr/>
          <p:nvPr/>
        </p:nvSpPr>
        <p:spPr>
          <a:xfrm>
            <a:off x="282216" y="3119108"/>
            <a:ext cx="323337" cy="70302"/>
          </a:xfrm>
          <a:custGeom>
            <a:avLst/>
            <a:gdLst/>
            <a:ahLst/>
            <a:cxnLst/>
            <a:rect l="l" t="t" r="r" b="b"/>
            <a:pathLst>
              <a:path w="10322" h="2156" extrusionOk="0">
                <a:moveTo>
                  <a:pt x="10057" y="0"/>
                </a:moveTo>
                <a:cubicBezTo>
                  <a:pt x="10095" y="113"/>
                  <a:pt x="10095" y="189"/>
                  <a:pt x="10095" y="302"/>
                </a:cubicBezTo>
                <a:cubicBezTo>
                  <a:pt x="10095" y="1021"/>
                  <a:pt x="9755" y="1550"/>
                  <a:pt x="9301" y="1550"/>
                </a:cubicBezTo>
                <a:lnTo>
                  <a:pt x="530" y="1550"/>
                </a:lnTo>
                <a:cubicBezTo>
                  <a:pt x="303" y="1550"/>
                  <a:pt x="114" y="1437"/>
                  <a:pt x="0" y="1248"/>
                </a:cubicBezTo>
                <a:lnTo>
                  <a:pt x="0" y="1248"/>
                </a:lnTo>
                <a:cubicBezTo>
                  <a:pt x="76" y="1739"/>
                  <a:pt x="340" y="2155"/>
                  <a:pt x="719" y="2155"/>
                </a:cubicBezTo>
                <a:lnTo>
                  <a:pt x="9528" y="2155"/>
                </a:lnTo>
                <a:cubicBezTo>
                  <a:pt x="9981" y="2155"/>
                  <a:pt x="10322" y="1588"/>
                  <a:pt x="10322" y="907"/>
                </a:cubicBezTo>
                <a:cubicBezTo>
                  <a:pt x="10322" y="529"/>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8" name="Google Shape;558;p7"/>
          <p:cNvSpPr/>
          <p:nvPr/>
        </p:nvSpPr>
        <p:spPr>
          <a:xfrm>
            <a:off x="546317" y="3439640"/>
            <a:ext cx="79378" cy="131930"/>
          </a:xfrm>
          <a:custGeom>
            <a:avLst/>
            <a:gdLst/>
            <a:ahLst/>
            <a:cxnLst/>
            <a:rect l="l" t="t" r="r" b="b"/>
            <a:pathLst>
              <a:path w="2534" h="4046" extrusionOk="0">
                <a:moveTo>
                  <a:pt x="1286" y="0"/>
                </a:moveTo>
                <a:cubicBezTo>
                  <a:pt x="567" y="0"/>
                  <a:pt x="0" y="907"/>
                  <a:pt x="0" y="2042"/>
                </a:cubicBezTo>
                <a:cubicBezTo>
                  <a:pt x="0" y="3138"/>
                  <a:pt x="567" y="4045"/>
                  <a:pt x="1286" y="4045"/>
                </a:cubicBezTo>
                <a:cubicBezTo>
                  <a:pt x="1966" y="4045"/>
                  <a:pt x="2533" y="3138"/>
                  <a:pt x="2533" y="2042"/>
                </a:cubicBezTo>
                <a:cubicBezTo>
                  <a:pt x="2533" y="907"/>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9" name="Google Shape;559;p7"/>
          <p:cNvSpPr/>
          <p:nvPr/>
        </p:nvSpPr>
        <p:spPr>
          <a:xfrm>
            <a:off x="281025" y="3465498"/>
            <a:ext cx="324527" cy="81421"/>
          </a:xfrm>
          <a:custGeom>
            <a:avLst/>
            <a:gdLst/>
            <a:ahLst/>
            <a:cxnLst/>
            <a:rect l="l" t="t" r="r" b="b"/>
            <a:pathLst>
              <a:path w="10360" h="2497" extrusionOk="0">
                <a:moveTo>
                  <a:pt x="794" y="1"/>
                </a:moveTo>
                <a:cubicBezTo>
                  <a:pt x="341" y="1"/>
                  <a:pt x="0" y="530"/>
                  <a:pt x="0" y="1249"/>
                </a:cubicBezTo>
                <a:cubicBezTo>
                  <a:pt x="0" y="1929"/>
                  <a:pt x="341" y="2496"/>
                  <a:pt x="794" y="2496"/>
                </a:cubicBezTo>
                <a:lnTo>
                  <a:pt x="9566" y="2496"/>
                </a:lnTo>
                <a:cubicBezTo>
                  <a:pt x="10019" y="2496"/>
                  <a:pt x="10360" y="1929"/>
                  <a:pt x="10360" y="1249"/>
                </a:cubicBezTo>
                <a:cubicBezTo>
                  <a:pt x="10360" y="530"/>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0" name="Google Shape;560;p7"/>
          <p:cNvSpPr/>
          <p:nvPr/>
        </p:nvSpPr>
        <p:spPr>
          <a:xfrm>
            <a:off x="304707" y="3546886"/>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1" name="Google Shape;561;p7"/>
          <p:cNvSpPr/>
          <p:nvPr/>
        </p:nvSpPr>
        <p:spPr>
          <a:xfrm>
            <a:off x="605521" y="3504953"/>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2" name="Google Shape;562;p7"/>
          <p:cNvSpPr/>
          <p:nvPr/>
        </p:nvSpPr>
        <p:spPr>
          <a:xfrm>
            <a:off x="282216" y="3475378"/>
            <a:ext cx="323337" cy="71541"/>
          </a:xfrm>
          <a:custGeom>
            <a:avLst/>
            <a:gdLst/>
            <a:ahLst/>
            <a:cxnLst/>
            <a:rect l="l" t="t" r="r" b="b"/>
            <a:pathLst>
              <a:path w="10322" h="2194" extrusionOk="0">
                <a:moveTo>
                  <a:pt x="10057" y="0"/>
                </a:moveTo>
                <a:lnTo>
                  <a:pt x="10057" y="0"/>
                </a:lnTo>
                <a:cubicBezTo>
                  <a:pt x="10095" y="114"/>
                  <a:pt x="10095" y="227"/>
                  <a:pt x="10095" y="341"/>
                </a:cubicBezTo>
                <a:cubicBezTo>
                  <a:pt x="10095" y="1021"/>
                  <a:pt x="9755" y="1588"/>
                  <a:pt x="9301" y="1588"/>
                </a:cubicBezTo>
                <a:lnTo>
                  <a:pt x="530" y="1588"/>
                </a:lnTo>
                <a:cubicBezTo>
                  <a:pt x="303" y="1588"/>
                  <a:pt x="114" y="1437"/>
                  <a:pt x="0" y="1248"/>
                </a:cubicBezTo>
                <a:lnTo>
                  <a:pt x="0" y="1248"/>
                </a:lnTo>
                <a:cubicBezTo>
                  <a:pt x="76" y="1777"/>
                  <a:pt x="340" y="2155"/>
                  <a:pt x="719" y="2193"/>
                </a:cubicBezTo>
                <a:lnTo>
                  <a:pt x="9528" y="2193"/>
                </a:lnTo>
                <a:cubicBezTo>
                  <a:pt x="9981" y="2193"/>
                  <a:pt x="10322" y="1626"/>
                  <a:pt x="10322" y="946"/>
                </a:cubicBezTo>
                <a:lnTo>
                  <a:pt x="10322" y="908"/>
                </a:lnTo>
                <a:cubicBezTo>
                  <a:pt x="10322" y="568"/>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3" name="Google Shape;563;p7"/>
          <p:cNvSpPr/>
          <p:nvPr/>
        </p:nvSpPr>
        <p:spPr>
          <a:xfrm>
            <a:off x="546317" y="3795909"/>
            <a:ext cx="79378" cy="133169"/>
          </a:xfrm>
          <a:custGeom>
            <a:avLst/>
            <a:gdLst/>
            <a:ahLst/>
            <a:cxnLst/>
            <a:rect l="l" t="t" r="r" b="b"/>
            <a:pathLst>
              <a:path w="2534" h="4084" extrusionOk="0">
                <a:moveTo>
                  <a:pt x="1286" y="0"/>
                </a:moveTo>
                <a:cubicBezTo>
                  <a:pt x="567" y="0"/>
                  <a:pt x="0" y="908"/>
                  <a:pt x="0" y="2042"/>
                </a:cubicBezTo>
                <a:cubicBezTo>
                  <a:pt x="0" y="3176"/>
                  <a:pt x="567" y="4084"/>
                  <a:pt x="1286" y="4084"/>
                </a:cubicBezTo>
                <a:cubicBezTo>
                  <a:pt x="1966" y="4084"/>
                  <a:pt x="2533" y="3176"/>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4" name="Google Shape;564;p7"/>
          <p:cNvSpPr/>
          <p:nvPr/>
        </p:nvSpPr>
        <p:spPr>
          <a:xfrm>
            <a:off x="281025" y="3821800"/>
            <a:ext cx="324527" cy="81388"/>
          </a:xfrm>
          <a:custGeom>
            <a:avLst/>
            <a:gdLst/>
            <a:ahLst/>
            <a:cxnLst/>
            <a:rect l="l" t="t" r="r" b="b"/>
            <a:pathLst>
              <a:path w="10360" h="2496" extrusionOk="0">
                <a:moveTo>
                  <a:pt x="794" y="0"/>
                </a:moveTo>
                <a:cubicBezTo>
                  <a:pt x="341" y="0"/>
                  <a:pt x="0" y="567"/>
                  <a:pt x="0" y="1248"/>
                </a:cubicBezTo>
                <a:cubicBezTo>
                  <a:pt x="0" y="1929"/>
                  <a:pt x="341" y="2496"/>
                  <a:pt x="794" y="2496"/>
                </a:cubicBezTo>
                <a:lnTo>
                  <a:pt x="9566" y="2496"/>
                </a:lnTo>
                <a:cubicBezTo>
                  <a:pt x="10019" y="2496"/>
                  <a:pt x="10360" y="1929"/>
                  <a:pt x="10360" y="1248"/>
                </a:cubicBezTo>
                <a:cubicBezTo>
                  <a:pt x="10360" y="567"/>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5" name="Google Shape;565;p7"/>
          <p:cNvSpPr/>
          <p:nvPr/>
        </p:nvSpPr>
        <p:spPr>
          <a:xfrm>
            <a:off x="304707" y="3903155"/>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cubicBezTo>
                  <a:pt x="1" y="1"/>
                  <a:pt x="1" y="1"/>
                  <a:pt x="1" y="1"/>
                </a:cubicBezTo>
                <a:cubicBezTo>
                  <a:pt x="1" y="1"/>
                  <a:pt x="1" y="1"/>
                  <a:pt x="1" y="1"/>
                </a:cubicBezTo>
                <a:close/>
                <a:moveTo>
                  <a:pt x="1" y="1"/>
                </a:moveTo>
                <a:lnTo>
                  <a:pt x="1" y="1"/>
                </a:lnTo>
                <a:lnTo>
                  <a:pt x="1" y="1"/>
                </a:lnTo>
                <a:close/>
                <a:moveTo>
                  <a:pt x="1" y="1"/>
                </a:moveTo>
                <a:lnTo>
                  <a:pt x="1" y="1"/>
                </a:lnTo>
                <a:lnTo>
                  <a:pt x="1" y="1"/>
                </a:lnTo>
                <a:close/>
                <a:moveTo>
                  <a:pt x="1" y="1"/>
                </a:moveTo>
                <a:lnTo>
                  <a:pt x="1" y="1"/>
                </a:lnTo>
                <a:lnTo>
                  <a:pt x="1" y="1"/>
                </a:ln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6" name="Google Shape;566;p7"/>
          <p:cNvSpPr/>
          <p:nvPr/>
        </p:nvSpPr>
        <p:spPr>
          <a:xfrm>
            <a:off x="605521" y="3862494"/>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7" name="Google Shape;567;p7"/>
          <p:cNvSpPr/>
          <p:nvPr/>
        </p:nvSpPr>
        <p:spPr>
          <a:xfrm>
            <a:off x="282216" y="3832886"/>
            <a:ext cx="323337" cy="70302"/>
          </a:xfrm>
          <a:custGeom>
            <a:avLst/>
            <a:gdLst/>
            <a:ahLst/>
            <a:cxnLst/>
            <a:rect l="l" t="t" r="r" b="b"/>
            <a:pathLst>
              <a:path w="10322" h="2156" extrusionOk="0">
                <a:moveTo>
                  <a:pt x="10057" y="1"/>
                </a:moveTo>
                <a:lnTo>
                  <a:pt x="10057" y="1"/>
                </a:lnTo>
                <a:cubicBezTo>
                  <a:pt x="10095" y="76"/>
                  <a:pt x="10095" y="190"/>
                  <a:pt x="10095" y="303"/>
                </a:cubicBezTo>
                <a:cubicBezTo>
                  <a:pt x="10095" y="984"/>
                  <a:pt x="9755" y="1551"/>
                  <a:pt x="9301" y="1551"/>
                </a:cubicBezTo>
                <a:lnTo>
                  <a:pt x="530" y="1551"/>
                </a:lnTo>
                <a:cubicBezTo>
                  <a:pt x="303" y="1551"/>
                  <a:pt x="114" y="1437"/>
                  <a:pt x="0" y="1210"/>
                </a:cubicBezTo>
                <a:lnTo>
                  <a:pt x="0" y="1210"/>
                </a:lnTo>
                <a:cubicBezTo>
                  <a:pt x="76" y="1740"/>
                  <a:pt x="340" y="2118"/>
                  <a:pt x="719" y="2156"/>
                </a:cubicBezTo>
                <a:lnTo>
                  <a:pt x="9528" y="2156"/>
                </a:lnTo>
                <a:cubicBezTo>
                  <a:pt x="9981" y="2156"/>
                  <a:pt x="10322" y="1589"/>
                  <a:pt x="10322" y="908"/>
                </a:cubicBezTo>
                <a:cubicBezTo>
                  <a:pt x="10322" y="530"/>
                  <a:pt x="10208" y="227"/>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8" name="Google Shape;568;p7"/>
          <p:cNvSpPr/>
          <p:nvPr/>
        </p:nvSpPr>
        <p:spPr>
          <a:xfrm>
            <a:off x="546317" y="4153418"/>
            <a:ext cx="79378" cy="131963"/>
          </a:xfrm>
          <a:custGeom>
            <a:avLst/>
            <a:gdLst/>
            <a:ahLst/>
            <a:cxnLst/>
            <a:rect l="l" t="t" r="r" b="b"/>
            <a:pathLst>
              <a:path w="2534" h="4047" extrusionOk="0">
                <a:moveTo>
                  <a:pt x="1286" y="1"/>
                </a:moveTo>
                <a:cubicBezTo>
                  <a:pt x="567" y="1"/>
                  <a:pt x="0" y="908"/>
                  <a:pt x="0" y="2042"/>
                </a:cubicBezTo>
                <a:cubicBezTo>
                  <a:pt x="0" y="3139"/>
                  <a:pt x="567" y="4046"/>
                  <a:pt x="1286" y="4046"/>
                </a:cubicBezTo>
                <a:cubicBezTo>
                  <a:pt x="1966" y="4046"/>
                  <a:pt x="2533" y="3139"/>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9" name="Google Shape;569;p7"/>
          <p:cNvSpPr/>
          <p:nvPr/>
        </p:nvSpPr>
        <p:spPr>
          <a:xfrm>
            <a:off x="281025" y="4178069"/>
            <a:ext cx="324527" cy="82627"/>
          </a:xfrm>
          <a:custGeom>
            <a:avLst/>
            <a:gdLst/>
            <a:ahLst/>
            <a:cxnLst/>
            <a:rect l="l" t="t" r="r" b="b"/>
            <a:pathLst>
              <a:path w="10360" h="2534" extrusionOk="0">
                <a:moveTo>
                  <a:pt x="794" y="1"/>
                </a:moveTo>
                <a:cubicBezTo>
                  <a:pt x="341" y="1"/>
                  <a:pt x="0" y="568"/>
                  <a:pt x="0" y="1286"/>
                </a:cubicBezTo>
                <a:cubicBezTo>
                  <a:pt x="0" y="1967"/>
                  <a:pt x="341" y="2534"/>
                  <a:pt x="794" y="2534"/>
                </a:cubicBezTo>
                <a:lnTo>
                  <a:pt x="9566" y="2534"/>
                </a:lnTo>
                <a:cubicBezTo>
                  <a:pt x="10019" y="2534"/>
                  <a:pt x="10360" y="1967"/>
                  <a:pt x="10360" y="1286"/>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0" name="Google Shape;570;p7"/>
          <p:cNvSpPr/>
          <p:nvPr/>
        </p:nvSpPr>
        <p:spPr>
          <a:xfrm>
            <a:off x="304707" y="4260664"/>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lnTo>
                  <a:pt x="1" y="1"/>
                </a:lnTo>
                <a:lnTo>
                  <a:pt x="1" y="1"/>
                </a:lnTo>
                <a:close/>
                <a:moveTo>
                  <a:pt x="1" y="1"/>
                </a:moveTo>
                <a:lnTo>
                  <a:pt x="1" y="1"/>
                </a:lnTo>
                <a:lnTo>
                  <a:pt x="1" y="1"/>
                </a:lnTo>
                <a:close/>
                <a:moveTo>
                  <a:pt x="1" y="1"/>
                </a:moveTo>
                <a:lnTo>
                  <a:pt x="1" y="1"/>
                </a:lnTo>
                <a:lnTo>
                  <a:pt x="1" y="1"/>
                </a:lnTo>
                <a:close/>
                <a:moveTo>
                  <a:pt x="1" y="1"/>
                </a:moveTo>
                <a:cubicBezTo>
                  <a:pt x="1" y="1"/>
                  <a:pt x="1" y="1"/>
                  <a:pt x="1" y="1"/>
                </a:cubicBezTo>
                <a:cubicBezTo>
                  <a:pt x="1" y="1"/>
                  <a:pt x="1" y="1"/>
                  <a:pt x="1" y="1"/>
                </a:cubicBez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1" name="Google Shape;571;p7"/>
          <p:cNvSpPr/>
          <p:nvPr/>
        </p:nvSpPr>
        <p:spPr>
          <a:xfrm>
            <a:off x="605521" y="4218763"/>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2" name="Google Shape;572;p7"/>
          <p:cNvSpPr/>
          <p:nvPr/>
        </p:nvSpPr>
        <p:spPr>
          <a:xfrm>
            <a:off x="282216" y="4189188"/>
            <a:ext cx="323337" cy="71508"/>
          </a:xfrm>
          <a:custGeom>
            <a:avLst/>
            <a:gdLst/>
            <a:ahLst/>
            <a:cxnLst/>
            <a:rect l="l" t="t" r="r" b="b"/>
            <a:pathLst>
              <a:path w="10322" h="2193" extrusionOk="0">
                <a:moveTo>
                  <a:pt x="10057" y="0"/>
                </a:moveTo>
                <a:lnTo>
                  <a:pt x="10057" y="0"/>
                </a:lnTo>
                <a:cubicBezTo>
                  <a:pt x="10095" y="113"/>
                  <a:pt x="10095" y="227"/>
                  <a:pt x="10095" y="340"/>
                </a:cubicBezTo>
                <a:cubicBezTo>
                  <a:pt x="10095" y="1021"/>
                  <a:pt x="9755" y="1588"/>
                  <a:pt x="9301" y="1588"/>
                </a:cubicBezTo>
                <a:lnTo>
                  <a:pt x="530" y="1588"/>
                </a:lnTo>
                <a:cubicBezTo>
                  <a:pt x="303" y="1588"/>
                  <a:pt x="114" y="1437"/>
                  <a:pt x="0" y="1248"/>
                </a:cubicBezTo>
                <a:lnTo>
                  <a:pt x="0" y="1248"/>
                </a:lnTo>
                <a:cubicBezTo>
                  <a:pt x="76" y="1777"/>
                  <a:pt x="378" y="2155"/>
                  <a:pt x="719" y="2193"/>
                </a:cubicBezTo>
                <a:lnTo>
                  <a:pt x="9528" y="2193"/>
                </a:lnTo>
                <a:cubicBezTo>
                  <a:pt x="9981" y="2193"/>
                  <a:pt x="10322" y="1626"/>
                  <a:pt x="10322" y="945"/>
                </a:cubicBezTo>
                <a:lnTo>
                  <a:pt x="10322" y="907"/>
                </a:lnTo>
                <a:cubicBezTo>
                  <a:pt x="10322" y="567"/>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3" name="Google Shape;573;p7"/>
          <p:cNvSpPr/>
          <p:nvPr/>
        </p:nvSpPr>
        <p:spPr>
          <a:xfrm>
            <a:off x="282216" y="977708"/>
            <a:ext cx="323337" cy="71541"/>
          </a:xfrm>
          <a:custGeom>
            <a:avLst/>
            <a:gdLst/>
            <a:ahLst/>
            <a:cxnLst/>
            <a:rect l="l" t="t" r="r" b="b"/>
            <a:pathLst>
              <a:path w="10322" h="2194" extrusionOk="0">
                <a:moveTo>
                  <a:pt x="10057" y="0"/>
                </a:moveTo>
                <a:cubicBezTo>
                  <a:pt x="10095" y="114"/>
                  <a:pt x="10095" y="227"/>
                  <a:pt x="10095" y="341"/>
                </a:cubicBezTo>
                <a:cubicBezTo>
                  <a:pt x="10095" y="1021"/>
                  <a:pt x="9755" y="1588"/>
                  <a:pt x="9301" y="1588"/>
                </a:cubicBezTo>
                <a:lnTo>
                  <a:pt x="530" y="1588"/>
                </a:lnTo>
                <a:cubicBezTo>
                  <a:pt x="303" y="1588"/>
                  <a:pt x="114" y="1437"/>
                  <a:pt x="0" y="1248"/>
                </a:cubicBezTo>
                <a:lnTo>
                  <a:pt x="0" y="1248"/>
                </a:lnTo>
                <a:cubicBezTo>
                  <a:pt x="76" y="1777"/>
                  <a:pt x="340" y="2155"/>
                  <a:pt x="719" y="2193"/>
                </a:cubicBezTo>
                <a:lnTo>
                  <a:pt x="9528" y="2193"/>
                </a:lnTo>
                <a:cubicBezTo>
                  <a:pt x="9981" y="2193"/>
                  <a:pt x="10322" y="1626"/>
                  <a:pt x="10322" y="945"/>
                </a:cubicBezTo>
                <a:lnTo>
                  <a:pt x="10322" y="908"/>
                </a:lnTo>
                <a:cubicBezTo>
                  <a:pt x="10322" y="567"/>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74"/>
        <p:cNvGrpSpPr/>
        <p:nvPr/>
      </p:nvGrpSpPr>
      <p:grpSpPr>
        <a:xfrm>
          <a:off x="0" y="0"/>
          <a:ext cx="0" cy="0"/>
          <a:chOff x="0" y="0"/>
          <a:chExt cx="0" cy="0"/>
        </a:xfrm>
      </p:grpSpPr>
      <p:grpSp>
        <p:nvGrpSpPr>
          <p:cNvPr id="575" name="Google Shape;575;p8"/>
          <p:cNvGrpSpPr/>
          <p:nvPr/>
        </p:nvGrpSpPr>
        <p:grpSpPr>
          <a:xfrm>
            <a:off x="395894" y="219519"/>
            <a:ext cx="8518865" cy="4788281"/>
            <a:chOff x="395894" y="219519"/>
            <a:chExt cx="8518865" cy="4788281"/>
          </a:xfrm>
        </p:grpSpPr>
        <p:sp>
          <p:nvSpPr>
            <p:cNvPr id="576" name="Google Shape;576;p8"/>
            <p:cNvSpPr/>
            <p:nvPr/>
          </p:nvSpPr>
          <p:spPr>
            <a:xfrm>
              <a:off x="661185" y="219519"/>
              <a:ext cx="8068819" cy="4788281"/>
            </a:xfrm>
            <a:custGeom>
              <a:avLst/>
              <a:gdLst/>
              <a:ahLst/>
              <a:cxnLst/>
              <a:rect l="l" t="t" r="r" b="b"/>
              <a:pathLst>
                <a:path w="257584" h="146846" extrusionOk="0">
                  <a:moveTo>
                    <a:pt x="7146" y="1"/>
                  </a:moveTo>
                  <a:cubicBezTo>
                    <a:pt x="3214" y="1"/>
                    <a:pt x="1" y="3214"/>
                    <a:pt x="1" y="7146"/>
                  </a:cubicBezTo>
                  <a:lnTo>
                    <a:pt x="1" y="139700"/>
                  </a:lnTo>
                  <a:cubicBezTo>
                    <a:pt x="1" y="143632"/>
                    <a:pt x="3214" y="146845"/>
                    <a:pt x="7146" y="146845"/>
                  </a:cubicBezTo>
                  <a:lnTo>
                    <a:pt x="250438" y="146845"/>
                  </a:lnTo>
                  <a:cubicBezTo>
                    <a:pt x="254408" y="146845"/>
                    <a:pt x="257584" y="143632"/>
                    <a:pt x="257584" y="139700"/>
                  </a:cubicBezTo>
                  <a:lnTo>
                    <a:pt x="257584" y="7146"/>
                  </a:lnTo>
                  <a:cubicBezTo>
                    <a:pt x="257584" y="3214"/>
                    <a:pt x="254408" y="1"/>
                    <a:pt x="2504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77" name="Google Shape;577;p8"/>
            <p:cNvGrpSpPr/>
            <p:nvPr/>
          </p:nvGrpSpPr>
          <p:grpSpPr>
            <a:xfrm>
              <a:off x="8341543" y="2282008"/>
              <a:ext cx="569676" cy="380612"/>
              <a:chOff x="8341543" y="2282008"/>
              <a:chExt cx="569676" cy="380612"/>
            </a:xfrm>
          </p:grpSpPr>
          <p:sp>
            <p:nvSpPr>
              <p:cNvPr id="578" name="Google Shape;578;p8"/>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9" name="Google Shape;579;p8"/>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80" name="Google Shape;580;p8"/>
            <p:cNvSpPr/>
            <p:nvPr/>
          </p:nvSpPr>
          <p:spPr>
            <a:xfrm>
              <a:off x="8341543" y="4447718"/>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81" name="Google Shape;581;p8"/>
            <p:cNvGrpSpPr/>
            <p:nvPr/>
          </p:nvGrpSpPr>
          <p:grpSpPr>
            <a:xfrm>
              <a:off x="8341543" y="1721094"/>
              <a:ext cx="569676" cy="380612"/>
              <a:chOff x="8341543" y="1721094"/>
              <a:chExt cx="569676" cy="380612"/>
            </a:xfrm>
          </p:grpSpPr>
          <p:sp>
            <p:nvSpPr>
              <p:cNvPr id="582" name="Google Shape;582;p8"/>
              <p:cNvSpPr/>
              <p:nvPr/>
            </p:nvSpPr>
            <p:spPr>
              <a:xfrm>
                <a:off x="8341543" y="1800869"/>
                <a:ext cx="569676" cy="300837"/>
              </a:xfrm>
              <a:custGeom>
                <a:avLst/>
                <a:gdLst/>
                <a:ahLst/>
                <a:cxnLst/>
                <a:rect l="l" t="t" r="r" b="b"/>
                <a:pathLst>
                  <a:path w="18186" h="9226" extrusionOk="0">
                    <a:moveTo>
                      <a:pt x="0" y="0"/>
                    </a:moveTo>
                    <a:lnTo>
                      <a:pt x="0" y="9225"/>
                    </a:lnTo>
                    <a:lnTo>
                      <a:pt x="18186" y="9225"/>
                    </a:lnTo>
                    <a:lnTo>
                      <a:pt x="16824" y="4462"/>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3" name="Google Shape;583;p8"/>
              <p:cNvSpPr/>
              <p:nvPr/>
            </p:nvSpPr>
            <p:spPr>
              <a:xfrm>
                <a:off x="8341543" y="1721094"/>
                <a:ext cx="569676" cy="300837"/>
              </a:xfrm>
              <a:custGeom>
                <a:avLst/>
                <a:gdLst/>
                <a:ahLst/>
                <a:cxnLst/>
                <a:rect l="l" t="t" r="r" b="b"/>
                <a:pathLst>
                  <a:path w="18186" h="9226" extrusionOk="0">
                    <a:moveTo>
                      <a:pt x="0" y="0"/>
                    </a:moveTo>
                    <a:lnTo>
                      <a:pt x="0" y="9225"/>
                    </a:lnTo>
                    <a:lnTo>
                      <a:pt x="18186" y="9225"/>
                    </a:lnTo>
                    <a:lnTo>
                      <a:pt x="16824" y="4462"/>
                    </a:lnTo>
                    <a:lnTo>
                      <a:pt x="181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84" name="Google Shape;584;p8"/>
            <p:cNvGrpSpPr/>
            <p:nvPr/>
          </p:nvGrpSpPr>
          <p:grpSpPr>
            <a:xfrm>
              <a:off x="8346273" y="1183592"/>
              <a:ext cx="568486" cy="388014"/>
              <a:chOff x="8346273" y="1183592"/>
              <a:chExt cx="568486" cy="388014"/>
            </a:xfrm>
          </p:grpSpPr>
          <p:sp>
            <p:nvSpPr>
              <p:cNvPr id="585" name="Google Shape;585;p8"/>
              <p:cNvSpPr/>
              <p:nvPr/>
            </p:nvSpPr>
            <p:spPr>
              <a:xfrm>
                <a:off x="8346273" y="1263367"/>
                <a:ext cx="568486" cy="308239"/>
              </a:xfrm>
              <a:custGeom>
                <a:avLst/>
                <a:gdLst/>
                <a:ahLst/>
                <a:cxnLst/>
                <a:rect l="l" t="t" r="r" b="b"/>
                <a:pathLst>
                  <a:path w="18148" h="9453" extrusionOk="0">
                    <a:moveTo>
                      <a:pt x="0" y="0"/>
                    </a:moveTo>
                    <a:lnTo>
                      <a:pt x="0" y="9452"/>
                    </a:lnTo>
                    <a:lnTo>
                      <a:pt x="18148" y="9452"/>
                    </a:lnTo>
                    <a:lnTo>
                      <a:pt x="16787" y="4688"/>
                    </a:lnTo>
                    <a:lnTo>
                      <a:pt x="18148"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6" name="Google Shape;586;p8"/>
              <p:cNvSpPr/>
              <p:nvPr/>
            </p:nvSpPr>
            <p:spPr>
              <a:xfrm>
                <a:off x="8346273" y="1183592"/>
                <a:ext cx="568486" cy="308239"/>
              </a:xfrm>
              <a:custGeom>
                <a:avLst/>
                <a:gdLst/>
                <a:ahLst/>
                <a:cxnLst/>
                <a:rect l="l" t="t" r="r" b="b"/>
                <a:pathLst>
                  <a:path w="18148" h="9453" extrusionOk="0">
                    <a:moveTo>
                      <a:pt x="0" y="0"/>
                    </a:moveTo>
                    <a:lnTo>
                      <a:pt x="0" y="9452"/>
                    </a:lnTo>
                    <a:lnTo>
                      <a:pt x="18148" y="9452"/>
                    </a:lnTo>
                    <a:lnTo>
                      <a:pt x="16787" y="4688"/>
                    </a:lnTo>
                    <a:lnTo>
                      <a:pt x="181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87" name="Google Shape;587;p8"/>
            <p:cNvGrpSpPr/>
            <p:nvPr/>
          </p:nvGrpSpPr>
          <p:grpSpPr>
            <a:xfrm>
              <a:off x="8341543" y="606635"/>
              <a:ext cx="569676" cy="388014"/>
              <a:chOff x="8341543" y="606635"/>
              <a:chExt cx="569676" cy="388014"/>
            </a:xfrm>
          </p:grpSpPr>
          <p:sp>
            <p:nvSpPr>
              <p:cNvPr id="588" name="Google Shape;588;p8"/>
              <p:cNvSpPr/>
              <p:nvPr/>
            </p:nvSpPr>
            <p:spPr>
              <a:xfrm>
                <a:off x="8341543" y="686410"/>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9" name="Google Shape;589;p8"/>
              <p:cNvSpPr/>
              <p:nvPr/>
            </p:nvSpPr>
            <p:spPr>
              <a:xfrm>
                <a:off x="8341543" y="606635"/>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90" name="Google Shape;590;p8"/>
            <p:cNvGrpSpPr/>
            <p:nvPr/>
          </p:nvGrpSpPr>
          <p:grpSpPr>
            <a:xfrm>
              <a:off x="8341543" y="2842933"/>
              <a:ext cx="569676" cy="380612"/>
              <a:chOff x="8341543" y="2282008"/>
              <a:chExt cx="569676" cy="380612"/>
            </a:xfrm>
          </p:grpSpPr>
          <p:sp>
            <p:nvSpPr>
              <p:cNvPr id="591" name="Google Shape;591;p8"/>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2" name="Google Shape;592;p8"/>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93" name="Google Shape;593;p8"/>
            <p:cNvGrpSpPr/>
            <p:nvPr/>
          </p:nvGrpSpPr>
          <p:grpSpPr>
            <a:xfrm>
              <a:off x="8341543" y="3403858"/>
              <a:ext cx="569676" cy="380612"/>
              <a:chOff x="8341543" y="2282008"/>
              <a:chExt cx="569676" cy="380612"/>
            </a:xfrm>
          </p:grpSpPr>
          <p:sp>
            <p:nvSpPr>
              <p:cNvPr id="594" name="Google Shape;594;p8"/>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5" name="Google Shape;595;p8"/>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96" name="Google Shape;596;p8"/>
            <p:cNvSpPr/>
            <p:nvPr/>
          </p:nvSpPr>
          <p:spPr>
            <a:xfrm>
              <a:off x="8341543" y="4367943"/>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7" name="Google Shape;597;p8"/>
            <p:cNvSpPr/>
            <p:nvPr/>
          </p:nvSpPr>
          <p:spPr>
            <a:xfrm>
              <a:off x="395894" y="219519"/>
              <a:ext cx="8053438" cy="4788281"/>
            </a:xfrm>
            <a:custGeom>
              <a:avLst/>
              <a:gdLst/>
              <a:ahLst/>
              <a:cxnLst/>
              <a:rect l="l" t="t" r="r" b="b"/>
              <a:pathLst>
                <a:path w="257093" h="146846" extrusionOk="0">
                  <a:moveTo>
                    <a:pt x="7146" y="1"/>
                  </a:moveTo>
                  <a:cubicBezTo>
                    <a:pt x="3177" y="1"/>
                    <a:pt x="1" y="3214"/>
                    <a:pt x="1" y="7146"/>
                  </a:cubicBezTo>
                  <a:lnTo>
                    <a:pt x="1" y="139700"/>
                  </a:lnTo>
                  <a:cubicBezTo>
                    <a:pt x="1" y="143632"/>
                    <a:pt x="3177" y="146845"/>
                    <a:pt x="7146" y="146845"/>
                  </a:cubicBezTo>
                  <a:lnTo>
                    <a:pt x="249947" y="146845"/>
                  </a:lnTo>
                  <a:cubicBezTo>
                    <a:pt x="253879" y="146845"/>
                    <a:pt x="257093" y="143632"/>
                    <a:pt x="257093" y="139700"/>
                  </a:cubicBezTo>
                  <a:lnTo>
                    <a:pt x="257093" y="7146"/>
                  </a:lnTo>
                  <a:cubicBezTo>
                    <a:pt x="257093" y="3214"/>
                    <a:pt x="253879" y="1"/>
                    <a:pt x="2499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98" name="Google Shape;598;p8"/>
          <p:cNvSpPr txBox="1">
            <a:spLocks noGrp="1"/>
          </p:cNvSpPr>
          <p:nvPr>
            <p:ph type="title"/>
          </p:nvPr>
        </p:nvSpPr>
        <p:spPr>
          <a:xfrm>
            <a:off x="1529550" y="1682550"/>
            <a:ext cx="6084900" cy="7227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1"/>
              </a:buClr>
              <a:buSzPts val="7200"/>
              <a:buNone/>
              <a:defRPr sz="7200">
                <a:solidFill>
                  <a:schemeClr val="accent1"/>
                </a:solidFill>
              </a:defRPr>
            </a:lvl1pPr>
            <a:lvl2pPr lvl="1" algn="ctr">
              <a:spcBef>
                <a:spcPts val="0"/>
              </a:spcBef>
              <a:spcAft>
                <a:spcPts val="0"/>
              </a:spcAft>
              <a:buClr>
                <a:schemeClr val="accent1"/>
              </a:buClr>
              <a:buSzPts val="7200"/>
              <a:buNone/>
              <a:defRPr sz="7200">
                <a:solidFill>
                  <a:schemeClr val="accent1"/>
                </a:solidFill>
              </a:defRPr>
            </a:lvl2pPr>
            <a:lvl3pPr lvl="2" algn="ctr">
              <a:spcBef>
                <a:spcPts val="0"/>
              </a:spcBef>
              <a:spcAft>
                <a:spcPts val="0"/>
              </a:spcAft>
              <a:buClr>
                <a:schemeClr val="accent1"/>
              </a:buClr>
              <a:buSzPts val="7200"/>
              <a:buNone/>
              <a:defRPr sz="7200">
                <a:solidFill>
                  <a:schemeClr val="accent1"/>
                </a:solidFill>
              </a:defRPr>
            </a:lvl3pPr>
            <a:lvl4pPr lvl="3" algn="ctr">
              <a:spcBef>
                <a:spcPts val="0"/>
              </a:spcBef>
              <a:spcAft>
                <a:spcPts val="0"/>
              </a:spcAft>
              <a:buClr>
                <a:schemeClr val="accent1"/>
              </a:buClr>
              <a:buSzPts val="7200"/>
              <a:buNone/>
              <a:defRPr sz="7200">
                <a:solidFill>
                  <a:schemeClr val="accent1"/>
                </a:solidFill>
              </a:defRPr>
            </a:lvl4pPr>
            <a:lvl5pPr lvl="4" algn="ctr">
              <a:spcBef>
                <a:spcPts val="0"/>
              </a:spcBef>
              <a:spcAft>
                <a:spcPts val="0"/>
              </a:spcAft>
              <a:buClr>
                <a:schemeClr val="accent1"/>
              </a:buClr>
              <a:buSzPts val="7200"/>
              <a:buNone/>
              <a:defRPr sz="7200">
                <a:solidFill>
                  <a:schemeClr val="accent1"/>
                </a:solidFill>
              </a:defRPr>
            </a:lvl5pPr>
            <a:lvl6pPr lvl="5" algn="ctr">
              <a:spcBef>
                <a:spcPts val="0"/>
              </a:spcBef>
              <a:spcAft>
                <a:spcPts val="0"/>
              </a:spcAft>
              <a:buClr>
                <a:schemeClr val="accent1"/>
              </a:buClr>
              <a:buSzPts val="7200"/>
              <a:buNone/>
              <a:defRPr sz="7200">
                <a:solidFill>
                  <a:schemeClr val="accent1"/>
                </a:solidFill>
              </a:defRPr>
            </a:lvl6pPr>
            <a:lvl7pPr lvl="6" algn="ctr">
              <a:spcBef>
                <a:spcPts val="0"/>
              </a:spcBef>
              <a:spcAft>
                <a:spcPts val="0"/>
              </a:spcAft>
              <a:buClr>
                <a:schemeClr val="accent1"/>
              </a:buClr>
              <a:buSzPts val="7200"/>
              <a:buNone/>
              <a:defRPr sz="7200">
                <a:solidFill>
                  <a:schemeClr val="accent1"/>
                </a:solidFill>
              </a:defRPr>
            </a:lvl7pPr>
            <a:lvl8pPr lvl="7" algn="ctr">
              <a:spcBef>
                <a:spcPts val="0"/>
              </a:spcBef>
              <a:spcAft>
                <a:spcPts val="0"/>
              </a:spcAft>
              <a:buClr>
                <a:schemeClr val="accent1"/>
              </a:buClr>
              <a:buSzPts val="7200"/>
              <a:buNone/>
              <a:defRPr sz="7200">
                <a:solidFill>
                  <a:schemeClr val="accent1"/>
                </a:solidFill>
              </a:defRPr>
            </a:lvl8pPr>
            <a:lvl9pPr lvl="8" algn="ctr">
              <a:spcBef>
                <a:spcPts val="0"/>
              </a:spcBef>
              <a:spcAft>
                <a:spcPts val="0"/>
              </a:spcAft>
              <a:buClr>
                <a:schemeClr val="accent1"/>
              </a:buClr>
              <a:buSzPts val="7200"/>
              <a:buNone/>
              <a:defRPr sz="7200">
                <a:solidFill>
                  <a:schemeClr val="accent1"/>
                </a:solidFill>
              </a:defRPr>
            </a:lvl9pPr>
          </a:lstStyle>
          <a:p>
            <a:endParaRPr/>
          </a:p>
        </p:txBody>
      </p:sp>
      <p:sp>
        <p:nvSpPr>
          <p:cNvPr id="599" name="Google Shape;599;p8"/>
          <p:cNvSpPr txBox="1">
            <a:spLocks noGrp="1"/>
          </p:cNvSpPr>
          <p:nvPr>
            <p:ph type="subTitle" idx="1"/>
          </p:nvPr>
        </p:nvSpPr>
        <p:spPr>
          <a:xfrm>
            <a:off x="1534825" y="2405250"/>
            <a:ext cx="6084900" cy="1055700"/>
          </a:xfrm>
          <a:prstGeom prst="rect">
            <a:avLst/>
          </a:prstGeom>
        </p:spPr>
        <p:txBody>
          <a:bodyPr spcFirstLastPara="1" wrap="square" lIns="91425" tIns="91425" rIns="91425" bIns="91425" anchor="ctr" anchorCtr="0">
            <a:noAutofit/>
          </a:bodyPr>
          <a:lstStyle>
            <a:lvl1pPr lvl="0" algn="ctr">
              <a:spcBef>
                <a:spcPts val="0"/>
              </a:spcBef>
              <a:spcAft>
                <a:spcPts val="0"/>
              </a:spcAft>
              <a:buNone/>
              <a:defRPr sz="1600"/>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sp>
        <p:nvSpPr>
          <p:cNvPr id="600" name="Google Shape;600;p8"/>
          <p:cNvSpPr/>
          <p:nvPr/>
        </p:nvSpPr>
        <p:spPr>
          <a:xfrm>
            <a:off x="546317" y="941938"/>
            <a:ext cx="79378" cy="131963"/>
          </a:xfrm>
          <a:custGeom>
            <a:avLst/>
            <a:gdLst/>
            <a:ahLst/>
            <a:cxnLst/>
            <a:rect l="l" t="t" r="r" b="b"/>
            <a:pathLst>
              <a:path w="2534" h="4047" extrusionOk="0">
                <a:moveTo>
                  <a:pt x="1286" y="1"/>
                </a:moveTo>
                <a:cubicBezTo>
                  <a:pt x="567" y="1"/>
                  <a:pt x="0" y="908"/>
                  <a:pt x="0" y="2042"/>
                </a:cubicBezTo>
                <a:cubicBezTo>
                  <a:pt x="0" y="3139"/>
                  <a:pt x="567" y="4046"/>
                  <a:pt x="1286" y="4046"/>
                </a:cubicBezTo>
                <a:cubicBezTo>
                  <a:pt x="1966" y="4046"/>
                  <a:pt x="2533" y="3139"/>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1" name="Google Shape;601;p8"/>
          <p:cNvSpPr/>
          <p:nvPr/>
        </p:nvSpPr>
        <p:spPr>
          <a:xfrm>
            <a:off x="281025" y="966589"/>
            <a:ext cx="324527" cy="82660"/>
          </a:xfrm>
          <a:custGeom>
            <a:avLst/>
            <a:gdLst/>
            <a:ahLst/>
            <a:cxnLst/>
            <a:rect l="l" t="t" r="r" b="b"/>
            <a:pathLst>
              <a:path w="10360" h="2535" extrusionOk="0">
                <a:moveTo>
                  <a:pt x="794" y="1"/>
                </a:moveTo>
                <a:cubicBezTo>
                  <a:pt x="341" y="1"/>
                  <a:pt x="0" y="568"/>
                  <a:pt x="0" y="1286"/>
                </a:cubicBezTo>
                <a:cubicBezTo>
                  <a:pt x="0" y="1967"/>
                  <a:pt x="341" y="2534"/>
                  <a:pt x="794" y="2534"/>
                </a:cubicBezTo>
                <a:lnTo>
                  <a:pt x="9566" y="2534"/>
                </a:lnTo>
                <a:cubicBezTo>
                  <a:pt x="10019" y="2534"/>
                  <a:pt x="10360" y="1967"/>
                  <a:pt x="10360" y="1286"/>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2" name="Google Shape;602;p8"/>
          <p:cNvSpPr/>
          <p:nvPr/>
        </p:nvSpPr>
        <p:spPr>
          <a:xfrm>
            <a:off x="304707" y="104921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3" name="Google Shape;603;p8"/>
          <p:cNvSpPr/>
          <p:nvPr/>
        </p:nvSpPr>
        <p:spPr>
          <a:xfrm>
            <a:off x="605521" y="1007283"/>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4" name="Google Shape;604;p8"/>
          <p:cNvSpPr/>
          <p:nvPr/>
        </p:nvSpPr>
        <p:spPr>
          <a:xfrm>
            <a:off x="546317" y="1298240"/>
            <a:ext cx="79378" cy="133169"/>
          </a:xfrm>
          <a:custGeom>
            <a:avLst/>
            <a:gdLst/>
            <a:ahLst/>
            <a:cxnLst/>
            <a:rect l="l" t="t" r="r" b="b"/>
            <a:pathLst>
              <a:path w="2534" h="4084" extrusionOk="0">
                <a:moveTo>
                  <a:pt x="1286" y="0"/>
                </a:moveTo>
                <a:cubicBezTo>
                  <a:pt x="567" y="0"/>
                  <a:pt x="0" y="908"/>
                  <a:pt x="0" y="2042"/>
                </a:cubicBezTo>
                <a:cubicBezTo>
                  <a:pt x="0" y="3176"/>
                  <a:pt x="567" y="4083"/>
                  <a:pt x="1286" y="4083"/>
                </a:cubicBezTo>
                <a:cubicBezTo>
                  <a:pt x="1966" y="4083"/>
                  <a:pt x="2533" y="3176"/>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5" name="Google Shape;605;p8"/>
          <p:cNvSpPr/>
          <p:nvPr/>
        </p:nvSpPr>
        <p:spPr>
          <a:xfrm>
            <a:off x="281025" y="1324130"/>
            <a:ext cx="324527" cy="81388"/>
          </a:xfrm>
          <a:custGeom>
            <a:avLst/>
            <a:gdLst/>
            <a:ahLst/>
            <a:cxnLst/>
            <a:rect l="l" t="t" r="r" b="b"/>
            <a:pathLst>
              <a:path w="10360" h="2496" extrusionOk="0">
                <a:moveTo>
                  <a:pt x="794" y="0"/>
                </a:moveTo>
                <a:cubicBezTo>
                  <a:pt x="341" y="0"/>
                  <a:pt x="0" y="567"/>
                  <a:pt x="0" y="1248"/>
                </a:cubicBezTo>
                <a:cubicBezTo>
                  <a:pt x="0" y="1928"/>
                  <a:pt x="341" y="2495"/>
                  <a:pt x="794" y="2495"/>
                </a:cubicBezTo>
                <a:lnTo>
                  <a:pt x="9566" y="2495"/>
                </a:lnTo>
                <a:cubicBezTo>
                  <a:pt x="10019" y="2495"/>
                  <a:pt x="10360" y="1928"/>
                  <a:pt x="10360" y="1248"/>
                </a:cubicBezTo>
                <a:cubicBezTo>
                  <a:pt x="10360" y="567"/>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6" name="Google Shape;606;p8"/>
          <p:cNvSpPr/>
          <p:nvPr/>
        </p:nvSpPr>
        <p:spPr>
          <a:xfrm>
            <a:off x="304707" y="1405486"/>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7" name="Google Shape;607;p8"/>
          <p:cNvSpPr/>
          <p:nvPr/>
        </p:nvSpPr>
        <p:spPr>
          <a:xfrm>
            <a:off x="605521" y="1364792"/>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8" name="Google Shape;608;p8"/>
          <p:cNvSpPr/>
          <p:nvPr/>
        </p:nvSpPr>
        <p:spPr>
          <a:xfrm>
            <a:off x="282216" y="1335217"/>
            <a:ext cx="323337" cy="70302"/>
          </a:xfrm>
          <a:custGeom>
            <a:avLst/>
            <a:gdLst/>
            <a:ahLst/>
            <a:cxnLst/>
            <a:rect l="l" t="t" r="r" b="b"/>
            <a:pathLst>
              <a:path w="10322" h="2156" extrusionOk="0">
                <a:moveTo>
                  <a:pt x="10057" y="0"/>
                </a:moveTo>
                <a:lnTo>
                  <a:pt x="10057" y="0"/>
                </a:lnTo>
                <a:cubicBezTo>
                  <a:pt x="10095" y="76"/>
                  <a:pt x="10095" y="190"/>
                  <a:pt x="10095" y="303"/>
                </a:cubicBezTo>
                <a:cubicBezTo>
                  <a:pt x="10095" y="983"/>
                  <a:pt x="9755" y="1551"/>
                  <a:pt x="9301" y="1551"/>
                </a:cubicBezTo>
                <a:lnTo>
                  <a:pt x="530" y="1551"/>
                </a:lnTo>
                <a:cubicBezTo>
                  <a:pt x="303" y="1551"/>
                  <a:pt x="114" y="1437"/>
                  <a:pt x="0" y="1210"/>
                </a:cubicBezTo>
                <a:lnTo>
                  <a:pt x="0" y="1210"/>
                </a:lnTo>
                <a:cubicBezTo>
                  <a:pt x="76" y="1740"/>
                  <a:pt x="378" y="2118"/>
                  <a:pt x="719" y="2155"/>
                </a:cubicBezTo>
                <a:lnTo>
                  <a:pt x="9528" y="2155"/>
                </a:lnTo>
                <a:cubicBezTo>
                  <a:pt x="9981" y="2155"/>
                  <a:pt x="10322" y="1588"/>
                  <a:pt x="10322" y="908"/>
                </a:cubicBezTo>
                <a:cubicBezTo>
                  <a:pt x="10322" y="530"/>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9" name="Google Shape;609;p8"/>
          <p:cNvSpPr/>
          <p:nvPr/>
        </p:nvSpPr>
        <p:spPr>
          <a:xfrm>
            <a:off x="546317" y="1655749"/>
            <a:ext cx="79378" cy="131930"/>
          </a:xfrm>
          <a:custGeom>
            <a:avLst/>
            <a:gdLst/>
            <a:ahLst/>
            <a:cxnLst/>
            <a:rect l="l" t="t" r="r" b="b"/>
            <a:pathLst>
              <a:path w="2534" h="4046" extrusionOk="0">
                <a:moveTo>
                  <a:pt x="1286" y="0"/>
                </a:moveTo>
                <a:cubicBezTo>
                  <a:pt x="567" y="0"/>
                  <a:pt x="0" y="908"/>
                  <a:pt x="0" y="2004"/>
                </a:cubicBezTo>
                <a:cubicBezTo>
                  <a:pt x="0" y="3138"/>
                  <a:pt x="567" y="4046"/>
                  <a:pt x="1286" y="4046"/>
                </a:cubicBezTo>
                <a:cubicBezTo>
                  <a:pt x="1966" y="4046"/>
                  <a:pt x="2533" y="3138"/>
                  <a:pt x="2533" y="2004"/>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0" name="Google Shape;610;p8"/>
          <p:cNvSpPr/>
          <p:nvPr/>
        </p:nvSpPr>
        <p:spPr>
          <a:xfrm>
            <a:off x="281025" y="1680400"/>
            <a:ext cx="324527" cy="82627"/>
          </a:xfrm>
          <a:custGeom>
            <a:avLst/>
            <a:gdLst/>
            <a:ahLst/>
            <a:cxnLst/>
            <a:rect l="l" t="t" r="r" b="b"/>
            <a:pathLst>
              <a:path w="10360" h="2534" extrusionOk="0">
                <a:moveTo>
                  <a:pt x="794" y="1"/>
                </a:moveTo>
                <a:cubicBezTo>
                  <a:pt x="341" y="1"/>
                  <a:pt x="0" y="568"/>
                  <a:pt x="0" y="1248"/>
                </a:cubicBezTo>
                <a:cubicBezTo>
                  <a:pt x="0" y="1967"/>
                  <a:pt x="341" y="2534"/>
                  <a:pt x="794" y="2534"/>
                </a:cubicBezTo>
                <a:lnTo>
                  <a:pt x="9566" y="2534"/>
                </a:lnTo>
                <a:cubicBezTo>
                  <a:pt x="10019" y="2534"/>
                  <a:pt x="10360" y="1967"/>
                  <a:pt x="10360" y="1248"/>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1" name="Google Shape;611;p8"/>
          <p:cNvSpPr/>
          <p:nvPr/>
        </p:nvSpPr>
        <p:spPr>
          <a:xfrm>
            <a:off x="304707" y="1761756"/>
            <a:ext cx="32014" cy="1272"/>
          </a:xfrm>
          <a:custGeom>
            <a:avLst/>
            <a:gdLst/>
            <a:ahLst/>
            <a:cxnLst/>
            <a:rect l="l" t="t" r="r" b="b"/>
            <a:pathLst>
              <a:path w="1022" h="39" extrusionOk="0">
                <a:moveTo>
                  <a:pt x="1021" y="39"/>
                </a:moveTo>
                <a:lnTo>
                  <a:pt x="38" y="39"/>
                </a:lnTo>
                <a:cubicBezTo>
                  <a:pt x="38" y="39"/>
                  <a:pt x="38" y="39"/>
                  <a:pt x="38" y="39"/>
                </a:cubicBezTo>
                <a:cubicBezTo>
                  <a:pt x="38" y="39"/>
                  <a:pt x="38" y="39"/>
                  <a:pt x="38" y="39"/>
                </a:cubicBezTo>
                <a:lnTo>
                  <a:pt x="1021" y="39"/>
                </a:lnTo>
                <a:lnTo>
                  <a:pt x="1021" y="39"/>
                </a:lnTo>
                <a:close/>
                <a:moveTo>
                  <a:pt x="1" y="39"/>
                </a:moveTo>
                <a:lnTo>
                  <a:pt x="1" y="39"/>
                </a:lnTo>
                <a:lnTo>
                  <a:pt x="1" y="39"/>
                </a:lnTo>
                <a:close/>
                <a:moveTo>
                  <a:pt x="1" y="39"/>
                </a:moveTo>
                <a:lnTo>
                  <a:pt x="1" y="39"/>
                </a:lnTo>
                <a:lnTo>
                  <a:pt x="1" y="39"/>
                </a:lnTo>
                <a:close/>
                <a:moveTo>
                  <a:pt x="1" y="39"/>
                </a:moveTo>
                <a:lnTo>
                  <a:pt x="1" y="39"/>
                </a:lnTo>
                <a:lnTo>
                  <a:pt x="1" y="39"/>
                </a:lnTo>
                <a:close/>
                <a:moveTo>
                  <a:pt x="1" y="39"/>
                </a:moveTo>
                <a:cubicBezTo>
                  <a:pt x="1" y="39"/>
                  <a:pt x="1" y="39"/>
                  <a:pt x="1" y="1"/>
                </a:cubicBezTo>
                <a:cubicBezTo>
                  <a:pt x="1" y="39"/>
                  <a:pt x="1" y="39"/>
                  <a:pt x="1" y="39"/>
                </a:cubicBez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2" name="Google Shape;612;p8"/>
          <p:cNvSpPr/>
          <p:nvPr/>
        </p:nvSpPr>
        <p:spPr>
          <a:xfrm>
            <a:off x="605521" y="1721094"/>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3" name="Google Shape;613;p8"/>
          <p:cNvSpPr/>
          <p:nvPr/>
        </p:nvSpPr>
        <p:spPr>
          <a:xfrm>
            <a:off x="282216" y="1691487"/>
            <a:ext cx="323337" cy="71541"/>
          </a:xfrm>
          <a:custGeom>
            <a:avLst/>
            <a:gdLst/>
            <a:ahLst/>
            <a:cxnLst/>
            <a:rect l="l" t="t" r="r" b="b"/>
            <a:pathLst>
              <a:path w="10322" h="2194" extrusionOk="0">
                <a:moveTo>
                  <a:pt x="10057" y="1"/>
                </a:moveTo>
                <a:cubicBezTo>
                  <a:pt x="10095" y="114"/>
                  <a:pt x="10095" y="228"/>
                  <a:pt x="10095" y="303"/>
                </a:cubicBezTo>
                <a:cubicBezTo>
                  <a:pt x="10095" y="1022"/>
                  <a:pt x="9755" y="1589"/>
                  <a:pt x="9301" y="1589"/>
                </a:cubicBezTo>
                <a:lnTo>
                  <a:pt x="530" y="1589"/>
                </a:lnTo>
                <a:cubicBezTo>
                  <a:pt x="303" y="1589"/>
                  <a:pt x="114" y="1438"/>
                  <a:pt x="0" y="1249"/>
                </a:cubicBezTo>
                <a:lnTo>
                  <a:pt x="0" y="1249"/>
                </a:lnTo>
                <a:cubicBezTo>
                  <a:pt x="76" y="1740"/>
                  <a:pt x="340" y="2156"/>
                  <a:pt x="719" y="2156"/>
                </a:cubicBezTo>
                <a:cubicBezTo>
                  <a:pt x="719" y="2194"/>
                  <a:pt x="719" y="2194"/>
                  <a:pt x="719" y="2194"/>
                </a:cubicBezTo>
                <a:lnTo>
                  <a:pt x="9528" y="2194"/>
                </a:lnTo>
                <a:cubicBezTo>
                  <a:pt x="9981" y="2194"/>
                  <a:pt x="10322" y="1627"/>
                  <a:pt x="10322" y="908"/>
                </a:cubicBezTo>
                <a:cubicBezTo>
                  <a:pt x="10322" y="568"/>
                  <a:pt x="10208" y="228"/>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4" name="Google Shape;614;p8"/>
          <p:cNvSpPr/>
          <p:nvPr/>
        </p:nvSpPr>
        <p:spPr>
          <a:xfrm>
            <a:off x="546317" y="2012018"/>
            <a:ext cx="79378" cy="133202"/>
          </a:xfrm>
          <a:custGeom>
            <a:avLst/>
            <a:gdLst/>
            <a:ahLst/>
            <a:cxnLst/>
            <a:rect l="l" t="t" r="r" b="b"/>
            <a:pathLst>
              <a:path w="2534" h="4085" extrusionOk="0">
                <a:moveTo>
                  <a:pt x="1286" y="1"/>
                </a:moveTo>
                <a:cubicBezTo>
                  <a:pt x="567" y="1"/>
                  <a:pt x="0" y="908"/>
                  <a:pt x="0" y="2042"/>
                </a:cubicBezTo>
                <a:cubicBezTo>
                  <a:pt x="0" y="3177"/>
                  <a:pt x="567" y="4084"/>
                  <a:pt x="1286" y="4084"/>
                </a:cubicBezTo>
                <a:cubicBezTo>
                  <a:pt x="1966" y="4084"/>
                  <a:pt x="2533" y="3177"/>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5" name="Google Shape;615;p8"/>
          <p:cNvSpPr/>
          <p:nvPr/>
        </p:nvSpPr>
        <p:spPr>
          <a:xfrm>
            <a:off x="281025" y="2037909"/>
            <a:ext cx="324527" cy="81421"/>
          </a:xfrm>
          <a:custGeom>
            <a:avLst/>
            <a:gdLst/>
            <a:ahLst/>
            <a:cxnLst/>
            <a:rect l="l" t="t" r="r" b="b"/>
            <a:pathLst>
              <a:path w="10360" h="2497" extrusionOk="0">
                <a:moveTo>
                  <a:pt x="794" y="1"/>
                </a:moveTo>
                <a:cubicBezTo>
                  <a:pt x="341" y="1"/>
                  <a:pt x="0" y="568"/>
                  <a:pt x="0" y="1248"/>
                </a:cubicBezTo>
                <a:cubicBezTo>
                  <a:pt x="0" y="1929"/>
                  <a:pt x="341" y="2496"/>
                  <a:pt x="794" y="2496"/>
                </a:cubicBezTo>
                <a:lnTo>
                  <a:pt x="9566" y="2496"/>
                </a:lnTo>
                <a:cubicBezTo>
                  <a:pt x="10019" y="2496"/>
                  <a:pt x="10360" y="1929"/>
                  <a:pt x="10360" y="1248"/>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6" name="Google Shape;616;p8"/>
          <p:cNvSpPr/>
          <p:nvPr/>
        </p:nvSpPr>
        <p:spPr>
          <a:xfrm>
            <a:off x="304707" y="211929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7" name="Google Shape;617;p8"/>
          <p:cNvSpPr/>
          <p:nvPr/>
        </p:nvSpPr>
        <p:spPr>
          <a:xfrm>
            <a:off x="605521" y="2077364"/>
            <a:ext cx="31" cy="1272"/>
          </a:xfrm>
          <a:custGeom>
            <a:avLst/>
            <a:gdLst/>
            <a:ahLst/>
            <a:cxnLst/>
            <a:rect l="l" t="t" r="r" b="b"/>
            <a:pathLst>
              <a:path w="1" h="39" extrusionOk="0">
                <a:moveTo>
                  <a:pt x="1" y="38"/>
                </a:moveTo>
                <a:lnTo>
                  <a:pt x="1" y="38"/>
                </a:lnTo>
                <a:lnTo>
                  <a:pt x="1" y="38"/>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8" name="Google Shape;618;p8"/>
          <p:cNvSpPr/>
          <p:nvPr/>
        </p:nvSpPr>
        <p:spPr>
          <a:xfrm>
            <a:off x="282216" y="2049028"/>
            <a:ext cx="323337" cy="70302"/>
          </a:xfrm>
          <a:custGeom>
            <a:avLst/>
            <a:gdLst/>
            <a:ahLst/>
            <a:cxnLst/>
            <a:rect l="l" t="t" r="r" b="b"/>
            <a:pathLst>
              <a:path w="10322" h="2156" extrusionOk="0">
                <a:moveTo>
                  <a:pt x="10057" y="0"/>
                </a:moveTo>
                <a:cubicBezTo>
                  <a:pt x="10095" y="76"/>
                  <a:pt x="10095" y="189"/>
                  <a:pt x="10095" y="303"/>
                </a:cubicBezTo>
                <a:cubicBezTo>
                  <a:pt x="10095" y="983"/>
                  <a:pt x="9755" y="1550"/>
                  <a:pt x="9301" y="1550"/>
                </a:cubicBezTo>
                <a:lnTo>
                  <a:pt x="530" y="1550"/>
                </a:lnTo>
                <a:cubicBezTo>
                  <a:pt x="303" y="1550"/>
                  <a:pt x="114" y="1437"/>
                  <a:pt x="0" y="1210"/>
                </a:cubicBezTo>
                <a:lnTo>
                  <a:pt x="0" y="1210"/>
                </a:lnTo>
                <a:cubicBezTo>
                  <a:pt x="76" y="1739"/>
                  <a:pt x="340" y="2117"/>
                  <a:pt x="719" y="2155"/>
                </a:cubicBezTo>
                <a:lnTo>
                  <a:pt x="9528" y="2155"/>
                </a:lnTo>
                <a:cubicBezTo>
                  <a:pt x="9981" y="2155"/>
                  <a:pt x="10322" y="1588"/>
                  <a:pt x="10322" y="907"/>
                </a:cubicBezTo>
                <a:lnTo>
                  <a:pt x="10322" y="870"/>
                </a:lnTo>
                <a:cubicBezTo>
                  <a:pt x="10322" y="529"/>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9" name="Google Shape;619;p8"/>
          <p:cNvSpPr/>
          <p:nvPr/>
        </p:nvSpPr>
        <p:spPr>
          <a:xfrm>
            <a:off x="546317" y="2369560"/>
            <a:ext cx="79378" cy="131930"/>
          </a:xfrm>
          <a:custGeom>
            <a:avLst/>
            <a:gdLst/>
            <a:ahLst/>
            <a:cxnLst/>
            <a:rect l="l" t="t" r="r" b="b"/>
            <a:pathLst>
              <a:path w="2534" h="4046" extrusionOk="0">
                <a:moveTo>
                  <a:pt x="1286" y="0"/>
                </a:moveTo>
                <a:cubicBezTo>
                  <a:pt x="567" y="0"/>
                  <a:pt x="0" y="907"/>
                  <a:pt x="0" y="2004"/>
                </a:cubicBezTo>
                <a:cubicBezTo>
                  <a:pt x="0" y="3138"/>
                  <a:pt x="567" y="4045"/>
                  <a:pt x="1286" y="4045"/>
                </a:cubicBezTo>
                <a:cubicBezTo>
                  <a:pt x="1966" y="4045"/>
                  <a:pt x="2533" y="3138"/>
                  <a:pt x="2533" y="2004"/>
                </a:cubicBezTo>
                <a:cubicBezTo>
                  <a:pt x="2533" y="907"/>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0" name="Google Shape;620;p8"/>
          <p:cNvSpPr/>
          <p:nvPr/>
        </p:nvSpPr>
        <p:spPr>
          <a:xfrm>
            <a:off x="281025" y="2394211"/>
            <a:ext cx="324527" cy="81388"/>
          </a:xfrm>
          <a:custGeom>
            <a:avLst/>
            <a:gdLst/>
            <a:ahLst/>
            <a:cxnLst/>
            <a:rect l="l" t="t" r="r" b="b"/>
            <a:pathLst>
              <a:path w="10360" h="2496" extrusionOk="0">
                <a:moveTo>
                  <a:pt x="794" y="0"/>
                </a:moveTo>
                <a:cubicBezTo>
                  <a:pt x="341" y="0"/>
                  <a:pt x="0" y="567"/>
                  <a:pt x="0" y="1248"/>
                </a:cubicBezTo>
                <a:cubicBezTo>
                  <a:pt x="0" y="1966"/>
                  <a:pt x="341" y="2495"/>
                  <a:pt x="794" y="2495"/>
                </a:cubicBezTo>
                <a:lnTo>
                  <a:pt x="9566" y="2495"/>
                </a:lnTo>
                <a:cubicBezTo>
                  <a:pt x="10019" y="2495"/>
                  <a:pt x="10360" y="1966"/>
                  <a:pt x="10360" y="1248"/>
                </a:cubicBezTo>
                <a:cubicBezTo>
                  <a:pt x="10360" y="567"/>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1" name="Google Shape;621;p8"/>
          <p:cNvSpPr/>
          <p:nvPr/>
        </p:nvSpPr>
        <p:spPr>
          <a:xfrm>
            <a:off x="304707" y="247556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cubicBezTo>
                  <a:pt x="1" y="0"/>
                  <a:pt x="1" y="0"/>
                  <a:pt x="1" y="0"/>
                </a:cubicBezTo>
                <a:cubicBezTo>
                  <a:pt x="1" y="0"/>
                  <a:pt x="1" y="0"/>
                  <a:pt x="1" y="0"/>
                </a:cubicBez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2" name="Google Shape;622;p8"/>
          <p:cNvSpPr/>
          <p:nvPr/>
        </p:nvSpPr>
        <p:spPr>
          <a:xfrm>
            <a:off x="605521" y="2434872"/>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3" name="Google Shape;623;p8"/>
          <p:cNvSpPr/>
          <p:nvPr/>
        </p:nvSpPr>
        <p:spPr>
          <a:xfrm>
            <a:off x="282216" y="2405297"/>
            <a:ext cx="323337" cy="70302"/>
          </a:xfrm>
          <a:custGeom>
            <a:avLst/>
            <a:gdLst/>
            <a:ahLst/>
            <a:cxnLst/>
            <a:rect l="l" t="t" r="r" b="b"/>
            <a:pathLst>
              <a:path w="10322" h="2156" extrusionOk="0">
                <a:moveTo>
                  <a:pt x="10057" y="0"/>
                </a:moveTo>
                <a:cubicBezTo>
                  <a:pt x="10095" y="114"/>
                  <a:pt x="10095" y="189"/>
                  <a:pt x="10095" y="303"/>
                </a:cubicBezTo>
                <a:cubicBezTo>
                  <a:pt x="10095" y="1021"/>
                  <a:pt x="9755" y="1551"/>
                  <a:pt x="9301" y="1551"/>
                </a:cubicBezTo>
                <a:lnTo>
                  <a:pt x="530" y="1551"/>
                </a:lnTo>
                <a:cubicBezTo>
                  <a:pt x="303" y="1551"/>
                  <a:pt x="114" y="1437"/>
                  <a:pt x="0" y="1248"/>
                </a:cubicBezTo>
                <a:lnTo>
                  <a:pt x="0" y="1248"/>
                </a:lnTo>
                <a:cubicBezTo>
                  <a:pt x="76" y="1777"/>
                  <a:pt x="378" y="2155"/>
                  <a:pt x="719" y="2155"/>
                </a:cubicBezTo>
                <a:lnTo>
                  <a:pt x="9528" y="2155"/>
                </a:lnTo>
                <a:cubicBezTo>
                  <a:pt x="9981" y="2155"/>
                  <a:pt x="10322" y="1626"/>
                  <a:pt x="10322" y="908"/>
                </a:cubicBezTo>
                <a:cubicBezTo>
                  <a:pt x="10322" y="530"/>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4" name="Google Shape;624;p8"/>
          <p:cNvSpPr/>
          <p:nvPr/>
        </p:nvSpPr>
        <p:spPr>
          <a:xfrm>
            <a:off x="546317" y="2725829"/>
            <a:ext cx="79378" cy="131930"/>
          </a:xfrm>
          <a:custGeom>
            <a:avLst/>
            <a:gdLst/>
            <a:ahLst/>
            <a:cxnLst/>
            <a:rect l="l" t="t" r="r" b="b"/>
            <a:pathLst>
              <a:path w="2534" h="4046" extrusionOk="0">
                <a:moveTo>
                  <a:pt x="1286" y="0"/>
                </a:moveTo>
                <a:cubicBezTo>
                  <a:pt x="567" y="0"/>
                  <a:pt x="0" y="908"/>
                  <a:pt x="0" y="2042"/>
                </a:cubicBezTo>
                <a:cubicBezTo>
                  <a:pt x="0" y="3138"/>
                  <a:pt x="567" y="4046"/>
                  <a:pt x="1286" y="4046"/>
                </a:cubicBezTo>
                <a:cubicBezTo>
                  <a:pt x="1966" y="4046"/>
                  <a:pt x="2533" y="3138"/>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5" name="Google Shape;625;p8"/>
          <p:cNvSpPr/>
          <p:nvPr/>
        </p:nvSpPr>
        <p:spPr>
          <a:xfrm>
            <a:off x="281025" y="2751719"/>
            <a:ext cx="324527" cy="81388"/>
          </a:xfrm>
          <a:custGeom>
            <a:avLst/>
            <a:gdLst/>
            <a:ahLst/>
            <a:cxnLst/>
            <a:rect l="l" t="t" r="r" b="b"/>
            <a:pathLst>
              <a:path w="10360" h="2496" extrusionOk="0">
                <a:moveTo>
                  <a:pt x="794" y="0"/>
                </a:moveTo>
                <a:cubicBezTo>
                  <a:pt x="341" y="0"/>
                  <a:pt x="0" y="530"/>
                  <a:pt x="0" y="1248"/>
                </a:cubicBezTo>
                <a:cubicBezTo>
                  <a:pt x="0" y="1929"/>
                  <a:pt x="341" y="2496"/>
                  <a:pt x="794" y="2496"/>
                </a:cubicBezTo>
                <a:lnTo>
                  <a:pt x="9566" y="2496"/>
                </a:lnTo>
                <a:cubicBezTo>
                  <a:pt x="10019" y="2496"/>
                  <a:pt x="10360" y="1929"/>
                  <a:pt x="10360" y="1248"/>
                </a:cubicBezTo>
                <a:cubicBezTo>
                  <a:pt x="10360" y="530"/>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6" name="Google Shape;626;p8"/>
          <p:cNvSpPr/>
          <p:nvPr/>
        </p:nvSpPr>
        <p:spPr>
          <a:xfrm>
            <a:off x="304707" y="2833075"/>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lnTo>
                  <a:pt x="1" y="1"/>
                </a:lnTo>
                <a:lnTo>
                  <a:pt x="1" y="1"/>
                </a:lnTo>
                <a:close/>
                <a:moveTo>
                  <a:pt x="1" y="1"/>
                </a:moveTo>
                <a:lnTo>
                  <a:pt x="1" y="1"/>
                </a:lnTo>
                <a:lnTo>
                  <a:pt x="1" y="1"/>
                </a:lnTo>
                <a:close/>
                <a:moveTo>
                  <a:pt x="1" y="1"/>
                </a:moveTo>
                <a:cubicBezTo>
                  <a:pt x="1" y="1"/>
                  <a:pt x="1" y="1"/>
                  <a:pt x="1" y="1"/>
                </a:cubicBezTo>
                <a:cubicBezTo>
                  <a:pt x="1" y="1"/>
                  <a:pt x="1" y="1"/>
                  <a:pt x="1" y="1"/>
                </a:cubicBezTo>
                <a:close/>
                <a:moveTo>
                  <a:pt x="1" y="1"/>
                </a:moveTo>
                <a:lnTo>
                  <a:pt x="1" y="1"/>
                </a:lnTo>
                <a:lnTo>
                  <a:pt x="1" y="1"/>
                </a:ln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7" name="Google Shape;627;p8"/>
          <p:cNvSpPr/>
          <p:nvPr/>
        </p:nvSpPr>
        <p:spPr>
          <a:xfrm>
            <a:off x="605521" y="2791174"/>
            <a:ext cx="31" cy="1272"/>
          </a:xfrm>
          <a:custGeom>
            <a:avLst/>
            <a:gdLst/>
            <a:ahLst/>
            <a:cxnLst/>
            <a:rect l="l" t="t" r="r" b="b"/>
            <a:pathLst>
              <a:path w="1" h="39" extrusionOk="0">
                <a:moveTo>
                  <a:pt x="1" y="38"/>
                </a:moveTo>
                <a:lnTo>
                  <a:pt x="1" y="38"/>
                </a:lnTo>
                <a:lnTo>
                  <a:pt x="1" y="38"/>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8" name="Google Shape;628;p8"/>
          <p:cNvSpPr/>
          <p:nvPr/>
        </p:nvSpPr>
        <p:spPr>
          <a:xfrm>
            <a:off x="282216" y="2761567"/>
            <a:ext cx="323337" cy="71541"/>
          </a:xfrm>
          <a:custGeom>
            <a:avLst/>
            <a:gdLst/>
            <a:ahLst/>
            <a:cxnLst/>
            <a:rect l="l" t="t" r="r" b="b"/>
            <a:pathLst>
              <a:path w="10322" h="2194" extrusionOk="0">
                <a:moveTo>
                  <a:pt x="10057" y="1"/>
                </a:moveTo>
                <a:cubicBezTo>
                  <a:pt x="10095" y="114"/>
                  <a:pt x="10095" y="228"/>
                  <a:pt x="10095" y="341"/>
                </a:cubicBezTo>
                <a:cubicBezTo>
                  <a:pt x="10095" y="1022"/>
                  <a:pt x="9755" y="1589"/>
                  <a:pt x="9301" y="1589"/>
                </a:cubicBezTo>
                <a:lnTo>
                  <a:pt x="530" y="1589"/>
                </a:lnTo>
                <a:cubicBezTo>
                  <a:pt x="303" y="1589"/>
                  <a:pt x="114" y="1475"/>
                  <a:pt x="0" y="1248"/>
                </a:cubicBezTo>
                <a:lnTo>
                  <a:pt x="0" y="1248"/>
                </a:lnTo>
                <a:cubicBezTo>
                  <a:pt x="76" y="1778"/>
                  <a:pt x="340" y="2156"/>
                  <a:pt x="719" y="2194"/>
                </a:cubicBezTo>
                <a:lnTo>
                  <a:pt x="9528" y="2194"/>
                </a:lnTo>
                <a:cubicBezTo>
                  <a:pt x="9981" y="2194"/>
                  <a:pt x="10322" y="1627"/>
                  <a:pt x="10322" y="946"/>
                </a:cubicBezTo>
                <a:lnTo>
                  <a:pt x="10322" y="908"/>
                </a:lnTo>
                <a:cubicBezTo>
                  <a:pt x="10322" y="568"/>
                  <a:pt x="10208" y="228"/>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9" name="Google Shape;629;p8"/>
          <p:cNvSpPr/>
          <p:nvPr/>
        </p:nvSpPr>
        <p:spPr>
          <a:xfrm>
            <a:off x="546317" y="3083338"/>
            <a:ext cx="79378" cy="131963"/>
          </a:xfrm>
          <a:custGeom>
            <a:avLst/>
            <a:gdLst/>
            <a:ahLst/>
            <a:cxnLst/>
            <a:rect l="l" t="t" r="r" b="b"/>
            <a:pathLst>
              <a:path w="2534" h="4047" extrusionOk="0">
                <a:moveTo>
                  <a:pt x="1286" y="1"/>
                </a:moveTo>
                <a:cubicBezTo>
                  <a:pt x="567" y="1"/>
                  <a:pt x="0" y="908"/>
                  <a:pt x="0" y="2004"/>
                </a:cubicBezTo>
                <a:cubicBezTo>
                  <a:pt x="0" y="3139"/>
                  <a:pt x="567" y="4046"/>
                  <a:pt x="1286" y="4046"/>
                </a:cubicBezTo>
                <a:cubicBezTo>
                  <a:pt x="1966" y="4046"/>
                  <a:pt x="2533" y="3139"/>
                  <a:pt x="2533" y="2004"/>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0" name="Google Shape;630;p8"/>
          <p:cNvSpPr/>
          <p:nvPr/>
        </p:nvSpPr>
        <p:spPr>
          <a:xfrm>
            <a:off x="281025" y="3107989"/>
            <a:ext cx="324527" cy="81421"/>
          </a:xfrm>
          <a:custGeom>
            <a:avLst/>
            <a:gdLst/>
            <a:ahLst/>
            <a:cxnLst/>
            <a:rect l="l" t="t" r="r" b="b"/>
            <a:pathLst>
              <a:path w="10360" h="2497" extrusionOk="0">
                <a:moveTo>
                  <a:pt x="794" y="1"/>
                </a:moveTo>
                <a:cubicBezTo>
                  <a:pt x="341" y="1"/>
                  <a:pt x="0" y="568"/>
                  <a:pt x="0" y="1248"/>
                </a:cubicBezTo>
                <a:cubicBezTo>
                  <a:pt x="0" y="1929"/>
                  <a:pt x="341" y="2496"/>
                  <a:pt x="794" y="2496"/>
                </a:cubicBezTo>
                <a:lnTo>
                  <a:pt x="9566" y="2496"/>
                </a:lnTo>
                <a:cubicBezTo>
                  <a:pt x="10019" y="2496"/>
                  <a:pt x="10360" y="1929"/>
                  <a:pt x="10360" y="1248"/>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1" name="Google Shape;631;p8"/>
          <p:cNvSpPr/>
          <p:nvPr/>
        </p:nvSpPr>
        <p:spPr>
          <a:xfrm>
            <a:off x="304707" y="318937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cubicBezTo>
                  <a:pt x="1" y="0"/>
                  <a:pt x="1" y="0"/>
                  <a:pt x="1" y="0"/>
                </a:cubicBezTo>
                <a:cubicBezTo>
                  <a:pt x="1" y="0"/>
                  <a:pt x="1" y="0"/>
                  <a:pt x="1" y="0"/>
                </a:cubicBez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2" name="Google Shape;632;p8"/>
          <p:cNvSpPr/>
          <p:nvPr/>
        </p:nvSpPr>
        <p:spPr>
          <a:xfrm>
            <a:off x="605521" y="3148683"/>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3" name="Google Shape;633;p8"/>
          <p:cNvSpPr/>
          <p:nvPr/>
        </p:nvSpPr>
        <p:spPr>
          <a:xfrm>
            <a:off x="282216" y="3119108"/>
            <a:ext cx="323337" cy="70302"/>
          </a:xfrm>
          <a:custGeom>
            <a:avLst/>
            <a:gdLst/>
            <a:ahLst/>
            <a:cxnLst/>
            <a:rect l="l" t="t" r="r" b="b"/>
            <a:pathLst>
              <a:path w="10322" h="2156" extrusionOk="0">
                <a:moveTo>
                  <a:pt x="10057" y="0"/>
                </a:moveTo>
                <a:cubicBezTo>
                  <a:pt x="10095" y="113"/>
                  <a:pt x="10095" y="189"/>
                  <a:pt x="10095" y="302"/>
                </a:cubicBezTo>
                <a:cubicBezTo>
                  <a:pt x="10095" y="1021"/>
                  <a:pt x="9755" y="1550"/>
                  <a:pt x="9301" y="1550"/>
                </a:cubicBezTo>
                <a:lnTo>
                  <a:pt x="530" y="1550"/>
                </a:lnTo>
                <a:cubicBezTo>
                  <a:pt x="303" y="1550"/>
                  <a:pt x="114" y="1437"/>
                  <a:pt x="0" y="1248"/>
                </a:cubicBezTo>
                <a:lnTo>
                  <a:pt x="0" y="1248"/>
                </a:lnTo>
                <a:cubicBezTo>
                  <a:pt x="76" y="1739"/>
                  <a:pt x="340" y="2155"/>
                  <a:pt x="719" y="2155"/>
                </a:cubicBezTo>
                <a:lnTo>
                  <a:pt x="9528" y="2155"/>
                </a:lnTo>
                <a:cubicBezTo>
                  <a:pt x="9981" y="2155"/>
                  <a:pt x="10322" y="1588"/>
                  <a:pt x="10322" y="907"/>
                </a:cubicBezTo>
                <a:cubicBezTo>
                  <a:pt x="10322" y="529"/>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4" name="Google Shape;634;p8"/>
          <p:cNvSpPr/>
          <p:nvPr/>
        </p:nvSpPr>
        <p:spPr>
          <a:xfrm>
            <a:off x="546317" y="3439640"/>
            <a:ext cx="79378" cy="131930"/>
          </a:xfrm>
          <a:custGeom>
            <a:avLst/>
            <a:gdLst/>
            <a:ahLst/>
            <a:cxnLst/>
            <a:rect l="l" t="t" r="r" b="b"/>
            <a:pathLst>
              <a:path w="2534" h="4046" extrusionOk="0">
                <a:moveTo>
                  <a:pt x="1286" y="0"/>
                </a:moveTo>
                <a:cubicBezTo>
                  <a:pt x="567" y="0"/>
                  <a:pt x="0" y="907"/>
                  <a:pt x="0" y="2042"/>
                </a:cubicBezTo>
                <a:cubicBezTo>
                  <a:pt x="0" y="3138"/>
                  <a:pt x="567" y="4045"/>
                  <a:pt x="1286" y="4045"/>
                </a:cubicBezTo>
                <a:cubicBezTo>
                  <a:pt x="1966" y="4045"/>
                  <a:pt x="2533" y="3138"/>
                  <a:pt x="2533" y="2042"/>
                </a:cubicBezTo>
                <a:cubicBezTo>
                  <a:pt x="2533" y="907"/>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5" name="Google Shape;635;p8"/>
          <p:cNvSpPr/>
          <p:nvPr/>
        </p:nvSpPr>
        <p:spPr>
          <a:xfrm>
            <a:off x="281025" y="3465498"/>
            <a:ext cx="324527" cy="81421"/>
          </a:xfrm>
          <a:custGeom>
            <a:avLst/>
            <a:gdLst/>
            <a:ahLst/>
            <a:cxnLst/>
            <a:rect l="l" t="t" r="r" b="b"/>
            <a:pathLst>
              <a:path w="10360" h="2497" extrusionOk="0">
                <a:moveTo>
                  <a:pt x="794" y="1"/>
                </a:moveTo>
                <a:cubicBezTo>
                  <a:pt x="341" y="1"/>
                  <a:pt x="0" y="530"/>
                  <a:pt x="0" y="1249"/>
                </a:cubicBezTo>
                <a:cubicBezTo>
                  <a:pt x="0" y="1929"/>
                  <a:pt x="341" y="2496"/>
                  <a:pt x="794" y="2496"/>
                </a:cubicBezTo>
                <a:lnTo>
                  <a:pt x="9566" y="2496"/>
                </a:lnTo>
                <a:cubicBezTo>
                  <a:pt x="10019" y="2496"/>
                  <a:pt x="10360" y="1929"/>
                  <a:pt x="10360" y="1249"/>
                </a:cubicBezTo>
                <a:cubicBezTo>
                  <a:pt x="10360" y="530"/>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6" name="Google Shape;636;p8"/>
          <p:cNvSpPr/>
          <p:nvPr/>
        </p:nvSpPr>
        <p:spPr>
          <a:xfrm>
            <a:off x="304707" y="3546886"/>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7" name="Google Shape;637;p8"/>
          <p:cNvSpPr/>
          <p:nvPr/>
        </p:nvSpPr>
        <p:spPr>
          <a:xfrm>
            <a:off x="605521" y="3504953"/>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8" name="Google Shape;638;p8"/>
          <p:cNvSpPr/>
          <p:nvPr/>
        </p:nvSpPr>
        <p:spPr>
          <a:xfrm>
            <a:off x="282216" y="3475378"/>
            <a:ext cx="323337" cy="71541"/>
          </a:xfrm>
          <a:custGeom>
            <a:avLst/>
            <a:gdLst/>
            <a:ahLst/>
            <a:cxnLst/>
            <a:rect l="l" t="t" r="r" b="b"/>
            <a:pathLst>
              <a:path w="10322" h="2194" extrusionOk="0">
                <a:moveTo>
                  <a:pt x="10057" y="0"/>
                </a:moveTo>
                <a:lnTo>
                  <a:pt x="10057" y="0"/>
                </a:lnTo>
                <a:cubicBezTo>
                  <a:pt x="10095" y="114"/>
                  <a:pt x="10095" y="227"/>
                  <a:pt x="10095" y="341"/>
                </a:cubicBezTo>
                <a:cubicBezTo>
                  <a:pt x="10095" y="1021"/>
                  <a:pt x="9755" y="1588"/>
                  <a:pt x="9301" y="1588"/>
                </a:cubicBezTo>
                <a:lnTo>
                  <a:pt x="530" y="1588"/>
                </a:lnTo>
                <a:cubicBezTo>
                  <a:pt x="303" y="1588"/>
                  <a:pt x="114" y="1437"/>
                  <a:pt x="0" y="1248"/>
                </a:cubicBezTo>
                <a:lnTo>
                  <a:pt x="0" y="1248"/>
                </a:lnTo>
                <a:cubicBezTo>
                  <a:pt x="76" y="1777"/>
                  <a:pt x="340" y="2155"/>
                  <a:pt x="719" y="2193"/>
                </a:cubicBezTo>
                <a:lnTo>
                  <a:pt x="9528" y="2193"/>
                </a:lnTo>
                <a:cubicBezTo>
                  <a:pt x="9981" y="2193"/>
                  <a:pt x="10322" y="1626"/>
                  <a:pt x="10322" y="946"/>
                </a:cubicBezTo>
                <a:lnTo>
                  <a:pt x="10322" y="908"/>
                </a:lnTo>
                <a:cubicBezTo>
                  <a:pt x="10322" y="568"/>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9" name="Google Shape;639;p8"/>
          <p:cNvSpPr/>
          <p:nvPr/>
        </p:nvSpPr>
        <p:spPr>
          <a:xfrm>
            <a:off x="546317" y="3795909"/>
            <a:ext cx="79378" cy="133169"/>
          </a:xfrm>
          <a:custGeom>
            <a:avLst/>
            <a:gdLst/>
            <a:ahLst/>
            <a:cxnLst/>
            <a:rect l="l" t="t" r="r" b="b"/>
            <a:pathLst>
              <a:path w="2534" h="4084" extrusionOk="0">
                <a:moveTo>
                  <a:pt x="1286" y="0"/>
                </a:moveTo>
                <a:cubicBezTo>
                  <a:pt x="567" y="0"/>
                  <a:pt x="0" y="908"/>
                  <a:pt x="0" y="2042"/>
                </a:cubicBezTo>
                <a:cubicBezTo>
                  <a:pt x="0" y="3176"/>
                  <a:pt x="567" y="4084"/>
                  <a:pt x="1286" y="4084"/>
                </a:cubicBezTo>
                <a:cubicBezTo>
                  <a:pt x="1966" y="4084"/>
                  <a:pt x="2533" y="3176"/>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0" name="Google Shape;640;p8"/>
          <p:cNvSpPr/>
          <p:nvPr/>
        </p:nvSpPr>
        <p:spPr>
          <a:xfrm>
            <a:off x="281025" y="3821800"/>
            <a:ext cx="324527" cy="81388"/>
          </a:xfrm>
          <a:custGeom>
            <a:avLst/>
            <a:gdLst/>
            <a:ahLst/>
            <a:cxnLst/>
            <a:rect l="l" t="t" r="r" b="b"/>
            <a:pathLst>
              <a:path w="10360" h="2496" extrusionOk="0">
                <a:moveTo>
                  <a:pt x="794" y="0"/>
                </a:moveTo>
                <a:cubicBezTo>
                  <a:pt x="341" y="0"/>
                  <a:pt x="0" y="567"/>
                  <a:pt x="0" y="1248"/>
                </a:cubicBezTo>
                <a:cubicBezTo>
                  <a:pt x="0" y="1929"/>
                  <a:pt x="341" y="2496"/>
                  <a:pt x="794" y="2496"/>
                </a:cubicBezTo>
                <a:lnTo>
                  <a:pt x="9566" y="2496"/>
                </a:lnTo>
                <a:cubicBezTo>
                  <a:pt x="10019" y="2496"/>
                  <a:pt x="10360" y="1929"/>
                  <a:pt x="10360" y="1248"/>
                </a:cubicBezTo>
                <a:cubicBezTo>
                  <a:pt x="10360" y="567"/>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1" name="Google Shape;641;p8"/>
          <p:cNvSpPr/>
          <p:nvPr/>
        </p:nvSpPr>
        <p:spPr>
          <a:xfrm>
            <a:off x="304707" y="3903155"/>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cubicBezTo>
                  <a:pt x="1" y="1"/>
                  <a:pt x="1" y="1"/>
                  <a:pt x="1" y="1"/>
                </a:cubicBezTo>
                <a:cubicBezTo>
                  <a:pt x="1" y="1"/>
                  <a:pt x="1" y="1"/>
                  <a:pt x="1" y="1"/>
                </a:cubicBezTo>
                <a:close/>
                <a:moveTo>
                  <a:pt x="1" y="1"/>
                </a:moveTo>
                <a:lnTo>
                  <a:pt x="1" y="1"/>
                </a:lnTo>
                <a:lnTo>
                  <a:pt x="1" y="1"/>
                </a:lnTo>
                <a:close/>
                <a:moveTo>
                  <a:pt x="1" y="1"/>
                </a:moveTo>
                <a:lnTo>
                  <a:pt x="1" y="1"/>
                </a:lnTo>
                <a:lnTo>
                  <a:pt x="1" y="1"/>
                </a:lnTo>
                <a:close/>
                <a:moveTo>
                  <a:pt x="1" y="1"/>
                </a:moveTo>
                <a:lnTo>
                  <a:pt x="1" y="1"/>
                </a:lnTo>
                <a:lnTo>
                  <a:pt x="1" y="1"/>
                </a:ln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2" name="Google Shape;642;p8"/>
          <p:cNvSpPr/>
          <p:nvPr/>
        </p:nvSpPr>
        <p:spPr>
          <a:xfrm>
            <a:off x="605521" y="3862494"/>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3" name="Google Shape;643;p8"/>
          <p:cNvSpPr/>
          <p:nvPr/>
        </p:nvSpPr>
        <p:spPr>
          <a:xfrm>
            <a:off x="282216" y="3832886"/>
            <a:ext cx="323337" cy="70302"/>
          </a:xfrm>
          <a:custGeom>
            <a:avLst/>
            <a:gdLst/>
            <a:ahLst/>
            <a:cxnLst/>
            <a:rect l="l" t="t" r="r" b="b"/>
            <a:pathLst>
              <a:path w="10322" h="2156" extrusionOk="0">
                <a:moveTo>
                  <a:pt x="10057" y="1"/>
                </a:moveTo>
                <a:lnTo>
                  <a:pt x="10057" y="1"/>
                </a:lnTo>
                <a:cubicBezTo>
                  <a:pt x="10095" y="76"/>
                  <a:pt x="10095" y="190"/>
                  <a:pt x="10095" y="303"/>
                </a:cubicBezTo>
                <a:cubicBezTo>
                  <a:pt x="10095" y="984"/>
                  <a:pt x="9755" y="1551"/>
                  <a:pt x="9301" y="1551"/>
                </a:cubicBezTo>
                <a:lnTo>
                  <a:pt x="530" y="1551"/>
                </a:lnTo>
                <a:cubicBezTo>
                  <a:pt x="303" y="1551"/>
                  <a:pt x="114" y="1437"/>
                  <a:pt x="0" y="1210"/>
                </a:cubicBezTo>
                <a:lnTo>
                  <a:pt x="0" y="1210"/>
                </a:lnTo>
                <a:cubicBezTo>
                  <a:pt x="76" y="1740"/>
                  <a:pt x="340" y="2118"/>
                  <a:pt x="719" y="2156"/>
                </a:cubicBezTo>
                <a:lnTo>
                  <a:pt x="9528" y="2156"/>
                </a:lnTo>
                <a:cubicBezTo>
                  <a:pt x="9981" y="2156"/>
                  <a:pt x="10322" y="1589"/>
                  <a:pt x="10322" y="908"/>
                </a:cubicBezTo>
                <a:cubicBezTo>
                  <a:pt x="10322" y="530"/>
                  <a:pt x="10208" y="227"/>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4" name="Google Shape;644;p8"/>
          <p:cNvSpPr/>
          <p:nvPr/>
        </p:nvSpPr>
        <p:spPr>
          <a:xfrm>
            <a:off x="546317" y="4153418"/>
            <a:ext cx="79378" cy="131963"/>
          </a:xfrm>
          <a:custGeom>
            <a:avLst/>
            <a:gdLst/>
            <a:ahLst/>
            <a:cxnLst/>
            <a:rect l="l" t="t" r="r" b="b"/>
            <a:pathLst>
              <a:path w="2534" h="4047" extrusionOk="0">
                <a:moveTo>
                  <a:pt x="1286" y="1"/>
                </a:moveTo>
                <a:cubicBezTo>
                  <a:pt x="567" y="1"/>
                  <a:pt x="0" y="908"/>
                  <a:pt x="0" y="2042"/>
                </a:cubicBezTo>
                <a:cubicBezTo>
                  <a:pt x="0" y="3139"/>
                  <a:pt x="567" y="4046"/>
                  <a:pt x="1286" y="4046"/>
                </a:cubicBezTo>
                <a:cubicBezTo>
                  <a:pt x="1966" y="4046"/>
                  <a:pt x="2533" y="3139"/>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5" name="Google Shape;645;p8"/>
          <p:cNvSpPr/>
          <p:nvPr/>
        </p:nvSpPr>
        <p:spPr>
          <a:xfrm>
            <a:off x="281025" y="4178069"/>
            <a:ext cx="324527" cy="82627"/>
          </a:xfrm>
          <a:custGeom>
            <a:avLst/>
            <a:gdLst/>
            <a:ahLst/>
            <a:cxnLst/>
            <a:rect l="l" t="t" r="r" b="b"/>
            <a:pathLst>
              <a:path w="10360" h="2534" extrusionOk="0">
                <a:moveTo>
                  <a:pt x="794" y="1"/>
                </a:moveTo>
                <a:cubicBezTo>
                  <a:pt x="341" y="1"/>
                  <a:pt x="0" y="568"/>
                  <a:pt x="0" y="1286"/>
                </a:cubicBezTo>
                <a:cubicBezTo>
                  <a:pt x="0" y="1967"/>
                  <a:pt x="341" y="2534"/>
                  <a:pt x="794" y="2534"/>
                </a:cubicBezTo>
                <a:lnTo>
                  <a:pt x="9566" y="2534"/>
                </a:lnTo>
                <a:cubicBezTo>
                  <a:pt x="10019" y="2534"/>
                  <a:pt x="10360" y="1967"/>
                  <a:pt x="10360" y="1286"/>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6" name="Google Shape;646;p8"/>
          <p:cNvSpPr/>
          <p:nvPr/>
        </p:nvSpPr>
        <p:spPr>
          <a:xfrm>
            <a:off x="304707" y="4260664"/>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lnTo>
                  <a:pt x="1" y="1"/>
                </a:lnTo>
                <a:lnTo>
                  <a:pt x="1" y="1"/>
                </a:lnTo>
                <a:close/>
                <a:moveTo>
                  <a:pt x="1" y="1"/>
                </a:moveTo>
                <a:lnTo>
                  <a:pt x="1" y="1"/>
                </a:lnTo>
                <a:lnTo>
                  <a:pt x="1" y="1"/>
                </a:lnTo>
                <a:close/>
                <a:moveTo>
                  <a:pt x="1" y="1"/>
                </a:moveTo>
                <a:lnTo>
                  <a:pt x="1" y="1"/>
                </a:lnTo>
                <a:lnTo>
                  <a:pt x="1" y="1"/>
                </a:lnTo>
                <a:close/>
                <a:moveTo>
                  <a:pt x="1" y="1"/>
                </a:moveTo>
                <a:cubicBezTo>
                  <a:pt x="1" y="1"/>
                  <a:pt x="1" y="1"/>
                  <a:pt x="1" y="1"/>
                </a:cubicBezTo>
                <a:cubicBezTo>
                  <a:pt x="1" y="1"/>
                  <a:pt x="1" y="1"/>
                  <a:pt x="1" y="1"/>
                </a:cubicBez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7" name="Google Shape;647;p8"/>
          <p:cNvSpPr/>
          <p:nvPr/>
        </p:nvSpPr>
        <p:spPr>
          <a:xfrm>
            <a:off x="605521" y="4218763"/>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8" name="Google Shape;648;p8"/>
          <p:cNvSpPr/>
          <p:nvPr/>
        </p:nvSpPr>
        <p:spPr>
          <a:xfrm>
            <a:off x="282216" y="4189188"/>
            <a:ext cx="323337" cy="71508"/>
          </a:xfrm>
          <a:custGeom>
            <a:avLst/>
            <a:gdLst/>
            <a:ahLst/>
            <a:cxnLst/>
            <a:rect l="l" t="t" r="r" b="b"/>
            <a:pathLst>
              <a:path w="10322" h="2193" extrusionOk="0">
                <a:moveTo>
                  <a:pt x="10057" y="0"/>
                </a:moveTo>
                <a:lnTo>
                  <a:pt x="10057" y="0"/>
                </a:lnTo>
                <a:cubicBezTo>
                  <a:pt x="10095" y="113"/>
                  <a:pt x="10095" y="227"/>
                  <a:pt x="10095" y="340"/>
                </a:cubicBezTo>
                <a:cubicBezTo>
                  <a:pt x="10095" y="1021"/>
                  <a:pt x="9755" y="1588"/>
                  <a:pt x="9301" y="1588"/>
                </a:cubicBezTo>
                <a:lnTo>
                  <a:pt x="530" y="1588"/>
                </a:lnTo>
                <a:cubicBezTo>
                  <a:pt x="303" y="1588"/>
                  <a:pt x="114" y="1437"/>
                  <a:pt x="0" y="1248"/>
                </a:cubicBezTo>
                <a:lnTo>
                  <a:pt x="0" y="1248"/>
                </a:lnTo>
                <a:cubicBezTo>
                  <a:pt x="76" y="1777"/>
                  <a:pt x="378" y="2155"/>
                  <a:pt x="719" y="2193"/>
                </a:cubicBezTo>
                <a:lnTo>
                  <a:pt x="9528" y="2193"/>
                </a:lnTo>
                <a:cubicBezTo>
                  <a:pt x="9981" y="2193"/>
                  <a:pt x="10322" y="1626"/>
                  <a:pt x="10322" y="945"/>
                </a:cubicBezTo>
                <a:lnTo>
                  <a:pt x="10322" y="907"/>
                </a:lnTo>
                <a:cubicBezTo>
                  <a:pt x="10322" y="567"/>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9" name="Google Shape;649;p8"/>
          <p:cNvSpPr/>
          <p:nvPr/>
        </p:nvSpPr>
        <p:spPr>
          <a:xfrm>
            <a:off x="282216" y="977708"/>
            <a:ext cx="323337" cy="71541"/>
          </a:xfrm>
          <a:custGeom>
            <a:avLst/>
            <a:gdLst/>
            <a:ahLst/>
            <a:cxnLst/>
            <a:rect l="l" t="t" r="r" b="b"/>
            <a:pathLst>
              <a:path w="10322" h="2194" extrusionOk="0">
                <a:moveTo>
                  <a:pt x="10057" y="0"/>
                </a:moveTo>
                <a:cubicBezTo>
                  <a:pt x="10095" y="114"/>
                  <a:pt x="10095" y="227"/>
                  <a:pt x="10095" y="341"/>
                </a:cubicBezTo>
                <a:cubicBezTo>
                  <a:pt x="10095" y="1021"/>
                  <a:pt x="9755" y="1588"/>
                  <a:pt x="9301" y="1588"/>
                </a:cubicBezTo>
                <a:lnTo>
                  <a:pt x="530" y="1588"/>
                </a:lnTo>
                <a:cubicBezTo>
                  <a:pt x="303" y="1588"/>
                  <a:pt x="114" y="1437"/>
                  <a:pt x="0" y="1248"/>
                </a:cubicBezTo>
                <a:lnTo>
                  <a:pt x="0" y="1248"/>
                </a:lnTo>
                <a:cubicBezTo>
                  <a:pt x="76" y="1777"/>
                  <a:pt x="340" y="2155"/>
                  <a:pt x="719" y="2193"/>
                </a:cubicBezTo>
                <a:lnTo>
                  <a:pt x="9528" y="2193"/>
                </a:lnTo>
                <a:cubicBezTo>
                  <a:pt x="9981" y="2193"/>
                  <a:pt x="10322" y="1626"/>
                  <a:pt x="10322" y="945"/>
                </a:cubicBezTo>
                <a:lnTo>
                  <a:pt x="10322" y="908"/>
                </a:lnTo>
                <a:cubicBezTo>
                  <a:pt x="10322" y="567"/>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50"/>
        <p:cNvGrpSpPr/>
        <p:nvPr/>
      </p:nvGrpSpPr>
      <p:grpSpPr>
        <a:xfrm>
          <a:off x="0" y="0"/>
          <a:ext cx="0" cy="0"/>
          <a:chOff x="0" y="0"/>
          <a:chExt cx="0" cy="0"/>
        </a:xfrm>
      </p:grpSpPr>
      <p:grpSp>
        <p:nvGrpSpPr>
          <p:cNvPr id="651" name="Google Shape;651;p9"/>
          <p:cNvGrpSpPr/>
          <p:nvPr/>
        </p:nvGrpSpPr>
        <p:grpSpPr>
          <a:xfrm>
            <a:off x="395894" y="219519"/>
            <a:ext cx="8518865" cy="4788281"/>
            <a:chOff x="395894" y="219519"/>
            <a:chExt cx="8518865" cy="4788281"/>
          </a:xfrm>
        </p:grpSpPr>
        <p:sp>
          <p:nvSpPr>
            <p:cNvPr id="652" name="Google Shape;652;p9"/>
            <p:cNvSpPr/>
            <p:nvPr/>
          </p:nvSpPr>
          <p:spPr>
            <a:xfrm>
              <a:off x="661185" y="219519"/>
              <a:ext cx="8068819" cy="4788281"/>
            </a:xfrm>
            <a:custGeom>
              <a:avLst/>
              <a:gdLst/>
              <a:ahLst/>
              <a:cxnLst/>
              <a:rect l="l" t="t" r="r" b="b"/>
              <a:pathLst>
                <a:path w="257584" h="146846" extrusionOk="0">
                  <a:moveTo>
                    <a:pt x="7146" y="1"/>
                  </a:moveTo>
                  <a:cubicBezTo>
                    <a:pt x="3214" y="1"/>
                    <a:pt x="1" y="3214"/>
                    <a:pt x="1" y="7146"/>
                  </a:cubicBezTo>
                  <a:lnTo>
                    <a:pt x="1" y="139700"/>
                  </a:lnTo>
                  <a:cubicBezTo>
                    <a:pt x="1" y="143632"/>
                    <a:pt x="3214" y="146845"/>
                    <a:pt x="7146" y="146845"/>
                  </a:cubicBezTo>
                  <a:lnTo>
                    <a:pt x="250438" y="146845"/>
                  </a:lnTo>
                  <a:cubicBezTo>
                    <a:pt x="254408" y="146845"/>
                    <a:pt x="257584" y="143632"/>
                    <a:pt x="257584" y="139700"/>
                  </a:cubicBezTo>
                  <a:lnTo>
                    <a:pt x="257584" y="7146"/>
                  </a:lnTo>
                  <a:cubicBezTo>
                    <a:pt x="257584" y="3214"/>
                    <a:pt x="254408" y="1"/>
                    <a:pt x="2504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53" name="Google Shape;653;p9"/>
            <p:cNvGrpSpPr/>
            <p:nvPr/>
          </p:nvGrpSpPr>
          <p:grpSpPr>
            <a:xfrm>
              <a:off x="8341543" y="2282008"/>
              <a:ext cx="569676" cy="380612"/>
              <a:chOff x="8341543" y="2282008"/>
              <a:chExt cx="569676" cy="380612"/>
            </a:xfrm>
          </p:grpSpPr>
          <p:sp>
            <p:nvSpPr>
              <p:cNvPr id="654" name="Google Shape;654;p9"/>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5" name="Google Shape;655;p9"/>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56" name="Google Shape;656;p9"/>
            <p:cNvSpPr/>
            <p:nvPr/>
          </p:nvSpPr>
          <p:spPr>
            <a:xfrm>
              <a:off x="8341543" y="4447718"/>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57" name="Google Shape;657;p9"/>
            <p:cNvGrpSpPr/>
            <p:nvPr/>
          </p:nvGrpSpPr>
          <p:grpSpPr>
            <a:xfrm>
              <a:off x="8341543" y="1721094"/>
              <a:ext cx="569676" cy="380612"/>
              <a:chOff x="8341543" y="1721094"/>
              <a:chExt cx="569676" cy="380612"/>
            </a:xfrm>
          </p:grpSpPr>
          <p:sp>
            <p:nvSpPr>
              <p:cNvPr id="658" name="Google Shape;658;p9"/>
              <p:cNvSpPr/>
              <p:nvPr/>
            </p:nvSpPr>
            <p:spPr>
              <a:xfrm>
                <a:off x="8341543" y="1800869"/>
                <a:ext cx="569676" cy="300837"/>
              </a:xfrm>
              <a:custGeom>
                <a:avLst/>
                <a:gdLst/>
                <a:ahLst/>
                <a:cxnLst/>
                <a:rect l="l" t="t" r="r" b="b"/>
                <a:pathLst>
                  <a:path w="18186" h="9226" extrusionOk="0">
                    <a:moveTo>
                      <a:pt x="0" y="0"/>
                    </a:moveTo>
                    <a:lnTo>
                      <a:pt x="0" y="9225"/>
                    </a:lnTo>
                    <a:lnTo>
                      <a:pt x="18186" y="9225"/>
                    </a:lnTo>
                    <a:lnTo>
                      <a:pt x="16824" y="4462"/>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9" name="Google Shape;659;p9"/>
              <p:cNvSpPr/>
              <p:nvPr/>
            </p:nvSpPr>
            <p:spPr>
              <a:xfrm>
                <a:off x="8341543" y="1721094"/>
                <a:ext cx="569676" cy="300837"/>
              </a:xfrm>
              <a:custGeom>
                <a:avLst/>
                <a:gdLst/>
                <a:ahLst/>
                <a:cxnLst/>
                <a:rect l="l" t="t" r="r" b="b"/>
                <a:pathLst>
                  <a:path w="18186" h="9226" extrusionOk="0">
                    <a:moveTo>
                      <a:pt x="0" y="0"/>
                    </a:moveTo>
                    <a:lnTo>
                      <a:pt x="0" y="9225"/>
                    </a:lnTo>
                    <a:lnTo>
                      <a:pt x="18186" y="9225"/>
                    </a:lnTo>
                    <a:lnTo>
                      <a:pt x="16824" y="4462"/>
                    </a:lnTo>
                    <a:lnTo>
                      <a:pt x="181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60" name="Google Shape;660;p9"/>
            <p:cNvGrpSpPr/>
            <p:nvPr/>
          </p:nvGrpSpPr>
          <p:grpSpPr>
            <a:xfrm>
              <a:off x="8346273" y="1183592"/>
              <a:ext cx="568486" cy="388014"/>
              <a:chOff x="8346273" y="1183592"/>
              <a:chExt cx="568486" cy="388014"/>
            </a:xfrm>
          </p:grpSpPr>
          <p:sp>
            <p:nvSpPr>
              <p:cNvPr id="661" name="Google Shape;661;p9"/>
              <p:cNvSpPr/>
              <p:nvPr/>
            </p:nvSpPr>
            <p:spPr>
              <a:xfrm>
                <a:off x="8346273" y="1263367"/>
                <a:ext cx="568486" cy="308239"/>
              </a:xfrm>
              <a:custGeom>
                <a:avLst/>
                <a:gdLst/>
                <a:ahLst/>
                <a:cxnLst/>
                <a:rect l="l" t="t" r="r" b="b"/>
                <a:pathLst>
                  <a:path w="18148" h="9453" extrusionOk="0">
                    <a:moveTo>
                      <a:pt x="0" y="0"/>
                    </a:moveTo>
                    <a:lnTo>
                      <a:pt x="0" y="9452"/>
                    </a:lnTo>
                    <a:lnTo>
                      <a:pt x="18148" y="9452"/>
                    </a:lnTo>
                    <a:lnTo>
                      <a:pt x="16787" y="4688"/>
                    </a:lnTo>
                    <a:lnTo>
                      <a:pt x="18148"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2" name="Google Shape;662;p9"/>
              <p:cNvSpPr/>
              <p:nvPr/>
            </p:nvSpPr>
            <p:spPr>
              <a:xfrm>
                <a:off x="8346273" y="1183592"/>
                <a:ext cx="568486" cy="308239"/>
              </a:xfrm>
              <a:custGeom>
                <a:avLst/>
                <a:gdLst/>
                <a:ahLst/>
                <a:cxnLst/>
                <a:rect l="l" t="t" r="r" b="b"/>
                <a:pathLst>
                  <a:path w="18148" h="9453" extrusionOk="0">
                    <a:moveTo>
                      <a:pt x="0" y="0"/>
                    </a:moveTo>
                    <a:lnTo>
                      <a:pt x="0" y="9452"/>
                    </a:lnTo>
                    <a:lnTo>
                      <a:pt x="18148" y="9452"/>
                    </a:lnTo>
                    <a:lnTo>
                      <a:pt x="16787" y="4688"/>
                    </a:lnTo>
                    <a:lnTo>
                      <a:pt x="181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63" name="Google Shape;663;p9"/>
            <p:cNvGrpSpPr/>
            <p:nvPr/>
          </p:nvGrpSpPr>
          <p:grpSpPr>
            <a:xfrm>
              <a:off x="8341543" y="606635"/>
              <a:ext cx="569676" cy="388014"/>
              <a:chOff x="8341543" y="606635"/>
              <a:chExt cx="569676" cy="388014"/>
            </a:xfrm>
          </p:grpSpPr>
          <p:sp>
            <p:nvSpPr>
              <p:cNvPr id="664" name="Google Shape;664;p9"/>
              <p:cNvSpPr/>
              <p:nvPr/>
            </p:nvSpPr>
            <p:spPr>
              <a:xfrm>
                <a:off x="8341543" y="686410"/>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5" name="Google Shape;665;p9"/>
              <p:cNvSpPr/>
              <p:nvPr/>
            </p:nvSpPr>
            <p:spPr>
              <a:xfrm>
                <a:off x="8341543" y="606635"/>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66" name="Google Shape;666;p9"/>
            <p:cNvGrpSpPr/>
            <p:nvPr/>
          </p:nvGrpSpPr>
          <p:grpSpPr>
            <a:xfrm>
              <a:off x="8341543" y="2842933"/>
              <a:ext cx="569676" cy="380612"/>
              <a:chOff x="8341543" y="2282008"/>
              <a:chExt cx="569676" cy="380612"/>
            </a:xfrm>
          </p:grpSpPr>
          <p:sp>
            <p:nvSpPr>
              <p:cNvPr id="667" name="Google Shape;667;p9"/>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8" name="Google Shape;668;p9"/>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69" name="Google Shape;669;p9"/>
            <p:cNvGrpSpPr/>
            <p:nvPr/>
          </p:nvGrpSpPr>
          <p:grpSpPr>
            <a:xfrm>
              <a:off x="8341543" y="3403858"/>
              <a:ext cx="569676" cy="380612"/>
              <a:chOff x="8341543" y="2282008"/>
              <a:chExt cx="569676" cy="380612"/>
            </a:xfrm>
          </p:grpSpPr>
          <p:sp>
            <p:nvSpPr>
              <p:cNvPr id="670" name="Google Shape;670;p9"/>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1" name="Google Shape;671;p9"/>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72" name="Google Shape;672;p9"/>
            <p:cNvSpPr/>
            <p:nvPr/>
          </p:nvSpPr>
          <p:spPr>
            <a:xfrm>
              <a:off x="8341543" y="4367943"/>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3" name="Google Shape;673;p9"/>
            <p:cNvSpPr/>
            <p:nvPr/>
          </p:nvSpPr>
          <p:spPr>
            <a:xfrm>
              <a:off x="395894" y="219519"/>
              <a:ext cx="8053438" cy="4788281"/>
            </a:xfrm>
            <a:custGeom>
              <a:avLst/>
              <a:gdLst/>
              <a:ahLst/>
              <a:cxnLst/>
              <a:rect l="l" t="t" r="r" b="b"/>
              <a:pathLst>
                <a:path w="257093" h="146846" extrusionOk="0">
                  <a:moveTo>
                    <a:pt x="7146" y="1"/>
                  </a:moveTo>
                  <a:cubicBezTo>
                    <a:pt x="3177" y="1"/>
                    <a:pt x="1" y="3214"/>
                    <a:pt x="1" y="7146"/>
                  </a:cubicBezTo>
                  <a:lnTo>
                    <a:pt x="1" y="139700"/>
                  </a:lnTo>
                  <a:cubicBezTo>
                    <a:pt x="1" y="143632"/>
                    <a:pt x="3177" y="146845"/>
                    <a:pt x="7146" y="146845"/>
                  </a:cubicBezTo>
                  <a:lnTo>
                    <a:pt x="249947" y="146845"/>
                  </a:lnTo>
                  <a:cubicBezTo>
                    <a:pt x="253879" y="146845"/>
                    <a:pt x="257093" y="143632"/>
                    <a:pt x="257093" y="139700"/>
                  </a:cubicBezTo>
                  <a:lnTo>
                    <a:pt x="257093" y="7146"/>
                  </a:lnTo>
                  <a:cubicBezTo>
                    <a:pt x="257093" y="3214"/>
                    <a:pt x="253879" y="1"/>
                    <a:pt x="2499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74" name="Google Shape;674;p9"/>
          <p:cNvSpPr txBox="1">
            <a:spLocks noGrp="1"/>
          </p:cNvSpPr>
          <p:nvPr>
            <p:ph type="title"/>
          </p:nvPr>
        </p:nvSpPr>
        <p:spPr>
          <a:xfrm>
            <a:off x="2014800" y="1482700"/>
            <a:ext cx="5114400" cy="1389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0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75" name="Google Shape;675;p9"/>
          <p:cNvSpPr txBox="1">
            <a:spLocks noGrp="1"/>
          </p:cNvSpPr>
          <p:nvPr>
            <p:ph type="subTitle" idx="1"/>
          </p:nvPr>
        </p:nvSpPr>
        <p:spPr>
          <a:xfrm>
            <a:off x="2594250" y="2750800"/>
            <a:ext cx="3955500" cy="994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800"/>
            </a:lvl1pPr>
            <a:lvl2pPr lvl="1" algn="ctr" rtl="0">
              <a:spcBef>
                <a:spcPts val="0"/>
              </a:spcBef>
              <a:spcAft>
                <a:spcPts val="0"/>
              </a:spcAft>
              <a:buNone/>
              <a:defRPr sz="1800"/>
            </a:lvl2pPr>
            <a:lvl3pPr lvl="2" algn="ctr" rtl="0">
              <a:spcBef>
                <a:spcPts val="0"/>
              </a:spcBef>
              <a:spcAft>
                <a:spcPts val="0"/>
              </a:spcAft>
              <a:buNone/>
              <a:defRPr sz="1800"/>
            </a:lvl3pPr>
            <a:lvl4pPr lvl="3" algn="ctr" rtl="0">
              <a:spcBef>
                <a:spcPts val="0"/>
              </a:spcBef>
              <a:spcAft>
                <a:spcPts val="0"/>
              </a:spcAft>
              <a:buNone/>
              <a:defRPr sz="1800"/>
            </a:lvl4pPr>
            <a:lvl5pPr lvl="4" algn="ctr" rtl="0">
              <a:spcBef>
                <a:spcPts val="0"/>
              </a:spcBef>
              <a:spcAft>
                <a:spcPts val="0"/>
              </a:spcAft>
              <a:buNone/>
              <a:defRPr sz="1800"/>
            </a:lvl5pPr>
            <a:lvl6pPr lvl="5" algn="ctr" rtl="0">
              <a:spcBef>
                <a:spcPts val="0"/>
              </a:spcBef>
              <a:spcAft>
                <a:spcPts val="0"/>
              </a:spcAft>
              <a:buNone/>
              <a:defRPr sz="1800"/>
            </a:lvl6pPr>
            <a:lvl7pPr lvl="6" algn="ctr" rtl="0">
              <a:spcBef>
                <a:spcPts val="0"/>
              </a:spcBef>
              <a:spcAft>
                <a:spcPts val="0"/>
              </a:spcAft>
              <a:buNone/>
              <a:defRPr sz="1800"/>
            </a:lvl7pPr>
            <a:lvl8pPr lvl="7" algn="ctr" rtl="0">
              <a:spcBef>
                <a:spcPts val="0"/>
              </a:spcBef>
              <a:spcAft>
                <a:spcPts val="0"/>
              </a:spcAft>
              <a:buNone/>
              <a:defRPr sz="1800"/>
            </a:lvl8pPr>
            <a:lvl9pPr lvl="8" algn="ctr" rtl="0">
              <a:spcBef>
                <a:spcPts val="0"/>
              </a:spcBef>
              <a:spcAft>
                <a:spcPts val="0"/>
              </a:spcAft>
              <a:buNone/>
              <a:defRPr sz="1800"/>
            </a:lvl9pPr>
          </a:lstStyle>
          <a:p>
            <a:endParaRPr/>
          </a:p>
        </p:txBody>
      </p:sp>
      <p:sp>
        <p:nvSpPr>
          <p:cNvPr id="676" name="Google Shape;676;p9"/>
          <p:cNvSpPr/>
          <p:nvPr/>
        </p:nvSpPr>
        <p:spPr>
          <a:xfrm>
            <a:off x="546317" y="941938"/>
            <a:ext cx="79378" cy="131963"/>
          </a:xfrm>
          <a:custGeom>
            <a:avLst/>
            <a:gdLst/>
            <a:ahLst/>
            <a:cxnLst/>
            <a:rect l="l" t="t" r="r" b="b"/>
            <a:pathLst>
              <a:path w="2534" h="4047" extrusionOk="0">
                <a:moveTo>
                  <a:pt x="1286" y="1"/>
                </a:moveTo>
                <a:cubicBezTo>
                  <a:pt x="567" y="1"/>
                  <a:pt x="0" y="908"/>
                  <a:pt x="0" y="2042"/>
                </a:cubicBezTo>
                <a:cubicBezTo>
                  <a:pt x="0" y="3139"/>
                  <a:pt x="567" y="4046"/>
                  <a:pt x="1286" y="4046"/>
                </a:cubicBezTo>
                <a:cubicBezTo>
                  <a:pt x="1966" y="4046"/>
                  <a:pt x="2533" y="3139"/>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7" name="Google Shape;677;p9"/>
          <p:cNvSpPr/>
          <p:nvPr/>
        </p:nvSpPr>
        <p:spPr>
          <a:xfrm>
            <a:off x="281025" y="966589"/>
            <a:ext cx="324527" cy="82660"/>
          </a:xfrm>
          <a:custGeom>
            <a:avLst/>
            <a:gdLst/>
            <a:ahLst/>
            <a:cxnLst/>
            <a:rect l="l" t="t" r="r" b="b"/>
            <a:pathLst>
              <a:path w="10360" h="2535" extrusionOk="0">
                <a:moveTo>
                  <a:pt x="794" y="1"/>
                </a:moveTo>
                <a:cubicBezTo>
                  <a:pt x="341" y="1"/>
                  <a:pt x="0" y="568"/>
                  <a:pt x="0" y="1286"/>
                </a:cubicBezTo>
                <a:cubicBezTo>
                  <a:pt x="0" y="1967"/>
                  <a:pt x="341" y="2534"/>
                  <a:pt x="794" y="2534"/>
                </a:cubicBezTo>
                <a:lnTo>
                  <a:pt x="9566" y="2534"/>
                </a:lnTo>
                <a:cubicBezTo>
                  <a:pt x="10019" y="2534"/>
                  <a:pt x="10360" y="1967"/>
                  <a:pt x="10360" y="1286"/>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8" name="Google Shape;678;p9"/>
          <p:cNvSpPr/>
          <p:nvPr/>
        </p:nvSpPr>
        <p:spPr>
          <a:xfrm>
            <a:off x="304707" y="104921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9" name="Google Shape;679;p9"/>
          <p:cNvSpPr/>
          <p:nvPr/>
        </p:nvSpPr>
        <p:spPr>
          <a:xfrm>
            <a:off x="605521" y="1007283"/>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0" name="Google Shape;680;p9"/>
          <p:cNvSpPr/>
          <p:nvPr/>
        </p:nvSpPr>
        <p:spPr>
          <a:xfrm>
            <a:off x="546317" y="1298240"/>
            <a:ext cx="79378" cy="133169"/>
          </a:xfrm>
          <a:custGeom>
            <a:avLst/>
            <a:gdLst/>
            <a:ahLst/>
            <a:cxnLst/>
            <a:rect l="l" t="t" r="r" b="b"/>
            <a:pathLst>
              <a:path w="2534" h="4084" extrusionOk="0">
                <a:moveTo>
                  <a:pt x="1286" y="0"/>
                </a:moveTo>
                <a:cubicBezTo>
                  <a:pt x="567" y="0"/>
                  <a:pt x="0" y="908"/>
                  <a:pt x="0" y="2042"/>
                </a:cubicBezTo>
                <a:cubicBezTo>
                  <a:pt x="0" y="3176"/>
                  <a:pt x="567" y="4083"/>
                  <a:pt x="1286" y="4083"/>
                </a:cubicBezTo>
                <a:cubicBezTo>
                  <a:pt x="1966" y="4083"/>
                  <a:pt x="2533" y="3176"/>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1" name="Google Shape;681;p9"/>
          <p:cNvSpPr/>
          <p:nvPr/>
        </p:nvSpPr>
        <p:spPr>
          <a:xfrm>
            <a:off x="281025" y="1324130"/>
            <a:ext cx="324527" cy="81388"/>
          </a:xfrm>
          <a:custGeom>
            <a:avLst/>
            <a:gdLst/>
            <a:ahLst/>
            <a:cxnLst/>
            <a:rect l="l" t="t" r="r" b="b"/>
            <a:pathLst>
              <a:path w="10360" h="2496" extrusionOk="0">
                <a:moveTo>
                  <a:pt x="794" y="0"/>
                </a:moveTo>
                <a:cubicBezTo>
                  <a:pt x="341" y="0"/>
                  <a:pt x="0" y="567"/>
                  <a:pt x="0" y="1248"/>
                </a:cubicBezTo>
                <a:cubicBezTo>
                  <a:pt x="0" y="1928"/>
                  <a:pt x="341" y="2495"/>
                  <a:pt x="794" y="2495"/>
                </a:cubicBezTo>
                <a:lnTo>
                  <a:pt x="9566" y="2495"/>
                </a:lnTo>
                <a:cubicBezTo>
                  <a:pt x="10019" y="2495"/>
                  <a:pt x="10360" y="1928"/>
                  <a:pt x="10360" y="1248"/>
                </a:cubicBezTo>
                <a:cubicBezTo>
                  <a:pt x="10360" y="567"/>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2" name="Google Shape;682;p9"/>
          <p:cNvSpPr/>
          <p:nvPr/>
        </p:nvSpPr>
        <p:spPr>
          <a:xfrm>
            <a:off x="304707" y="1405486"/>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3" name="Google Shape;683;p9"/>
          <p:cNvSpPr/>
          <p:nvPr/>
        </p:nvSpPr>
        <p:spPr>
          <a:xfrm>
            <a:off x="605521" y="1364792"/>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4" name="Google Shape;684;p9"/>
          <p:cNvSpPr/>
          <p:nvPr/>
        </p:nvSpPr>
        <p:spPr>
          <a:xfrm>
            <a:off x="282216" y="1335217"/>
            <a:ext cx="323337" cy="70302"/>
          </a:xfrm>
          <a:custGeom>
            <a:avLst/>
            <a:gdLst/>
            <a:ahLst/>
            <a:cxnLst/>
            <a:rect l="l" t="t" r="r" b="b"/>
            <a:pathLst>
              <a:path w="10322" h="2156" extrusionOk="0">
                <a:moveTo>
                  <a:pt x="10057" y="0"/>
                </a:moveTo>
                <a:lnTo>
                  <a:pt x="10057" y="0"/>
                </a:lnTo>
                <a:cubicBezTo>
                  <a:pt x="10095" y="76"/>
                  <a:pt x="10095" y="190"/>
                  <a:pt x="10095" y="303"/>
                </a:cubicBezTo>
                <a:cubicBezTo>
                  <a:pt x="10095" y="983"/>
                  <a:pt x="9755" y="1551"/>
                  <a:pt x="9301" y="1551"/>
                </a:cubicBezTo>
                <a:lnTo>
                  <a:pt x="530" y="1551"/>
                </a:lnTo>
                <a:cubicBezTo>
                  <a:pt x="303" y="1551"/>
                  <a:pt x="114" y="1437"/>
                  <a:pt x="0" y="1210"/>
                </a:cubicBezTo>
                <a:lnTo>
                  <a:pt x="0" y="1210"/>
                </a:lnTo>
                <a:cubicBezTo>
                  <a:pt x="76" y="1740"/>
                  <a:pt x="378" y="2118"/>
                  <a:pt x="719" y="2155"/>
                </a:cubicBezTo>
                <a:lnTo>
                  <a:pt x="9528" y="2155"/>
                </a:lnTo>
                <a:cubicBezTo>
                  <a:pt x="9981" y="2155"/>
                  <a:pt x="10322" y="1588"/>
                  <a:pt x="10322" y="908"/>
                </a:cubicBezTo>
                <a:cubicBezTo>
                  <a:pt x="10322" y="530"/>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5" name="Google Shape;685;p9"/>
          <p:cNvSpPr/>
          <p:nvPr/>
        </p:nvSpPr>
        <p:spPr>
          <a:xfrm>
            <a:off x="546317" y="1655749"/>
            <a:ext cx="79378" cy="131930"/>
          </a:xfrm>
          <a:custGeom>
            <a:avLst/>
            <a:gdLst/>
            <a:ahLst/>
            <a:cxnLst/>
            <a:rect l="l" t="t" r="r" b="b"/>
            <a:pathLst>
              <a:path w="2534" h="4046" extrusionOk="0">
                <a:moveTo>
                  <a:pt x="1286" y="0"/>
                </a:moveTo>
                <a:cubicBezTo>
                  <a:pt x="567" y="0"/>
                  <a:pt x="0" y="908"/>
                  <a:pt x="0" y="2004"/>
                </a:cubicBezTo>
                <a:cubicBezTo>
                  <a:pt x="0" y="3138"/>
                  <a:pt x="567" y="4046"/>
                  <a:pt x="1286" y="4046"/>
                </a:cubicBezTo>
                <a:cubicBezTo>
                  <a:pt x="1966" y="4046"/>
                  <a:pt x="2533" y="3138"/>
                  <a:pt x="2533" y="2004"/>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6" name="Google Shape;686;p9"/>
          <p:cNvSpPr/>
          <p:nvPr/>
        </p:nvSpPr>
        <p:spPr>
          <a:xfrm>
            <a:off x="281025" y="1680400"/>
            <a:ext cx="324527" cy="82627"/>
          </a:xfrm>
          <a:custGeom>
            <a:avLst/>
            <a:gdLst/>
            <a:ahLst/>
            <a:cxnLst/>
            <a:rect l="l" t="t" r="r" b="b"/>
            <a:pathLst>
              <a:path w="10360" h="2534" extrusionOk="0">
                <a:moveTo>
                  <a:pt x="794" y="1"/>
                </a:moveTo>
                <a:cubicBezTo>
                  <a:pt x="341" y="1"/>
                  <a:pt x="0" y="568"/>
                  <a:pt x="0" y="1248"/>
                </a:cubicBezTo>
                <a:cubicBezTo>
                  <a:pt x="0" y="1967"/>
                  <a:pt x="341" y="2534"/>
                  <a:pt x="794" y="2534"/>
                </a:cubicBezTo>
                <a:lnTo>
                  <a:pt x="9566" y="2534"/>
                </a:lnTo>
                <a:cubicBezTo>
                  <a:pt x="10019" y="2534"/>
                  <a:pt x="10360" y="1967"/>
                  <a:pt x="10360" y="1248"/>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7" name="Google Shape;687;p9"/>
          <p:cNvSpPr/>
          <p:nvPr/>
        </p:nvSpPr>
        <p:spPr>
          <a:xfrm>
            <a:off x="304707" y="1761756"/>
            <a:ext cx="32014" cy="1272"/>
          </a:xfrm>
          <a:custGeom>
            <a:avLst/>
            <a:gdLst/>
            <a:ahLst/>
            <a:cxnLst/>
            <a:rect l="l" t="t" r="r" b="b"/>
            <a:pathLst>
              <a:path w="1022" h="39" extrusionOk="0">
                <a:moveTo>
                  <a:pt x="1021" y="39"/>
                </a:moveTo>
                <a:lnTo>
                  <a:pt x="38" y="39"/>
                </a:lnTo>
                <a:cubicBezTo>
                  <a:pt x="38" y="39"/>
                  <a:pt x="38" y="39"/>
                  <a:pt x="38" y="39"/>
                </a:cubicBezTo>
                <a:cubicBezTo>
                  <a:pt x="38" y="39"/>
                  <a:pt x="38" y="39"/>
                  <a:pt x="38" y="39"/>
                </a:cubicBezTo>
                <a:lnTo>
                  <a:pt x="1021" y="39"/>
                </a:lnTo>
                <a:lnTo>
                  <a:pt x="1021" y="39"/>
                </a:lnTo>
                <a:close/>
                <a:moveTo>
                  <a:pt x="1" y="39"/>
                </a:moveTo>
                <a:lnTo>
                  <a:pt x="1" y="39"/>
                </a:lnTo>
                <a:lnTo>
                  <a:pt x="1" y="39"/>
                </a:lnTo>
                <a:close/>
                <a:moveTo>
                  <a:pt x="1" y="39"/>
                </a:moveTo>
                <a:lnTo>
                  <a:pt x="1" y="39"/>
                </a:lnTo>
                <a:lnTo>
                  <a:pt x="1" y="39"/>
                </a:lnTo>
                <a:close/>
                <a:moveTo>
                  <a:pt x="1" y="39"/>
                </a:moveTo>
                <a:lnTo>
                  <a:pt x="1" y="39"/>
                </a:lnTo>
                <a:lnTo>
                  <a:pt x="1" y="39"/>
                </a:lnTo>
                <a:close/>
                <a:moveTo>
                  <a:pt x="1" y="39"/>
                </a:moveTo>
                <a:cubicBezTo>
                  <a:pt x="1" y="39"/>
                  <a:pt x="1" y="39"/>
                  <a:pt x="1" y="1"/>
                </a:cubicBezTo>
                <a:cubicBezTo>
                  <a:pt x="1" y="39"/>
                  <a:pt x="1" y="39"/>
                  <a:pt x="1" y="39"/>
                </a:cubicBez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8" name="Google Shape;688;p9"/>
          <p:cNvSpPr/>
          <p:nvPr/>
        </p:nvSpPr>
        <p:spPr>
          <a:xfrm>
            <a:off x="605521" y="1721094"/>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9" name="Google Shape;689;p9"/>
          <p:cNvSpPr/>
          <p:nvPr/>
        </p:nvSpPr>
        <p:spPr>
          <a:xfrm>
            <a:off x="282216" y="1691487"/>
            <a:ext cx="323337" cy="71541"/>
          </a:xfrm>
          <a:custGeom>
            <a:avLst/>
            <a:gdLst/>
            <a:ahLst/>
            <a:cxnLst/>
            <a:rect l="l" t="t" r="r" b="b"/>
            <a:pathLst>
              <a:path w="10322" h="2194" extrusionOk="0">
                <a:moveTo>
                  <a:pt x="10057" y="1"/>
                </a:moveTo>
                <a:cubicBezTo>
                  <a:pt x="10095" y="114"/>
                  <a:pt x="10095" y="228"/>
                  <a:pt x="10095" y="303"/>
                </a:cubicBezTo>
                <a:cubicBezTo>
                  <a:pt x="10095" y="1022"/>
                  <a:pt x="9755" y="1589"/>
                  <a:pt x="9301" y="1589"/>
                </a:cubicBezTo>
                <a:lnTo>
                  <a:pt x="530" y="1589"/>
                </a:lnTo>
                <a:cubicBezTo>
                  <a:pt x="303" y="1589"/>
                  <a:pt x="114" y="1438"/>
                  <a:pt x="0" y="1249"/>
                </a:cubicBezTo>
                <a:lnTo>
                  <a:pt x="0" y="1249"/>
                </a:lnTo>
                <a:cubicBezTo>
                  <a:pt x="76" y="1740"/>
                  <a:pt x="340" y="2156"/>
                  <a:pt x="719" y="2156"/>
                </a:cubicBezTo>
                <a:cubicBezTo>
                  <a:pt x="719" y="2194"/>
                  <a:pt x="719" y="2194"/>
                  <a:pt x="719" y="2194"/>
                </a:cubicBezTo>
                <a:lnTo>
                  <a:pt x="9528" y="2194"/>
                </a:lnTo>
                <a:cubicBezTo>
                  <a:pt x="9981" y="2194"/>
                  <a:pt x="10322" y="1627"/>
                  <a:pt x="10322" y="908"/>
                </a:cubicBezTo>
                <a:cubicBezTo>
                  <a:pt x="10322" y="568"/>
                  <a:pt x="10208" y="228"/>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0" name="Google Shape;690;p9"/>
          <p:cNvSpPr/>
          <p:nvPr/>
        </p:nvSpPr>
        <p:spPr>
          <a:xfrm>
            <a:off x="546317" y="2012018"/>
            <a:ext cx="79378" cy="133202"/>
          </a:xfrm>
          <a:custGeom>
            <a:avLst/>
            <a:gdLst/>
            <a:ahLst/>
            <a:cxnLst/>
            <a:rect l="l" t="t" r="r" b="b"/>
            <a:pathLst>
              <a:path w="2534" h="4085" extrusionOk="0">
                <a:moveTo>
                  <a:pt x="1286" y="1"/>
                </a:moveTo>
                <a:cubicBezTo>
                  <a:pt x="567" y="1"/>
                  <a:pt x="0" y="908"/>
                  <a:pt x="0" y="2042"/>
                </a:cubicBezTo>
                <a:cubicBezTo>
                  <a:pt x="0" y="3177"/>
                  <a:pt x="567" y="4084"/>
                  <a:pt x="1286" y="4084"/>
                </a:cubicBezTo>
                <a:cubicBezTo>
                  <a:pt x="1966" y="4084"/>
                  <a:pt x="2533" y="3177"/>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1" name="Google Shape;691;p9"/>
          <p:cNvSpPr/>
          <p:nvPr/>
        </p:nvSpPr>
        <p:spPr>
          <a:xfrm>
            <a:off x="281025" y="2037909"/>
            <a:ext cx="324527" cy="81421"/>
          </a:xfrm>
          <a:custGeom>
            <a:avLst/>
            <a:gdLst/>
            <a:ahLst/>
            <a:cxnLst/>
            <a:rect l="l" t="t" r="r" b="b"/>
            <a:pathLst>
              <a:path w="10360" h="2497" extrusionOk="0">
                <a:moveTo>
                  <a:pt x="794" y="1"/>
                </a:moveTo>
                <a:cubicBezTo>
                  <a:pt x="341" y="1"/>
                  <a:pt x="0" y="568"/>
                  <a:pt x="0" y="1248"/>
                </a:cubicBezTo>
                <a:cubicBezTo>
                  <a:pt x="0" y="1929"/>
                  <a:pt x="341" y="2496"/>
                  <a:pt x="794" y="2496"/>
                </a:cubicBezTo>
                <a:lnTo>
                  <a:pt x="9566" y="2496"/>
                </a:lnTo>
                <a:cubicBezTo>
                  <a:pt x="10019" y="2496"/>
                  <a:pt x="10360" y="1929"/>
                  <a:pt x="10360" y="1248"/>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2" name="Google Shape;692;p9"/>
          <p:cNvSpPr/>
          <p:nvPr/>
        </p:nvSpPr>
        <p:spPr>
          <a:xfrm>
            <a:off x="304707" y="211929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3" name="Google Shape;693;p9"/>
          <p:cNvSpPr/>
          <p:nvPr/>
        </p:nvSpPr>
        <p:spPr>
          <a:xfrm>
            <a:off x="605521" y="2077364"/>
            <a:ext cx="31" cy="1272"/>
          </a:xfrm>
          <a:custGeom>
            <a:avLst/>
            <a:gdLst/>
            <a:ahLst/>
            <a:cxnLst/>
            <a:rect l="l" t="t" r="r" b="b"/>
            <a:pathLst>
              <a:path w="1" h="39" extrusionOk="0">
                <a:moveTo>
                  <a:pt x="1" y="38"/>
                </a:moveTo>
                <a:lnTo>
                  <a:pt x="1" y="38"/>
                </a:lnTo>
                <a:lnTo>
                  <a:pt x="1" y="38"/>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4" name="Google Shape;694;p9"/>
          <p:cNvSpPr/>
          <p:nvPr/>
        </p:nvSpPr>
        <p:spPr>
          <a:xfrm>
            <a:off x="282216" y="2049028"/>
            <a:ext cx="323337" cy="70302"/>
          </a:xfrm>
          <a:custGeom>
            <a:avLst/>
            <a:gdLst/>
            <a:ahLst/>
            <a:cxnLst/>
            <a:rect l="l" t="t" r="r" b="b"/>
            <a:pathLst>
              <a:path w="10322" h="2156" extrusionOk="0">
                <a:moveTo>
                  <a:pt x="10057" y="0"/>
                </a:moveTo>
                <a:cubicBezTo>
                  <a:pt x="10095" y="76"/>
                  <a:pt x="10095" y="189"/>
                  <a:pt x="10095" y="303"/>
                </a:cubicBezTo>
                <a:cubicBezTo>
                  <a:pt x="10095" y="983"/>
                  <a:pt x="9755" y="1550"/>
                  <a:pt x="9301" y="1550"/>
                </a:cubicBezTo>
                <a:lnTo>
                  <a:pt x="530" y="1550"/>
                </a:lnTo>
                <a:cubicBezTo>
                  <a:pt x="303" y="1550"/>
                  <a:pt x="114" y="1437"/>
                  <a:pt x="0" y="1210"/>
                </a:cubicBezTo>
                <a:lnTo>
                  <a:pt x="0" y="1210"/>
                </a:lnTo>
                <a:cubicBezTo>
                  <a:pt x="76" y="1739"/>
                  <a:pt x="340" y="2117"/>
                  <a:pt x="719" y="2155"/>
                </a:cubicBezTo>
                <a:lnTo>
                  <a:pt x="9528" y="2155"/>
                </a:lnTo>
                <a:cubicBezTo>
                  <a:pt x="9981" y="2155"/>
                  <a:pt x="10322" y="1588"/>
                  <a:pt x="10322" y="907"/>
                </a:cubicBezTo>
                <a:lnTo>
                  <a:pt x="10322" y="870"/>
                </a:lnTo>
                <a:cubicBezTo>
                  <a:pt x="10322" y="529"/>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5" name="Google Shape;695;p9"/>
          <p:cNvSpPr/>
          <p:nvPr/>
        </p:nvSpPr>
        <p:spPr>
          <a:xfrm>
            <a:off x="546317" y="2369560"/>
            <a:ext cx="79378" cy="131930"/>
          </a:xfrm>
          <a:custGeom>
            <a:avLst/>
            <a:gdLst/>
            <a:ahLst/>
            <a:cxnLst/>
            <a:rect l="l" t="t" r="r" b="b"/>
            <a:pathLst>
              <a:path w="2534" h="4046" extrusionOk="0">
                <a:moveTo>
                  <a:pt x="1286" y="0"/>
                </a:moveTo>
                <a:cubicBezTo>
                  <a:pt x="567" y="0"/>
                  <a:pt x="0" y="907"/>
                  <a:pt x="0" y="2004"/>
                </a:cubicBezTo>
                <a:cubicBezTo>
                  <a:pt x="0" y="3138"/>
                  <a:pt x="567" y="4045"/>
                  <a:pt x="1286" y="4045"/>
                </a:cubicBezTo>
                <a:cubicBezTo>
                  <a:pt x="1966" y="4045"/>
                  <a:pt x="2533" y="3138"/>
                  <a:pt x="2533" y="2004"/>
                </a:cubicBezTo>
                <a:cubicBezTo>
                  <a:pt x="2533" y="907"/>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6" name="Google Shape;696;p9"/>
          <p:cNvSpPr/>
          <p:nvPr/>
        </p:nvSpPr>
        <p:spPr>
          <a:xfrm>
            <a:off x="281025" y="2394211"/>
            <a:ext cx="324527" cy="81388"/>
          </a:xfrm>
          <a:custGeom>
            <a:avLst/>
            <a:gdLst/>
            <a:ahLst/>
            <a:cxnLst/>
            <a:rect l="l" t="t" r="r" b="b"/>
            <a:pathLst>
              <a:path w="10360" h="2496" extrusionOk="0">
                <a:moveTo>
                  <a:pt x="794" y="0"/>
                </a:moveTo>
                <a:cubicBezTo>
                  <a:pt x="341" y="0"/>
                  <a:pt x="0" y="567"/>
                  <a:pt x="0" y="1248"/>
                </a:cubicBezTo>
                <a:cubicBezTo>
                  <a:pt x="0" y="1966"/>
                  <a:pt x="341" y="2495"/>
                  <a:pt x="794" y="2495"/>
                </a:cubicBezTo>
                <a:lnTo>
                  <a:pt x="9566" y="2495"/>
                </a:lnTo>
                <a:cubicBezTo>
                  <a:pt x="10019" y="2495"/>
                  <a:pt x="10360" y="1966"/>
                  <a:pt x="10360" y="1248"/>
                </a:cubicBezTo>
                <a:cubicBezTo>
                  <a:pt x="10360" y="567"/>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7" name="Google Shape;697;p9"/>
          <p:cNvSpPr/>
          <p:nvPr/>
        </p:nvSpPr>
        <p:spPr>
          <a:xfrm>
            <a:off x="304707" y="247556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cubicBezTo>
                  <a:pt x="1" y="0"/>
                  <a:pt x="1" y="0"/>
                  <a:pt x="1" y="0"/>
                </a:cubicBezTo>
                <a:cubicBezTo>
                  <a:pt x="1" y="0"/>
                  <a:pt x="1" y="0"/>
                  <a:pt x="1" y="0"/>
                </a:cubicBez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8" name="Google Shape;698;p9"/>
          <p:cNvSpPr/>
          <p:nvPr/>
        </p:nvSpPr>
        <p:spPr>
          <a:xfrm>
            <a:off x="605521" y="2434872"/>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9" name="Google Shape;699;p9"/>
          <p:cNvSpPr/>
          <p:nvPr/>
        </p:nvSpPr>
        <p:spPr>
          <a:xfrm>
            <a:off x="282216" y="2405297"/>
            <a:ext cx="323337" cy="70302"/>
          </a:xfrm>
          <a:custGeom>
            <a:avLst/>
            <a:gdLst/>
            <a:ahLst/>
            <a:cxnLst/>
            <a:rect l="l" t="t" r="r" b="b"/>
            <a:pathLst>
              <a:path w="10322" h="2156" extrusionOk="0">
                <a:moveTo>
                  <a:pt x="10057" y="0"/>
                </a:moveTo>
                <a:cubicBezTo>
                  <a:pt x="10095" y="114"/>
                  <a:pt x="10095" y="189"/>
                  <a:pt x="10095" y="303"/>
                </a:cubicBezTo>
                <a:cubicBezTo>
                  <a:pt x="10095" y="1021"/>
                  <a:pt x="9755" y="1551"/>
                  <a:pt x="9301" y="1551"/>
                </a:cubicBezTo>
                <a:lnTo>
                  <a:pt x="530" y="1551"/>
                </a:lnTo>
                <a:cubicBezTo>
                  <a:pt x="303" y="1551"/>
                  <a:pt x="114" y="1437"/>
                  <a:pt x="0" y="1248"/>
                </a:cubicBezTo>
                <a:lnTo>
                  <a:pt x="0" y="1248"/>
                </a:lnTo>
                <a:cubicBezTo>
                  <a:pt x="76" y="1777"/>
                  <a:pt x="378" y="2155"/>
                  <a:pt x="719" y="2155"/>
                </a:cubicBezTo>
                <a:lnTo>
                  <a:pt x="9528" y="2155"/>
                </a:lnTo>
                <a:cubicBezTo>
                  <a:pt x="9981" y="2155"/>
                  <a:pt x="10322" y="1626"/>
                  <a:pt x="10322" y="908"/>
                </a:cubicBezTo>
                <a:cubicBezTo>
                  <a:pt x="10322" y="530"/>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0" name="Google Shape;700;p9"/>
          <p:cNvSpPr/>
          <p:nvPr/>
        </p:nvSpPr>
        <p:spPr>
          <a:xfrm>
            <a:off x="546317" y="2725829"/>
            <a:ext cx="79378" cy="131930"/>
          </a:xfrm>
          <a:custGeom>
            <a:avLst/>
            <a:gdLst/>
            <a:ahLst/>
            <a:cxnLst/>
            <a:rect l="l" t="t" r="r" b="b"/>
            <a:pathLst>
              <a:path w="2534" h="4046" extrusionOk="0">
                <a:moveTo>
                  <a:pt x="1286" y="0"/>
                </a:moveTo>
                <a:cubicBezTo>
                  <a:pt x="567" y="0"/>
                  <a:pt x="0" y="908"/>
                  <a:pt x="0" y="2042"/>
                </a:cubicBezTo>
                <a:cubicBezTo>
                  <a:pt x="0" y="3138"/>
                  <a:pt x="567" y="4046"/>
                  <a:pt x="1286" y="4046"/>
                </a:cubicBezTo>
                <a:cubicBezTo>
                  <a:pt x="1966" y="4046"/>
                  <a:pt x="2533" y="3138"/>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1" name="Google Shape;701;p9"/>
          <p:cNvSpPr/>
          <p:nvPr/>
        </p:nvSpPr>
        <p:spPr>
          <a:xfrm>
            <a:off x="281025" y="2751719"/>
            <a:ext cx="324527" cy="81388"/>
          </a:xfrm>
          <a:custGeom>
            <a:avLst/>
            <a:gdLst/>
            <a:ahLst/>
            <a:cxnLst/>
            <a:rect l="l" t="t" r="r" b="b"/>
            <a:pathLst>
              <a:path w="10360" h="2496" extrusionOk="0">
                <a:moveTo>
                  <a:pt x="794" y="0"/>
                </a:moveTo>
                <a:cubicBezTo>
                  <a:pt x="341" y="0"/>
                  <a:pt x="0" y="530"/>
                  <a:pt x="0" y="1248"/>
                </a:cubicBezTo>
                <a:cubicBezTo>
                  <a:pt x="0" y="1929"/>
                  <a:pt x="341" y="2496"/>
                  <a:pt x="794" y="2496"/>
                </a:cubicBezTo>
                <a:lnTo>
                  <a:pt x="9566" y="2496"/>
                </a:lnTo>
                <a:cubicBezTo>
                  <a:pt x="10019" y="2496"/>
                  <a:pt x="10360" y="1929"/>
                  <a:pt x="10360" y="1248"/>
                </a:cubicBezTo>
                <a:cubicBezTo>
                  <a:pt x="10360" y="530"/>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2" name="Google Shape;702;p9"/>
          <p:cNvSpPr/>
          <p:nvPr/>
        </p:nvSpPr>
        <p:spPr>
          <a:xfrm>
            <a:off x="304707" y="2833075"/>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lnTo>
                  <a:pt x="1" y="1"/>
                </a:lnTo>
                <a:lnTo>
                  <a:pt x="1" y="1"/>
                </a:lnTo>
                <a:close/>
                <a:moveTo>
                  <a:pt x="1" y="1"/>
                </a:moveTo>
                <a:lnTo>
                  <a:pt x="1" y="1"/>
                </a:lnTo>
                <a:lnTo>
                  <a:pt x="1" y="1"/>
                </a:lnTo>
                <a:close/>
                <a:moveTo>
                  <a:pt x="1" y="1"/>
                </a:moveTo>
                <a:cubicBezTo>
                  <a:pt x="1" y="1"/>
                  <a:pt x="1" y="1"/>
                  <a:pt x="1" y="1"/>
                </a:cubicBezTo>
                <a:cubicBezTo>
                  <a:pt x="1" y="1"/>
                  <a:pt x="1" y="1"/>
                  <a:pt x="1" y="1"/>
                </a:cubicBezTo>
                <a:close/>
                <a:moveTo>
                  <a:pt x="1" y="1"/>
                </a:moveTo>
                <a:lnTo>
                  <a:pt x="1" y="1"/>
                </a:lnTo>
                <a:lnTo>
                  <a:pt x="1" y="1"/>
                </a:ln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3" name="Google Shape;703;p9"/>
          <p:cNvSpPr/>
          <p:nvPr/>
        </p:nvSpPr>
        <p:spPr>
          <a:xfrm>
            <a:off x="605521" y="2791174"/>
            <a:ext cx="31" cy="1272"/>
          </a:xfrm>
          <a:custGeom>
            <a:avLst/>
            <a:gdLst/>
            <a:ahLst/>
            <a:cxnLst/>
            <a:rect l="l" t="t" r="r" b="b"/>
            <a:pathLst>
              <a:path w="1" h="39" extrusionOk="0">
                <a:moveTo>
                  <a:pt x="1" y="38"/>
                </a:moveTo>
                <a:lnTo>
                  <a:pt x="1" y="38"/>
                </a:lnTo>
                <a:lnTo>
                  <a:pt x="1" y="38"/>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4" name="Google Shape;704;p9"/>
          <p:cNvSpPr/>
          <p:nvPr/>
        </p:nvSpPr>
        <p:spPr>
          <a:xfrm>
            <a:off x="282216" y="2761567"/>
            <a:ext cx="323337" cy="71541"/>
          </a:xfrm>
          <a:custGeom>
            <a:avLst/>
            <a:gdLst/>
            <a:ahLst/>
            <a:cxnLst/>
            <a:rect l="l" t="t" r="r" b="b"/>
            <a:pathLst>
              <a:path w="10322" h="2194" extrusionOk="0">
                <a:moveTo>
                  <a:pt x="10057" y="1"/>
                </a:moveTo>
                <a:cubicBezTo>
                  <a:pt x="10095" y="114"/>
                  <a:pt x="10095" y="228"/>
                  <a:pt x="10095" y="341"/>
                </a:cubicBezTo>
                <a:cubicBezTo>
                  <a:pt x="10095" y="1022"/>
                  <a:pt x="9755" y="1589"/>
                  <a:pt x="9301" y="1589"/>
                </a:cubicBezTo>
                <a:lnTo>
                  <a:pt x="530" y="1589"/>
                </a:lnTo>
                <a:cubicBezTo>
                  <a:pt x="303" y="1589"/>
                  <a:pt x="114" y="1475"/>
                  <a:pt x="0" y="1248"/>
                </a:cubicBezTo>
                <a:lnTo>
                  <a:pt x="0" y="1248"/>
                </a:lnTo>
                <a:cubicBezTo>
                  <a:pt x="76" y="1778"/>
                  <a:pt x="340" y="2156"/>
                  <a:pt x="719" y="2194"/>
                </a:cubicBezTo>
                <a:lnTo>
                  <a:pt x="9528" y="2194"/>
                </a:lnTo>
                <a:cubicBezTo>
                  <a:pt x="9981" y="2194"/>
                  <a:pt x="10322" y="1627"/>
                  <a:pt x="10322" y="946"/>
                </a:cubicBezTo>
                <a:lnTo>
                  <a:pt x="10322" y="908"/>
                </a:lnTo>
                <a:cubicBezTo>
                  <a:pt x="10322" y="568"/>
                  <a:pt x="10208" y="228"/>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5" name="Google Shape;705;p9"/>
          <p:cNvSpPr/>
          <p:nvPr/>
        </p:nvSpPr>
        <p:spPr>
          <a:xfrm>
            <a:off x="546317" y="3083338"/>
            <a:ext cx="79378" cy="131963"/>
          </a:xfrm>
          <a:custGeom>
            <a:avLst/>
            <a:gdLst/>
            <a:ahLst/>
            <a:cxnLst/>
            <a:rect l="l" t="t" r="r" b="b"/>
            <a:pathLst>
              <a:path w="2534" h="4047" extrusionOk="0">
                <a:moveTo>
                  <a:pt x="1286" y="1"/>
                </a:moveTo>
                <a:cubicBezTo>
                  <a:pt x="567" y="1"/>
                  <a:pt x="0" y="908"/>
                  <a:pt x="0" y="2004"/>
                </a:cubicBezTo>
                <a:cubicBezTo>
                  <a:pt x="0" y="3139"/>
                  <a:pt x="567" y="4046"/>
                  <a:pt x="1286" y="4046"/>
                </a:cubicBezTo>
                <a:cubicBezTo>
                  <a:pt x="1966" y="4046"/>
                  <a:pt x="2533" y="3139"/>
                  <a:pt x="2533" y="2004"/>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6" name="Google Shape;706;p9"/>
          <p:cNvSpPr/>
          <p:nvPr/>
        </p:nvSpPr>
        <p:spPr>
          <a:xfrm>
            <a:off x="281025" y="3107989"/>
            <a:ext cx="324527" cy="81421"/>
          </a:xfrm>
          <a:custGeom>
            <a:avLst/>
            <a:gdLst/>
            <a:ahLst/>
            <a:cxnLst/>
            <a:rect l="l" t="t" r="r" b="b"/>
            <a:pathLst>
              <a:path w="10360" h="2497" extrusionOk="0">
                <a:moveTo>
                  <a:pt x="794" y="1"/>
                </a:moveTo>
                <a:cubicBezTo>
                  <a:pt x="341" y="1"/>
                  <a:pt x="0" y="568"/>
                  <a:pt x="0" y="1248"/>
                </a:cubicBezTo>
                <a:cubicBezTo>
                  <a:pt x="0" y="1929"/>
                  <a:pt x="341" y="2496"/>
                  <a:pt x="794" y="2496"/>
                </a:cubicBezTo>
                <a:lnTo>
                  <a:pt x="9566" y="2496"/>
                </a:lnTo>
                <a:cubicBezTo>
                  <a:pt x="10019" y="2496"/>
                  <a:pt x="10360" y="1929"/>
                  <a:pt x="10360" y="1248"/>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7" name="Google Shape;707;p9"/>
          <p:cNvSpPr/>
          <p:nvPr/>
        </p:nvSpPr>
        <p:spPr>
          <a:xfrm>
            <a:off x="304707" y="318937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cubicBezTo>
                  <a:pt x="1" y="0"/>
                  <a:pt x="1" y="0"/>
                  <a:pt x="1" y="0"/>
                </a:cubicBezTo>
                <a:cubicBezTo>
                  <a:pt x="1" y="0"/>
                  <a:pt x="1" y="0"/>
                  <a:pt x="1" y="0"/>
                </a:cubicBez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8" name="Google Shape;708;p9"/>
          <p:cNvSpPr/>
          <p:nvPr/>
        </p:nvSpPr>
        <p:spPr>
          <a:xfrm>
            <a:off x="605521" y="3148683"/>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9" name="Google Shape;709;p9"/>
          <p:cNvSpPr/>
          <p:nvPr/>
        </p:nvSpPr>
        <p:spPr>
          <a:xfrm>
            <a:off x="282216" y="3119108"/>
            <a:ext cx="323337" cy="70302"/>
          </a:xfrm>
          <a:custGeom>
            <a:avLst/>
            <a:gdLst/>
            <a:ahLst/>
            <a:cxnLst/>
            <a:rect l="l" t="t" r="r" b="b"/>
            <a:pathLst>
              <a:path w="10322" h="2156" extrusionOk="0">
                <a:moveTo>
                  <a:pt x="10057" y="0"/>
                </a:moveTo>
                <a:cubicBezTo>
                  <a:pt x="10095" y="113"/>
                  <a:pt x="10095" y="189"/>
                  <a:pt x="10095" y="302"/>
                </a:cubicBezTo>
                <a:cubicBezTo>
                  <a:pt x="10095" y="1021"/>
                  <a:pt x="9755" y="1550"/>
                  <a:pt x="9301" y="1550"/>
                </a:cubicBezTo>
                <a:lnTo>
                  <a:pt x="530" y="1550"/>
                </a:lnTo>
                <a:cubicBezTo>
                  <a:pt x="303" y="1550"/>
                  <a:pt x="114" y="1437"/>
                  <a:pt x="0" y="1248"/>
                </a:cubicBezTo>
                <a:lnTo>
                  <a:pt x="0" y="1248"/>
                </a:lnTo>
                <a:cubicBezTo>
                  <a:pt x="76" y="1739"/>
                  <a:pt x="340" y="2155"/>
                  <a:pt x="719" y="2155"/>
                </a:cubicBezTo>
                <a:lnTo>
                  <a:pt x="9528" y="2155"/>
                </a:lnTo>
                <a:cubicBezTo>
                  <a:pt x="9981" y="2155"/>
                  <a:pt x="10322" y="1588"/>
                  <a:pt x="10322" y="907"/>
                </a:cubicBezTo>
                <a:cubicBezTo>
                  <a:pt x="10322" y="529"/>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0" name="Google Shape;710;p9"/>
          <p:cNvSpPr/>
          <p:nvPr/>
        </p:nvSpPr>
        <p:spPr>
          <a:xfrm>
            <a:off x="546317" y="3439640"/>
            <a:ext cx="79378" cy="131930"/>
          </a:xfrm>
          <a:custGeom>
            <a:avLst/>
            <a:gdLst/>
            <a:ahLst/>
            <a:cxnLst/>
            <a:rect l="l" t="t" r="r" b="b"/>
            <a:pathLst>
              <a:path w="2534" h="4046" extrusionOk="0">
                <a:moveTo>
                  <a:pt x="1286" y="0"/>
                </a:moveTo>
                <a:cubicBezTo>
                  <a:pt x="567" y="0"/>
                  <a:pt x="0" y="907"/>
                  <a:pt x="0" y="2042"/>
                </a:cubicBezTo>
                <a:cubicBezTo>
                  <a:pt x="0" y="3138"/>
                  <a:pt x="567" y="4045"/>
                  <a:pt x="1286" y="4045"/>
                </a:cubicBezTo>
                <a:cubicBezTo>
                  <a:pt x="1966" y="4045"/>
                  <a:pt x="2533" y="3138"/>
                  <a:pt x="2533" y="2042"/>
                </a:cubicBezTo>
                <a:cubicBezTo>
                  <a:pt x="2533" y="907"/>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1" name="Google Shape;711;p9"/>
          <p:cNvSpPr/>
          <p:nvPr/>
        </p:nvSpPr>
        <p:spPr>
          <a:xfrm>
            <a:off x="281025" y="3465498"/>
            <a:ext cx="324527" cy="81421"/>
          </a:xfrm>
          <a:custGeom>
            <a:avLst/>
            <a:gdLst/>
            <a:ahLst/>
            <a:cxnLst/>
            <a:rect l="l" t="t" r="r" b="b"/>
            <a:pathLst>
              <a:path w="10360" h="2497" extrusionOk="0">
                <a:moveTo>
                  <a:pt x="794" y="1"/>
                </a:moveTo>
                <a:cubicBezTo>
                  <a:pt x="341" y="1"/>
                  <a:pt x="0" y="530"/>
                  <a:pt x="0" y="1249"/>
                </a:cubicBezTo>
                <a:cubicBezTo>
                  <a:pt x="0" y="1929"/>
                  <a:pt x="341" y="2496"/>
                  <a:pt x="794" y="2496"/>
                </a:cubicBezTo>
                <a:lnTo>
                  <a:pt x="9566" y="2496"/>
                </a:lnTo>
                <a:cubicBezTo>
                  <a:pt x="10019" y="2496"/>
                  <a:pt x="10360" y="1929"/>
                  <a:pt x="10360" y="1249"/>
                </a:cubicBezTo>
                <a:cubicBezTo>
                  <a:pt x="10360" y="530"/>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2" name="Google Shape;712;p9"/>
          <p:cNvSpPr/>
          <p:nvPr/>
        </p:nvSpPr>
        <p:spPr>
          <a:xfrm>
            <a:off x="304707" y="3546886"/>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3" name="Google Shape;713;p9"/>
          <p:cNvSpPr/>
          <p:nvPr/>
        </p:nvSpPr>
        <p:spPr>
          <a:xfrm>
            <a:off x="605521" y="3504953"/>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4" name="Google Shape;714;p9"/>
          <p:cNvSpPr/>
          <p:nvPr/>
        </p:nvSpPr>
        <p:spPr>
          <a:xfrm>
            <a:off x="282216" y="3475378"/>
            <a:ext cx="323337" cy="71541"/>
          </a:xfrm>
          <a:custGeom>
            <a:avLst/>
            <a:gdLst/>
            <a:ahLst/>
            <a:cxnLst/>
            <a:rect l="l" t="t" r="r" b="b"/>
            <a:pathLst>
              <a:path w="10322" h="2194" extrusionOk="0">
                <a:moveTo>
                  <a:pt x="10057" y="0"/>
                </a:moveTo>
                <a:lnTo>
                  <a:pt x="10057" y="0"/>
                </a:lnTo>
                <a:cubicBezTo>
                  <a:pt x="10095" y="114"/>
                  <a:pt x="10095" y="227"/>
                  <a:pt x="10095" y="341"/>
                </a:cubicBezTo>
                <a:cubicBezTo>
                  <a:pt x="10095" y="1021"/>
                  <a:pt x="9755" y="1588"/>
                  <a:pt x="9301" y="1588"/>
                </a:cubicBezTo>
                <a:lnTo>
                  <a:pt x="530" y="1588"/>
                </a:lnTo>
                <a:cubicBezTo>
                  <a:pt x="303" y="1588"/>
                  <a:pt x="114" y="1437"/>
                  <a:pt x="0" y="1248"/>
                </a:cubicBezTo>
                <a:lnTo>
                  <a:pt x="0" y="1248"/>
                </a:lnTo>
                <a:cubicBezTo>
                  <a:pt x="76" y="1777"/>
                  <a:pt x="340" y="2155"/>
                  <a:pt x="719" y="2193"/>
                </a:cubicBezTo>
                <a:lnTo>
                  <a:pt x="9528" y="2193"/>
                </a:lnTo>
                <a:cubicBezTo>
                  <a:pt x="9981" y="2193"/>
                  <a:pt x="10322" y="1626"/>
                  <a:pt x="10322" y="946"/>
                </a:cubicBezTo>
                <a:lnTo>
                  <a:pt x="10322" y="908"/>
                </a:lnTo>
                <a:cubicBezTo>
                  <a:pt x="10322" y="568"/>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5" name="Google Shape;715;p9"/>
          <p:cNvSpPr/>
          <p:nvPr/>
        </p:nvSpPr>
        <p:spPr>
          <a:xfrm>
            <a:off x="546317" y="3795909"/>
            <a:ext cx="79378" cy="133169"/>
          </a:xfrm>
          <a:custGeom>
            <a:avLst/>
            <a:gdLst/>
            <a:ahLst/>
            <a:cxnLst/>
            <a:rect l="l" t="t" r="r" b="b"/>
            <a:pathLst>
              <a:path w="2534" h="4084" extrusionOk="0">
                <a:moveTo>
                  <a:pt x="1286" y="0"/>
                </a:moveTo>
                <a:cubicBezTo>
                  <a:pt x="567" y="0"/>
                  <a:pt x="0" y="908"/>
                  <a:pt x="0" y="2042"/>
                </a:cubicBezTo>
                <a:cubicBezTo>
                  <a:pt x="0" y="3176"/>
                  <a:pt x="567" y="4084"/>
                  <a:pt x="1286" y="4084"/>
                </a:cubicBezTo>
                <a:cubicBezTo>
                  <a:pt x="1966" y="4084"/>
                  <a:pt x="2533" y="3176"/>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6" name="Google Shape;716;p9"/>
          <p:cNvSpPr/>
          <p:nvPr/>
        </p:nvSpPr>
        <p:spPr>
          <a:xfrm>
            <a:off x="281025" y="3821800"/>
            <a:ext cx="324527" cy="81388"/>
          </a:xfrm>
          <a:custGeom>
            <a:avLst/>
            <a:gdLst/>
            <a:ahLst/>
            <a:cxnLst/>
            <a:rect l="l" t="t" r="r" b="b"/>
            <a:pathLst>
              <a:path w="10360" h="2496" extrusionOk="0">
                <a:moveTo>
                  <a:pt x="794" y="0"/>
                </a:moveTo>
                <a:cubicBezTo>
                  <a:pt x="341" y="0"/>
                  <a:pt x="0" y="567"/>
                  <a:pt x="0" y="1248"/>
                </a:cubicBezTo>
                <a:cubicBezTo>
                  <a:pt x="0" y="1929"/>
                  <a:pt x="341" y="2496"/>
                  <a:pt x="794" y="2496"/>
                </a:cubicBezTo>
                <a:lnTo>
                  <a:pt x="9566" y="2496"/>
                </a:lnTo>
                <a:cubicBezTo>
                  <a:pt x="10019" y="2496"/>
                  <a:pt x="10360" y="1929"/>
                  <a:pt x="10360" y="1248"/>
                </a:cubicBezTo>
                <a:cubicBezTo>
                  <a:pt x="10360" y="567"/>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7" name="Google Shape;717;p9"/>
          <p:cNvSpPr/>
          <p:nvPr/>
        </p:nvSpPr>
        <p:spPr>
          <a:xfrm>
            <a:off x="304707" y="3903155"/>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cubicBezTo>
                  <a:pt x="1" y="1"/>
                  <a:pt x="1" y="1"/>
                  <a:pt x="1" y="1"/>
                </a:cubicBezTo>
                <a:cubicBezTo>
                  <a:pt x="1" y="1"/>
                  <a:pt x="1" y="1"/>
                  <a:pt x="1" y="1"/>
                </a:cubicBezTo>
                <a:close/>
                <a:moveTo>
                  <a:pt x="1" y="1"/>
                </a:moveTo>
                <a:lnTo>
                  <a:pt x="1" y="1"/>
                </a:lnTo>
                <a:lnTo>
                  <a:pt x="1" y="1"/>
                </a:lnTo>
                <a:close/>
                <a:moveTo>
                  <a:pt x="1" y="1"/>
                </a:moveTo>
                <a:lnTo>
                  <a:pt x="1" y="1"/>
                </a:lnTo>
                <a:lnTo>
                  <a:pt x="1" y="1"/>
                </a:lnTo>
                <a:close/>
                <a:moveTo>
                  <a:pt x="1" y="1"/>
                </a:moveTo>
                <a:lnTo>
                  <a:pt x="1" y="1"/>
                </a:lnTo>
                <a:lnTo>
                  <a:pt x="1" y="1"/>
                </a:ln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8" name="Google Shape;718;p9"/>
          <p:cNvSpPr/>
          <p:nvPr/>
        </p:nvSpPr>
        <p:spPr>
          <a:xfrm>
            <a:off x="605521" y="3862494"/>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9" name="Google Shape;719;p9"/>
          <p:cNvSpPr/>
          <p:nvPr/>
        </p:nvSpPr>
        <p:spPr>
          <a:xfrm>
            <a:off x="282216" y="3832886"/>
            <a:ext cx="323337" cy="70302"/>
          </a:xfrm>
          <a:custGeom>
            <a:avLst/>
            <a:gdLst/>
            <a:ahLst/>
            <a:cxnLst/>
            <a:rect l="l" t="t" r="r" b="b"/>
            <a:pathLst>
              <a:path w="10322" h="2156" extrusionOk="0">
                <a:moveTo>
                  <a:pt x="10057" y="1"/>
                </a:moveTo>
                <a:lnTo>
                  <a:pt x="10057" y="1"/>
                </a:lnTo>
                <a:cubicBezTo>
                  <a:pt x="10095" y="76"/>
                  <a:pt x="10095" y="190"/>
                  <a:pt x="10095" y="303"/>
                </a:cubicBezTo>
                <a:cubicBezTo>
                  <a:pt x="10095" y="984"/>
                  <a:pt x="9755" y="1551"/>
                  <a:pt x="9301" y="1551"/>
                </a:cubicBezTo>
                <a:lnTo>
                  <a:pt x="530" y="1551"/>
                </a:lnTo>
                <a:cubicBezTo>
                  <a:pt x="303" y="1551"/>
                  <a:pt x="114" y="1437"/>
                  <a:pt x="0" y="1210"/>
                </a:cubicBezTo>
                <a:lnTo>
                  <a:pt x="0" y="1210"/>
                </a:lnTo>
                <a:cubicBezTo>
                  <a:pt x="76" y="1740"/>
                  <a:pt x="340" y="2118"/>
                  <a:pt x="719" y="2156"/>
                </a:cubicBezTo>
                <a:lnTo>
                  <a:pt x="9528" y="2156"/>
                </a:lnTo>
                <a:cubicBezTo>
                  <a:pt x="9981" y="2156"/>
                  <a:pt x="10322" y="1589"/>
                  <a:pt x="10322" y="908"/>
                </a:cubicBezTo>
                <a:cubicBezTo>
                  <a:pt x="10322" y="530"/>
                  <a:pt x="10208" y="227"/>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0" name="Google Shape;720;p9"/>
          <p:cNvSpPr/>
          <p:nvPr/>
        </p:nvSpPr>
        <p:spPr>
          <a:xfrm>
            <a:off x="546317" y="4153418"/>
            <a:ext cx="79378" cy="131963"/>
          </a:xfrm>
          <a:custGeom>
            <a:avLst/>
            <a:gdLst/>
            <a:ahLst/>
            <a:cxnLst/>
            <a:rect l="l" t="t" r="r" b="b"/>
            <a:pathLst>
              <a:path w="2534" h="4047" extrusionOk="0">
                <a:moveTo>
                  <a:pt x="1286" y="1"/>
                </a:moveTo>
                <a:cubicBezTo>
                  <a:pt x="567" y="1"/>
                  <a:pt x="0" y="908"/>
                  <a:pt x="0" y="2042"/>
                </a:cubicBezTo>
                <a:cubicBezTo>
                  <a:pt x="0" y="3139"/>
                  <a:pt x="567" y="4046"/>
                  <a:pt x="1286" y="4046"/>
                </a:cubicBezTo>
                <a:cubicBezTo>
                  <a:pt x="1966" y="4046"/>
                  <a:pt x="2533" y="3139"/>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1" name="Google Shape;721;p9"/>
          <p:cNvSpPr/>
          <p:nvPr/>
        </p:nvSpPr>
        <p:spPr>
          <a:xfrm>
            <a:off x="281025" y="4178069"/>
            <a:ext cx="324527" cy="82627"/>
          </a:xfrm>
          <a:custGeom>
            <a:avLst/>
            <a:gdLst/>
            <a:ahLst/>
            <a:cxnLst/>
            <a:rect l="l" t="t" r="r" b="b"/>
            <a:pathLst>
              <a:path w="10360" h="2534" extrusionOk="0">
                <a:moveTo>
                  <a:pt x="794" y="1"/>
                </a:moveTo>
                <a:cubicBezTo>
                  <a:pt x="341" y="1"/>
                  <a:pt x="0" y="568"/>
                  <a:pt x="0" y="1286"/>
                </a:cubicBezTo>
                <a:cubicBezTo>
                  <a:pt x="0" y="1967"/>
                  <a:pt x="341" y="2534"/>
                  <a:pt x="794" y="2534"/>
                </a:cubicBezTo>
                <a:lnTo>
                  <a:pt x="9566" y="2534"/>
                </a:lnTo>
                <a:cubicBezTo>
                  <a:pt x="10019" y="2534"/>
                  <a:pt x="10360" y="1967"/>
                  <a:pt x="10360" y="1286"/>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2" name="Google Shape;722;p9"/>
          <p:cNvSpPr/>
          <p:nvPr/>
        </p:nvSpPr>
        <p:spPr>
          <a:xfrm>
            <a:off x="304707" y="4260664"/>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lnTo>
                  <a:pt x="1" y="1"/>
                </a:lnTo>
                <a:lnTo>
                  <a:pt x="1" y="1"/>
                </a:lnTo>
                <a:close/>
                <a:moveTo>
                  <a:pt x="1" y="1"/>
                </a:moveTo>
                <a:lnTo>
                  <a:pt x="1" y="1"/>
                </a:lnTo>
                <a:lnTo>
                  <a:pt x="1" y="1"/>
                </a:lnTo>
                <a:close/>
                <a:moveTo>
                  <a:pt x="1" y="1"/>
                </a:moveTo>
                <a:lnTo>
                  <a:pt x="1" y="1"/>
                </a:lnTo>
                <a:lnTo>
                  <a:pt x="1" y="1"/>
                </a:lnTo>
                <a:close/>
                <a:moveTo>
                  <a:pt x="1" y="1"/>
                </a:moveTo>
                <a:cubicBezTo>
                  <a:pt x="1" y="1"/>
                  <a:pt x="1" y="1"/>
                  <a:pt x="1" y="1"/>
                </a:cubicBezTo>
                <a:cubicBezTo>
                  <a:pt x="1" y="1"/>
                  <a:pt x="1" y="1"/>
                  <a:pt x="1" y="1"/>
                </a:cubicBez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3" name="Google Shape;723;p9"/>
          <p:cNvSpPr/>
          <p:nvPr/>
        </p:nvSpPr>
        <p:spPr>
          <a:xfrm>
            <a:off x="605521" y="4218763"/>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4" name="Google Shape;724;p9"/>
          <p:cNvSpPr/>
          <p:nvPr/>
        </p:nvSpPr>
        <p:spPr>
          <a:xfrm>
            <a:off x="282216" y="4189188"/>
            <a:ext cx="323337" cy="71508"/>
          </a:xfrm>
          <a:custGeom>
            <a:avLst/>
            <a:gdLst/>
            <a:ahLst/>
            <a:cxnLst/>
            <a:rect l="l" t="t" r="r" b="b"/>
            <a:pathLst>
              <a:path w="10322" h="2193" extrusionOk="0">
                <a:moveTo>
                  <a:pt x="10057" y="0"/>
                </a:moveTo>
                <a:lnTo>
                  <a:pt x="10057" y="0"/>
                </a:lnTo>
                <a:cubicBezTo>
                  <a:pt x="10095" y="113"/>
                  <a:pt x="10095" y="227"/>
                  <a:pt x="10095" y="340"/>
                </a:cubicBezTo>
                <a:cubicBezTo>
                  <a:pt x="10095" y="1021"/>
                  <a:pt x="9755" y="1588"/>
                  <a:pt x="9301" y="1588"/>
                </a:cubicBezTo>
                <a:lnTo>
                  <a:pt x="530" y="1588"/>
                </a:lnTo>
                <a:cubicBezTo>
                  <a:pt x="303" y="1588"/>
                  <a:pt x="114" y="1437"/>
                  <a:pt x="0" y="1248"/>
                </a:cubicBezTo>
                <a:lnTo>
                  <a:pt x="0" y="1248"/>
                </a:lnTo>
                <a:cubicBezTo>
                  <a:pt x="76" y="1777"/>
                  <a:pt x="378" y="2155"/>
                  <a:pt x="719" y="2193"/>
                </a:cubicBezTo>
                <a:lnTo>
                  <a:pt x="9528" y="2193"/>
                </a:lnTo>
                <a:cubicBezTo>
                  <a:pt x="9981" y="2193"/>
                  <a:pt x="10322" y="1626"/>
                  <a:pt x="10322" y="945"/>
                </a:cubicBezTo>
                <a:lnTo>
                  <a:pt x="10322" y="907"/>
                </a:lnTo>
                <a:cubicBezTo>
                  <a:pt x="10322" y="567"/>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5" name="Google Shape;725;p9"/>
          <p:cNvSpPr/>
          <p:nvPr/>
        </p:nvSpPr>
        <p:spPr>
          <a:xfrm>
            <a:off x="282216" y="977708"/>
            <a:ext cx="323337" cy="71541"/>
          </a:xfrm>
          <a:custGeom>
            <a:avLst/>
            <a:gdLst/>
            <a:ahLst/>
            <a:cxnLst/>
            <a:rect l="l" t="t" r="r" b="b"/>
            <a:pathLst>
              <a:path w="10322" h="2194" extrusionOk="0">
                <a:moveTo>
                  <a:pt x="10057" y="0"/>
                </a:moveTo>
                <a:cubicBezTo>
                  <a:pt x="10095" y="114"/>
                  <a:pt x="10095" y="227"/>
                  <a:pt x="10095" y="341"/>
                </a:cubicBezTo>
                <a:cubicBezTo>
                  <a:pt x="10095" y="1021"/>
                  <a:pt x="9755" y="1588"/>
                  <a:pt x="9301" y="1588"/>
                </a:cubicBezTo>
                <a:lnTo>
                  <a:pt x="530" y="1588"/>
                </a:lnTo>
                <a:cubicBezTo>
                  <a:pt x="303" y="1588"/>
                  <a:pt x="114" y="1437"/>
                  <a:pt x="0" y="1248"/>
                </a:cubicBezTo>
                <a:lnTo>
                  <a:pt x="0" y="1248"/>
                </a:lnTo>
                <a:cubicBezTo>
                  <a:pt x="76" y="1777"/>
                  <a:pt x="340" y="2155"/>
                  <a:pt x="719" y="2193"/>
                </a:cubicBezTo>
                <a:lnTo>
                  <a:pt x="9528" y="2193"/>
                </a:lnTo>
                <a:cubicBezTo>
                  <a:pt x="9981" y="2193"/>
                  <a:pt x="10322" y="1626"/>
                  <a:pt x="10322" y="945"/>
                </a:cubicBezTo>
                <a:lnTo>
                  <a:pt x="10322" y="908"/>
                </a:lnTo>
                <a:cubicBezTo>
                  <a:pt x="10322" y="567"/>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26"/>
        <p:cNvGrpSpPr/>
        <p:nvPr/>
      </p:nvGrpSpPr>
      <p:grpSpPr>
        <a:xfrm>
          <a:off x="0" y="0"/>
          <a:ext cx="0" cy="0"/>
          <a:chOff x="0" y="0"/>
          <a:chExt cx="0" cy="0"/>
        </a:xfrm>
      </p:grpSpPr>
      <p:grpSp>
        <p:nvGrpSpPr>
          <p:cNvPr id="727" name="Google Shape;727;p10"/>
          <p:cNvGrpSpPr/>
          <p:nvPr/>
        </p:nvGrpSpPr>
        <p:grpSpPr>
          <a:xfrm>
            <a:off x="395894" y="219519"/>
            <a:ext cx="8518865" cy="4788281"/>
            <a:chOff x="395894" y="219519"/>
            <a:chExt cx="8518865" cy="4788281"/>
          </a:xfrm>
        </p:grpSpPr>
        <p:sp>
          <p:nvSpPr>
            <p:cNvPr id="728" name="Google Shape;728;p10"/>
            <p:cNvSpPr/>
            <p:nvPr/>
          </p:nvSpPr>
          <p:spPr>
            <a:xfrm>
              <a:off x="661185" y="219519"/>
              <a:ext cx="8068819" cy="4788281"/>
            </a:xfrm>
            <a:custGeom>
              <a:avLst/>
              <a:gdLst/>
              <a:ahLst/>
              <a:cxnLst/>
              <a:rect l="l" t="t" r="r" b="b"/>
              <a:pathLst>
                <a:path w="257584" h="146846" extrusionOk="0">
                  <a:moveTo>
                    <a:pt x="7146" y="1"/>
                  </a:moveTo>
                  <a:cubicBezTo>
                    <a:pt x="3214" y="1"/>
                    <a:pt x="1" y="3214"/>
                    <a:pt x="1" y="7146"/>
                  </a:cubicBezTo>
                  <a:lnTo>
                    <a:pt x="1" y="139700"/>
                  </a:lnTo>
                  <a:cubicBezTo>
                    <a:pt x="1" y="143632"/>
                    <a:pt x="3214" y="146845"/>
                    <a:pt x="7146" y="146845"/>
                  </a:cubicBezTo>
                  <a:lnTo>
                    <a:pt x="250438" y="146845"/>
                  </a:lnTo>
                  <a:cubicBezTo>
                    <a:pt x="254408" y="146845"/>
                    <a:pt x="257584" y="143632"/>
                    <a:pt x="257584" y="139700"/>
                  </a:cubicBezTo>
                  <a:lnTo>
                    <a:pt x="257584" y="7146"/>
                  </a:lnTo>
                  <a:cubicBezTo>
                    <a:pt x="257584" y="3214"/>
                    <a:pt x="254408" y="1"/>
                    <a:pt x="2504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729" name="Google Shape;729;p10"/>
            <p:cNvGrpSpPr/>
            <p:nvPr/>
          </p:nvGrpSpPr>
          <p:grpSpPr>
            <a:xfrm>
              <a:off x="8341543" y="2282008"/>
              <a:ext cx="569676" cy="380612"/>
              <a:chOff x="8341543" y="2282008"/>
              <a:chExt cx="569676" cy="380612"/>
            </a:xfrm>
          </p:grpSpPr>
          <p:sp>
            <p:nvSpPr>
              <p:cNvPr id="730" name="Google Shape;730;p10"/>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1" name="Google Shape;731;p10"/>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32" name="Google Shape;732;p10"/>
            <p:cNvSpPr/>
            <p:nvPr/>
          </p:nvSpPr>
          <p:spPr>
            <a:xfrm>
              <a:off x="8341543" y="4447718"/>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733" name="Google Shape;733;p10"/>
            <p:cNvGrpSpPr/>
            <p:nvPr/>
          </p:nvGrpSpPr>
          <p:grpSpPr>
            <a:xfrm>
              <a:off x="8341543" y="1721094"/>
              <a:ext cx="569676" cy="380612"/>
              <a:chOff x="8341543" y="1721094"/>
              <a:chExt cx="569676" cy="380612"/>
            </a:xfrm>
          </p:grpSpPr>
          <p:sp>
            <p:nvSpPr>
              <p:cNvPr id="734" name="Google Shape;734;p10"/>
              <p:cNvSpPr/>
              <p:nvPr/>
            </p:nvSpPr>
            <p:spPr>
              <a:xfrm>
                <a:off x="8341543" y="1800869"/>
                <a:ext cx="569676" cy="300837"/>
              </a:xfrm>
              <a:custGeom>
                <a:avLst/>
                <a:gdLst/>
                <a:ahLst/>
                <a:cxnLst/>
                <a:rect l="l" t="t" r="r" b="b"/>
                <a:pathLst>
                  <a:path w="18186" h="9226" extrusionOk="0">
                    <a:moveTo>
                      <a:pt x="0" y="0"/>
                    </a:moveTo>
                    <a:lnTo>
                      <a:pt x="0" y="9225"/>
                    </a:lnTo>
                    <a:lnTo>
                      <a:pt x="18186" y="9225"/>
                    </a:lnTo>
                    <a:lnTo>
                      <a:pt x="16824" y="4462"/>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5" name="Google Shape;735;p10"/>
              <p:cNvSpPr/>
              <p:nvPr/>
            </p:nvSpPr>
            <p:spPr>
              <a:xfrm>
                <a:off x="8341543" y="1721094"/>
                <a:ext cx="569676" cy="300837"/>
              </a:xfrm>
              <a:custGeom>
                <a:avLst/>
                <a:gdLst/>
                <a:ahLst/>
                <a:cxnLst/>
                <a:rect l="l" t="t" r="r" b="b"/>
                <a:pathLst>
                  <a:path w="18186" h="9226" extrusionOk="0">
                    <a:moveTo>
                      <a:pt x="0" y="0"/>
                    </a:moveTo>
                    <a:lnTo>
                      <a:pt x="0" y="9225"/>
                    </a:lnTo>
                    <a:lnTo>
                      <a:pt x="18186" y="9225"/>
                    </a:lnTo>
                    <a:lnTo>
                      <a:pt x="16824" y="4462"/>
                    </a:lnTo>
                    <a:lnTo>
                      <a:pt x="181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36" name="Google Shape;736;p10"/>
            <p:cNvGrpSpPr/>
            <p:nvPr/>
          </p:nvGrpSpPr>
          <p:grpSpPr>
            <a:xfrm>
              <a:off x="8346273" y="1183592"/>
              <a:ext cx="568486" cy="388014"/>
              <a:chOff x="8346273" y="1183592"/>
              <a:chExt cx="568486" cy="388014"/>
            </a:xfrm>
          </p:grpSpPr>
          <p:sp>
            <p:nvSpPr>
              <p:cNvPr id="737" name="Google Shape;737;p10"/>
              <p:cNvSpPr/>
              <p:nvPr/>
            </p:nvSpPr>
            <p:spPr>
              <a:xfrm>
                <a:off x="8346273" y="1263367"/>
                <a:ext cx="568486" cy="308239"/>
              </a:xfrm>
              <a:custGeom>
                <a:avLst/>
                <a:gdLst/>
                <a:ahLst/>
                <a:cxnLst/>
                <a:rect l="l" t="t" r="r" b="b"/>
                <a:pathLst>
                  <a:path w="18148" h="9453" extrusionOk="0">
                    <a:moveTo>
                      <a:pt x="0" y="0"/>
                    </a:moveTo>
                    <a:lnTo>
                      <a:pt x="0" y="9452"/>
                    </a:lnTo>
                    <a:lnTo>
                      <a:pt x="18148" y="9452"/>
                    </a:lnTo>
                    <a:lnTo>
                      <a:pt x="16787" y="4688"/>
                    </a:lnTo>
                    <a:lnTo>
                      <a:pt x="18148"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8" name="Google Shape;738;p10"/>
              <p:cNvSpPr/>
              <p:nvPr/>
            </p:nvSpPr>
            <p:spPr>
              <a:xfrm>
                <a:off x="8346273" y="1183592"/>
                <a:ext cx="568486" cy="308239"/>
              </a:xfrm>
              <a:custGeom>
                <a:avLst/>
                <a:gdLst/>
                <a:ahLst/>
                <a:cxnLst/>
                <a:rect l="l" t="t" r="r" b="b"/>
                <a:pathLst>
                  <a:path w="18148" h="9453" extrusionOk="0">
                    <a:moveTo>
                      <a:pt x="0" y="0"/>
                    </a:moveTo>
                    <a:lnTo>
                      <a:pt x="0" y="9452"/>
                    </a:lnTo>
                    <a:lnTo>
                      <a:pt x="18148" y="9452"/>
                    </a:lnTo>
                    <a:lnTo>
                      <a:pt x="16787" y="4688"/>
                    </a:lnTo>
                    <a:lnTo>
                      <a:pt x="181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39" name="Google Shape;739;p10"/>
            <p:cNvGrpSpPr/>
            <p:nvPr/>
          </p:nvGrpSpPr>
          <p:grpSpPr>
            <a:xfrm>
              <a:off x="8341543" y="606635"/>
              <a:ext cx="569676" cy="388014"/>
              <a:chOff x="8341543" y="606635"/>
              <a:chExt cx="569676" cy="388014"/>
            </a:xfrm>
          </p:grpSpPr>
          <p:sp>
            <p:nvSpPr>
              <p:cNvPr id="740" name="Google Shape;740;p10"/>
              <p:cNvSpPr/>
              <p:nvPr/>
            </p:nvSpPr>
            <p:spPr>
              <a:xfrm>
                <a:off x="8341543" y="686410"/>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1" name="Google Shape;741;p10"/>
              <p:cNvSpPr/>
              <p:nvPr/>
            </p:nvSpPr>
            <p:spPr>
              <a:xfrm>
                <a:off x="8341543" y="606635"/>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42" name="Google Shape;742;p10"/>
            <p:cNvGrpSpPr/>
            <p:nvPr/>
          </p:nvGrpSpPr>
          <p:grpSpPr>
            <a:xfrm>
              <a:off x="8341543" y="2842933"/>
              <a:ext cx="569676" cy="380612"/>
              <a:chOff x="8341543" y="2282008"/>
              <a:chExt cx="569676" cy="380612"/>
            </a:xfrm>
          </p:grpSpPr>
          <p:sp>
            <p:nvSpPr>
              <p:cNvPr id="743" name="Google Shape;743;p10"/>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4" name="Google Shape;744;p10"/>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45" name="Google Shape;745;p10"/>
            <p:cNvGrpSpPr/>
            <p:nvPr/>
          </p:nvGrpSpPr>
          <p:grpSpPr>
            <a:xfrm>
              <a:off x="8341543" y="3403858"/>
              <a:ext cx="569676" cy="380612"/>
              <a:chOff x="8341543" y="2282008"/>
              <a:chExt cx="569676" cy="380612"/>
            </a:xfrm>
          </p:grpSpPr>
          <p:sp>
            <p:nvSpPr>
              <p:cNvPr id="746" name="Google Shape;746;p10"/>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7" name="Google Shape;747;p10"/>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48" name="Google Shape;748;p10"/>
            <p:cNvSpPr/>
            <p:nvPr/>
          </p:nvSpPr>
          <p:spPr>
            <a:xfrm>
              <a:off x="8341543" y="4367943"/>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9" name="Google Shape;749;p10"/>
            <p:cNvSpPr/>
            <p:nvPr/>
          </p:nvSpPr>
          <p:spPr>
            <a:xfrm>
              <a:off x="395894" y="219519"/>
              <a:ext cx="8053438" cy="4788281"/>
            </a:xfrm>
            <a:custGeom>
              <a:avLst/>
              <a:gdLst/>
              <a:ahLst/>
              <a:cxnLst/>
              <a:rect l="l" t="t" r="r" b="b"/>
              <a:pathLst>
                <a:path w="257093" h="146846" extrusionOk="0">
                  <a:moveTo>
                    <a:pt x="7146" y="1"/>
                  </a:moveTo>
                  <a:cubicBezTo>
                    <a:pt x="3177" y="1"/>
                    <a:pt x="1" y="3214"/>
                    <a:pt x="1" y="7146"/>
                  </a:cubicBezTo>
                  <a:lnTo>
                    <a:pt x="1" y="139700"/>
                  </a:lnTo>
                  <a:cubicBezTo>
                    <a:pt x="1" y="143632"/>
                    <a:pt x="3177" y="146845"/>
                    <a:pt x="7146" y="146845"/>
                  </a:cubicBezTo>
                  <a:lnTo>
                    <a:pt x="249947" y="146845"/>
                  </a:lnTo>
                  <a:cubicBezTo>
                    <a:pt x="253879" y="146845"/>
                    <a:pt x="257093" y="143632"/>
                    <a:pt x="257093" y="139700"/>
                  </a:cubicBezTo>
                  <a:lnTo>
                    <a:pt x="257093" y="7146"/>
                  </a:lnTo>
                  <a:cubicBezTo>
                    <a:pt x="257093" y="3214"/>
                    <a:pt x="253879" y="1"/>
                    <a:pt x="2499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50" name="Google Shape;750;p10"/>
          <p:cNvSpPr txBox="1">
            <a:spLocks noGrp="1"/>
          </p:cNvSpPr>
          <p:nvPr>
            <p:ph type="title"/>
          </p:nvPr>
        </p:nvSpPr>
        <p:spPr>
          <a:xfrm>
            <a:off x="3438550" y="2009550"/>
            <a:ext cx="4979400" cy="11244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800"/>
              <a:buNone/>
              <a:defRPr sz="40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751" name="Google Shape;751;p10"/>
          <p:cNvSpPr/>
          <p:nvPr/>
        </p:nvSpPr>
        <p:spPr>
          <a:xfrm>
            <a:off x="546317" y="941938"/>
            <a:ext cx="79378" cy="131963"/>
          </a:xfrm>
          <a:custGeom>
            <a:avLst/>
            <a:gdLst/>
            <a:ahLst/>
            <a:cxnLst/>
            <a:rect l="l" t="t" r="r" b="b"/>
            <a:pathLst>
              <a:path w="2534" h="4047" extrusionOk="0">
                <a:moveTo>
                  <a:pt x="1286" y="1"/>
                </a:moveTo>
                <a:cubicBezTo>
                  <a:pt x="567" y="1"/>
                  <a:pt x="0" y="908"/>
                  <a:pt x="0" y="2042"/>
                </a:cubicBezTo>
                <a:cubicBezTo>
                  <a:pt x="0" y="3139"/>
                  <a:pt x="567" y="4046"/>
                  <a:pt x="1286" y="4046"/>
                </a:cubicBezTo>
                <a:cubicBezTo>
                  <a:pt x="1966" y="4046"/>
                  <a:pt x="2533" y="3139"/>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2" name="Google Shape;752;p10"/>
          <p:cNvSpPr/>
          <p:nvPr/>
        </p:nvSpPr>
        <p:spPr>
          <a:xfrm>
            <a:off x="281025" y="966589"/>
            <a:ext cx="324527" cy="82660"/>
          </a:xfrm>
          <a:custGeom>
            <a:avLst/>
            <a:gdLst/>
            <a:ahLst/>
            <a:cxnLst/>
            <a:rect l="l" t="t" r="r" b="b"/>
            <a:pathLst>
              <a:path w="10360" h="2535" extrusionOk="0">
                <a:moveTo>
                  <a:pt x="794" y="1"/>
                </a:moveTo>
                <a:cubicBezTo>
                  <a:pt x="341" y="1"/>
                  <a:pt x="0" y="568"/>
                  <a:pt x="0" y="1286"/>
                </a:cubicBezTo>
                <a:cubicBezTo>
                  <a:pt x="0" y="1967"/>
                  <a:pt x="341" y="2534"/>
                  <a:pt x="794" y="2534"/>
                </a:cubicBezTo>
                <a:lnTo>
                  <a:pt x="9566" y="2534"/>
                </a:lnTo>
                <a:cubicBezTo>
                  <a:pt x="10019" y="2534"/>
                  <a:pt x="10360" y="1967"/>
                  <a:pt x="10360" y="1286"/>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3" name="Google Shape;753;p10"/>
          <p:cNvSpPr/>
          <p:nvPr/>
        </p:nvSpPr>
        <p:spPr>
          <a:xfrm>
            <a:off x="304707" y="104921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4" name="Google Shape;754;p10"/>
          <p:cNvSpPr/>
          <p:nvPr/>
        </p:nvSpPr>
        <p:spPr>
          <a:xfrm>
            <a:off x="605521" y="1007283"/>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5" name="Google Shape;755;p10"/>
          <p:cNvSpPr/>
          <p:nvPr/>
        </p:nvSpPr>
        <p:spPr>
          <a:xfrm>
            <a:off x="546317" y="1298240"/>
            <a:ext cx="79378" cy="133169"/>
          </a:xfrm>
          <a:custGeom>
            <a:avLst/>
            <a:gdLst/>
            <a:ahLst/>
            <a:cxnLst/>
            <a:rect l="l" t="t" r="r" b="b"/>
            <a:pathLst>
              <a:path w="2534" h="4084" extrusionOk="0">
                <a:moveTo>
                  <a:pt x="1286" y="0"/>
                </a:moveTo>
                <a:cubicBezTo>
                  <a:pt x="567" y="0"/>
                  <a:pt x="0" y="908"/>
                  <a:pt x="0" y="2042"/>
                </a:cubicBezTo>
                <a:cubicBezTo>
                  <a:pt x="0" y="3176"/>
                  <a:pt x="567" y="4083"/>
                  <a:pt x="1286" y="4083"/>
                </a:cubicBezTo>
                <a:cubicBezTo>
                  <a:pt x="1966" y="4083"/>
                  <a:pt x="2533" y="3176"/>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6" name="Google Shape;756;p10"/>
          <p:cNvSpPr/>
          <p:nvPr/>
        </p:nvSpPr>
        <p:spPr>
          <a:xfrm>
            <a:off x="281025" y="1324130"/>
            <a:ext cx="324527" cy="81388"/>
          </a:xfrm>
          <a:custGeom>
            <a:avLst/>
            <a:gdLst/>
            <a:ahLst/>
            <a:cxnLst/>
            <a:rect l="l" t="t" r="r" b="b"/>
            <a:pathLst>
              <a:path w="10360" h="2496" extrusionOk="0">
                <a:moveTo>
                  <a:pt x="794" y="0"/>
                </a:moveTo>
                <a:cubicBezTo>
                  <a:pt x="341" y="0"/>
                  <a:pt x="0" y="567"/>
                  <a:pt x="0" y="1248"/>
                </a:cubicBezTo>
                <a:cubicBezTo>
                  <a:pt x="0" y="1928"/>
                  <a:pt x="341" y="2495"/>
                  <a:pt x="794" y="2495"/>
                </a:cubicBezTo>
                <a:lnTo>
                  <a:pt x="9566" y="2495"/>
                </a:lnTo>
                <a:cubicBezTo>
                  <a:pt x="10019" y="2495"/>
                  <a:pt x="10360" y="1928"/>
                  <a:pt x="10360" y="1248"/>
                </a:cubicBezTo>
                <a:cubicBezTo>
                  <a:pt x="10360" y="567"/>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7" name="Google Shape;757;p10"/>
          <p:cNvSpPr/>
          <p:nvPr/>
        </p:nvSpPr>
        <p:spPr>
          <a:xfrm>
            <a:off x="304707" y="1405486"/>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8" name="Google Shape;758;p10"/>
          <p:cNvSpPr/>
          <p:nvPr/>
        </p:nvSpPr>
        <p:spPr>
          <a:xfrm>
            <a:off x="605521" y="1364792"/>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9" name="Google Shape;759;p10"/>
          <p:cNvSpPr/>
          <p:nvPr/>
        </p:nvSpPr>
        <p:spPr>
          <a:xfrm>
            <a:off x="282216" y="1335217"/>
            <a:ext cx="323337" cy="70302"/>
          </a:xfrm>
          <a:custGeom>
            <a:avLst/>
            <a:gdLst/>
            <a:ahLst/>
            <a:cxnLst/>
            <a:rect l="l" t="t" r="r" b="b"/>
            <a:pathLst>
              <a:path w="10322" h="2156" extrusionOk="0">
                <a:moveTo>
                  <a:pt x="10057" y="0"/>
                </a:moveTo>
                <a:lnTo>
                  <a:pt x="10057" y="0"/>
                </a:lnTo>
                <a:cubicBezTo>
                  <a:pt x="10095" y="76"/>
                  <a:pt x="10095" y="190"/>
                  <a:pt x="10095" y="303"/>
                </a:cubicBezTo>
                <a:cubicBezTo>
                  <a:pt x="10095" y="983"/>
                  <a:pt x="9755" y="1551"/>
                  <a:pt x="9301" y="1551"/>
                </a:cubicBezTo>
                <a:lnTo>
                  <a:pt x="530" y="1551"/>
                </a:lnTo>
                <a:cubicBezTo>
                  <a:pt x="303" y="1551"/>
                  <a:pt x="114" y="1437"/>
                  <a:pt x="0" y="1210"/>
                </a:cubicBezTo>
                <a:lnTo>
                  <a:pt x="0" y="1210"/>
                </a:lnTo>
                <a:cubicBezTo>
                  <a:pt x="76" y="1740"/>
                  <a:pt x="378" y="2118"/>
                  <a:pt x="719" y="2155"/>
                </a:cubicBezTo>
                <a:lnTo>
                  <a:pt x="9528" y="2155"/>
                </a:lnTo>
                <a:cubicBezTo>
                  <a:pt x="9981" y="2155"/>
                  <a:pt x="10322" y="1588"/>
                  <a:pt x="10322" y="908"/>
                </a:cubicBezTo>
                <a:cubicBezTo>
                  <a:pt x="10322" y="530"/>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0" name="Google Shape;760;p10"/>
          <p:cNvSpPr/>
          <p:nvPr/>
        </p:nvSpPr>
        <p:spPr>
          <a:xfrm>
            <a:off x="546317" y="1655749"/>
            <a:ext cx="79378" cy="131930"/>
          </a:xfrm>
          <a:custGeom>
            <a:avLst/>
            <a:gdLst/>
            <a:ahLst/>
            <a:cxnLst/>
            <a:rect l="l" t="t" r="r" b="b"/>
            <a:pathLst>
              <a:path w="2534" h="4046" extrusionOk="0">
                <a:moveTo>
                  <a:pt x="1286" y="0"/>
                </a:moveTo>
                <a:cubicBezTo>
                  <a:pt x="567" y="0"/>
                  <a:pt x="0" y="908"/>
                  <a:pt x="0" y="2004"/>
                </a:cubicBezTo>
                <a:cubicBezTo>
                  <a:pt x="0" y="3138"/>
                  <a:pt x="567" y="4046"/>
                  <a:pt x="1286" y="4046"/>
                </a:cubicBezTo>
                <a:cubicBezTo>
                  <a:pt x="1966" y="4046"/>
                  <a:pt x="2533" y="3138"/>
                  <a:pt x="2533" y="2004"/>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1" name="Google Shape;761;p10"/>
          <p:cNvSpPr/>
          <p:nvPr/>
        </p:nvSpPr>
        <p:spPr>
          <a:xfrm>
            <a:off x="281025" y="1680400"/>
            <a:ext cx="324527" cy="82627"/>
          </a:xfrm>
          <a:custGeom>
            <a:avLst/>
            <a:gdLst/>
            <a:ahLst/>
            <a:cxnLst/>
            <a:rect l="l" t="t" r="r" b="b"/>
            <a:pathLst>
              <a:path w="10360" h="2534" extrusionOk="0">
                <a:moveTo>
                  <a:pt x="794" y="1"/>
                </a:moveTo>
                <a:cubicBezTo>
                  <a:pt x="341" y="1"/>
                  <a:pt x="0" y="568"/>
                  <a:pt x="0" y="1248"/>
                </a:cubicBezTo>
                <a:cubicBezTo>
                  <a:pt x="0" y="1967"/>
                  <a:pt x="341" y="2534"/>
                  <a:pt x="794" y="2534"/>
                </a:cubicBezTo>
                <a:lnTo>
                  <a:pt x="9566" y="2534"/>
                </a:lnTo>
                <a:cubicBezTo>
                  <a:pt x="10019" y="2534"/>
                  <a:pt x="10360" y="1967"/>
                  <a:pt x="10360" y="1248"/>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2" name="Google Shape;762;p10"/>
          <p:cNvSpPr/>
          <p:nvPr/>
        </p:nvSpPr>
        <p:spPr>
          <a:xfrm>
            <a:off x="304707" y="1761756"/>
            <a:ext cx="32014" cy="1272"/>
          </a:xfrm>
          <a:custGeom>
            <a:avLst/>
            <a:gdLst/>
            <a:ahLst/>
            <a:cxnLst/>
            <a:rect l="l" t="t" r="r" b="b"/>
            <a:pathLst>
              <a:path w="1022" h="39" extrusionOk="0">
                <a:moveTo>
                  <a:pt x="1021" y="39"/>
                </a:moveTo>
                <a:lnTo>
                  <a:pt x="38" y="39"/>
                </a:lnTo>
                <a:cubicBezTo>
                  <a:pt x="38" y="39"/>
                  <a:pt x="38" y="39"/>
                  <a:pt x="38" y="39"/>
                </a:cubicBezTo>
                <a:cubicBezTo>
                  <a:pt x="38" y="39"/>
                  <a:pt x="38" y="39"/>
                  <a:pt x="38" y="39"/>
                </a:cubicBezTo>
                <a:lnTo>
                  <a:pt x="1021" y="39"/>
                </a:lnTo>
                <a:lnTo>
                  <a:pt x="1021" y="39"/>
                </a:lnTo>
                <a:close/>
                <a:moveTo>
                  <a:pt x="1" y="39"/>
                </a:moveTo>
                <a:lnTo>
                  <a:pt x="1" y="39"/>
                </a:lnTo>
                <a:lnTo>
                  <a:pt x="1" y="39"/>
                </a:lnTo>
                <a:close/>
                <a:moveTo>
                  <a:pt x="1" y="39"/>
                </a:moveTo>
                <a:lnTo>
                  <a:pt x="1" y="39"/>
                </a:lnTo>
                <a:lnTo>
                  <a:pt x="1" y="39"/>
                </a:lnTo>
                <a:close/>
                <a:moveTo>
                  <a:pt x="1" y="39"/>
                </a:moveTo>
                <a:lnTo>
                  <a:pt x="1" y="39"/>
                </a:lnTo>
                <a:lnTo>
                  <a:pt x="1" y="39"/>
                </a:lnTo>
                <a:close/>
                <a:moveTo>
                  <a:pt x="1" y="39"/>
                </a:moveTo>
                <a:cubicBezTo>
                  <a:pt x="1" y="39"/>
                  <a:pt x="1" y="39"/>
                  <a:pt x="1" y="1"/>
                </a:cubicBezTo>
                <a:cubicBezTo>
                  <a:pt x="1" y="39"/>
                  <a:pt x="1" y="39"/>
                  <a:pt x="1" y="39"/>
                </a:cubicBez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3" name="Google Shape;763;p10"/>
          <p:cNvSpPr/>
          <p:nvPr/>
        </p:nvSpPr>
        <p:spPr>
          <a:xfrm>
            <a:off x="605521" y="1721094"/>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4" name="Google Shape;764;p10"/>
          <p:cNvSpPr/>
          <p:nvPr/>
        </p:nvSpPr>
        <p:spPr>
          <a:xfrm>
            <a:off x="282216" y="1691487"/>
            <a:ext cx="323337" cy="71541"/>
          </a:xfrm>
          <a:custGeom>
            <a:avLst/>
            <a:gdLst/>
            <a:ahLst/>
            <a:cxnLst/>
            <a:rect l="l" t="t" r="r" b="b"/>
            <a:pathLst>
              <a:path w="10322" h="2194" extrusionOk="0">
                <a:moveTo>
                  <a:pt x="10057" y="1"/>
                </a:moveTo>
                <a:cubicBezTo>
                  <a:pt x="10095" y="114"/>
                  <a:pt x="10095" y="228"/>
                  <a:pt x="10095" y="303"/>
                </a:cubicBezTo>
                <a:cubicBezTo>
                  <a:pt x="10095" y="1022"/>
                  <a:pt x="9755" y="1589"/>
                  <a:pt x="9301" y="1589"/>
                </a:cubicBezTo>
                <a:lnTo>
                  <a:pt x="530" y="1589"/>
                </a:lnTo>
                <a:cubicBezTo>
                  <a:pt x="303" y="1589"/>
                  <a:pt x="114" y="1438"/>
                  <a:pt x="0" y="1249"/>
                </a:cubicBezTo>
                <a:lnTo>
                  <a:pt x="0" y="1249"/>
                </a:lnTo>
                <a:cubicBezTo>
                  <a:pt x="76" y="1740"/>
                  <a:pt x="340" y="2156"/>
                  <a:pt x="719" y="2156"/>
                </a:cubicBezTo>
                <a:cubicBezTo>
                  <a:pt x="719" y="2194"/>
                  <a:pt x="719" y="2194"/>
                  <a:pt x="719" y="2194"/>
                </a:cubicBezTo>
                <a:lnTo>
                  <a:pt x="9528" y="2194"/>
                </a:lnTo>
                <a:cubicBezTo>
                  <a:pt x="9981" y="2194"/>
                  <a:pt x="10322" y="1627"/>
                  <a:pt x="10322" y="908"/>
                </a:cubicBezTo>
                <a:cubicBezTo>
                  <a:pt x="10322" y="568"/>
                  <a:pt x="10208" y="228"/>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5" name="Google Shape;765;p10"/>
          <p:cNvSpPr/>
          <p:nvPr/>
        </p:nvSpPr>
        <p:spPr>
          <a:xfrm>
            <a:off x="546317" y="2012018"/>
            <a:ext cx="79378" cy="133202"/>
          </a:xfrm>
          <a:custGeom>
            <a:avLst/>
            <a:gdLst/>
            <a:ahLst/>
            <a:cxnLst/>
            <a:rect l="l" t="t" r="r" b="b"/>
            <a:pathLst>
              <a:path w="2534" h="4085" extrusionOk="0">
                <a:moveTo>
                  <a:pt x="1286" y="1"/>
                </a:moveTo>
                <a:cubicBezTo>
                  <a:pt x="567" y="1"/>
                  <a:pt x="0" y="908"/>
                  <a:pt x="0" y="2042"/>
                </a:cubicBezTo>
                <a:cubicBezTo>
                  <a:pt x="0" y="3177"/>
                  <a:pt x="567" y="4084"/>
                  <a:pt x="1286" y="4084"/>
                </a:cubicBezTo>
                <a:cubicBezTo>
                  <a:pt x="1966" y="4084"/>
                  <a:pt x="2533" y="3177"/>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6" name="Google Shape;766;p10"/>
          <p:cNvSpPr/>
          <p:nvPr/>
        </p:nvSpPr>
        <p:spPr>
          <a:xfrm>
            <a:off x="281025" y="2037909"/>
            <a:ext cx="324527" cy="81421"/>
          </a:xfrm>
          <a:custGeom>
            <a:avLst/>
            <a:gdLst/>
            <a:ahLst/>
            <a:cxnLst/>
            <a:rect l="l" t="t" r="r" b="b"/>
            <a:pathLst>
              <a:path w="10360" h="2497" extrusionOk="0">
                <a:moveTo>
                  <a:pt x="794" y="1"/>
                </a:moveTo>
                <a:cubicBezTo>
                  <a:pt x="341" y="1"/>
                  <a:pt x="0" y="568"/>
                  <a:pt x="0" y="1248"/>
                </a:cubicBezTo>
                <a:cubicBezTo>
                  <a:pt x="0" y="1929"/>
                  <a:pt x="341" y="2496"/>
                  <a:pt x="794" y="2496"/>
                </a:cubicBezTo>
                <a:lnTo>
                  <a:pt x="9566" y="2496"/>
                </a:lnTo>
                <a:cubicBezTo>
                  <a:pt x="10019" y="2496"/>
                  <a:pt x="10360" y="1929"/>
                  <a:pt x="10360" y="1248"/>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7" name="Google Shape;767;p10"/>
          <p:cNvSpPr/>
          <p:nvPr/>
        </p:nvSpPr>
        <p:spPr>
          <a:xfrm>
            <a:off x="304707" y="211929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8" name="Google Shape;768;p10"/>
          <p:cNvSpPr/>
          <p:nvPr/>
        </p:nvSpPr>
        <p:spPr>
          <a:xfrm>
            <a:off x="605521" y="2077364"/>
            <a:ext cx="31" cy="1272"/>
          </a:xfrm>
          <a:custGeom>
            <a:avLst/>
            <a:gdLst/>
            <a:ahLst/>
            <a:cxnLst/>
            <a:rect l="l" t="t" r="r" b="b"/>
            <a:pathLst>
              <a:path w="1" h="39" extrusionOk="0">
                <a:moveTo>
                  <a:pt x="1" y="38"/>
                </a:moveTo>
                <a:lnTo>
                  <a:pt x="1" y="38"/>
                </a:lnTo>
                <a:lnTo>
                  <a:pt x="1" y="38"/>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9" name="Google Shape;769;p10"/>
          <p:cNvSpPr/>
          <p:nvPr/>
        </p:nvSpPr>
        <p:spPr>
          <a:xfrm>
            <a:off x="282216" y="2049028"/>
            <a:ext cx="323337" cy="70302"/>
          </a:xfrm>
          <a:custGeom>
            <a:avLst/>
            <a:gdLst/>
            <a:ahLst/>
            <a:cxnLst/>
            <a:rect l="l" t="t" r="r" b="b"/>
            <a:pathLst>
              <a:path w="10322" h="2156" extrusionOk="0">
                <a:moveTo>
                  <a:pt x="10057" y="0"/>
                </a:moveTo>
                <a:cubicBezTo>
                  <a:pt x="10095" y="76"/>
                  <a:pt x="10095" y="189"/>
                  <a:pt x="10095" y="303"/>
                </a:cubicBezTo>
                <a:cubicBezTo>
                  <a:pt x="10095" y="983"/>
                  <a:pt x="9755" y="1550"/>
                  <a:pt x="9301" y="1550"/>
                </a:cubicBezTo>
                <a:lnTo>
                  <a:pt x="530" y="1550"/>
                </a:lnTo>
                <a:cubicBezTo>
                  <a:pt x="303" y="1550"/>
                  <a:pt x="114" y="1437"/>
                  <a:pt x="0" y="1210"/>
                </a:cubicBezTo>
                <a:lnTo>
                  <a:pt x="0" y="1210"/>
                </a:lnTo>
                <a:cubicBezTo>
                  <a:pt x="76" y="1739"/>
                  <a:pt x="340" y="2117"/>
                  <a:pt x="719" y="2155"/>
                </a:cubicBezTo>
                <a:lnTo>
                  <a:pt x="9528" y="2155"/>
                </a:lnTo>
                <a:cubicBezTo>
                  <a:pt x="9981" y="2155"/>
                  <a:pt x="10322" y="1588"/>
                  <a:pt x="10322" y="907"/>
                </a:cubicBezTo>
                <a:lnTo>
                  <a:pt x="10322" y="870"/>
                </a:lnTo>
                <a:cubicBezTo>
                  <a:pt x="10322" y="529"/>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0" name="Google Shape;770;p10"/>
          <p:cNvSpPr/>
          <p:nvPr/>
        </p:nvSpPr>
        <p:spPr>
          <a:xfrm>
            <a:off x="546317" y="2369560"/>
            <a:ext cx="79378" cy="131930"/>
          </a:xfrm>
          <a:custGeom>
            <a:avLst/>
            <a:gdLst/>
            <a:ahLst/>
            <a:cxnLst/>
            <a:rect l="l" t="t" r="r" b="b"/>
            <a:pathLst>
              <a:path w="2534" h="4046" extrusionOk="0">
                <a:moveTo>
                  <a:pt x="1286" y="0"/>
                </a:moveTo>
                <a:cubicBezTo>
                  <a:pt x="567" y="0"/>
                  <a:pt x="0" y="907"/>
                  <a:pt x="0" y="2004"/>
                </a:cubicBezTo>
                <a:cubicBezTo>
                  <a:pt x="0" y="3138"/>
                  <a:pt x="567" y="4045"/>
                  <a:pt x="1286" y="4045"/>
                </a:cubicBezTo>
                <a:cubicBezTo>
                  <a:pt x="1966" y="4045"/>
                  <a:pt x="2533" y="3138"/>
                  <a:pt x="2533" y="2004"/>
                </a:cubicBezTo>
                <a:cubicBezTo>
                  <a:pt x="2533" y="907"/>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1" name="Google Shape;771;p10"/>
          <p:cNvSpPr/>
          <p:nvPr/>
        </p:nvSpPr>
        <p:spPr>
          <a:xfrm>
            <a:off x="281025" y="2394211"/>
            <a:ext cx="324527" cy="81388"/>
          </a:xfrm>
          <a:custGeom>
            <a:avLst/>
            <a:gdLst/>
            <a:ahLst/>
            <a:cxnLst/>
            <a:rect l="l" t="t" r="r" b="b"/>
            <a:pathLst>
              <a:path w="10360" h="2496" extrusionOk="0">
                <a:moveTo>
                  <a:pt x="794" y="0"/>
                </a:moveTo>
                <a:cubicBezTo>
                  <a:pt x="341" y="0"/>
                  <a:pt x="0" y="567"/>
                  <a:pt x="0" y="1248"/>
                </a:cubicBezTo>
                <a:cubicBezTo>
                  <a:pt x="0" y="1966"/>
                  <a:pt x="341" y="2495"/>
                  <a:pt x="794" y="2495"/>
                </a:cubicBezTo>
                <a:lnTo>
                  <a:pt x="9566" y="2495"/>
                </a:lnTo>
                <a:cubicBezTo>
                  <a:pt x="10019" y="2495"/>
                  <a:pt x="10360" y="1966"/>
                  <a:pt x="10360" y="1248"/>
                </a:cubicBezTo>
                <a:cubicBezTo>
                  <a:pt x="10360" y="567"/>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2" name="Google Shape;772;p10"/>
          <p:cNvSpPr/>
          <p:nvPr/>
        </p:nvSpPr>
        <p:spPr>
          <a:xfrm>
            <a:off x="304707" y="247556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cubicBezTo>
                  <a:pt x="1" y="0"/>
                  <a:pt x="1" y="0"/>
                  <a:pt x="1" y="0"/>
                </a:cubicBezTo>
                <a:cubicBezTo>
                  <a:pt x="1" y="0"/>
                  <a:pt x="1" y="0"/>
                  <a:pt x="1" y="0"/>
                </a:cubicBez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3" name="Google Shape;773;p10"/>
          <p:cNvSpPr/>
          <p:nvPr/>
        </p:nvSpPr>
        <p:spPr>
          <a:xfrm>
            <a:off x="605521" y="2434872"/>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4" name="Google Shape;774;p10"/>
          <p:cNvSpPr/>
          <p:nvPr/>
        </p:nvSpPr>
        <p:spPr>
          <a:xfrm>
            <a:off x="282216" y="2405297"/>
            <a:ext cx="323337" cy="70302"/>
          </a:xfrm>
          <a:custGeom>
            <a:avLst/>
            <a:gdLst/>
            <a:ahLst/>
            <a:cxnLst/>
            <a:rect l="l" t="t" r="r" b="b"/>
            <a:pathLst>
              <a:path w="10322" h="2156" extrusionOk="0">
                <a:moveTo>
                  <a:pt x="10057" y="0"/>
                </a:moveTo>
                <a:cubicBezTo>
                  <a:pt x="10095" y="114"/>
                  <a:pt x="10095" y="189"/>
                  <a:pt x="10095" y="303"/>
                </a:cubicBezTo>
                <a:cubicBezTo>
                  <a:pt x="10095" y="1021"/>
                  <a:pt x="9755" y="1551"/>
                  <a:pt x="9301" y="1551"/>
                </a:cubicBezTo>
                <a:lnTo>
                  <a:pt x="530" y="1551"/>
                </a:lnTo>
                <a:cubicBezTo>
                  <a:pt x="303" y="1551"/>
                  <a:pt x="114" y="1437"/>
                  <a:pt x="0" y="1248"/>
                </a:cubicBezTo>
                <a:lnTo>
                  <a:pt x="0" y="1248"/>
                </a:lnTo>
                <a:cubicBezTo>
                  <a:pt x="76" y="1777"/>
                  <a:pt x="378" y="2155"/>
                  <a:pt x="719" y="2155"/>
                </a:cubicBezTo>
                <a:lnTo>
                  <a:pt x="9528" y="2155"/>
                </a:lnTo>
                <a:cubicBezTo>
                  <a:pt x="9981" y="2155"/>
                  <a:pt x="10322" y="1626"/>
                  <a:pt x="10322" y="908"/>
                </a:cubicBezTo>
                <a:cubicBezTo>
                  <a:pt x="10322" y="530"/>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5" name="Google Shape;775;p10"/>
          <p:cNvSpPr/>
          <p:nvPr/>
        </p:nvSpPr>
        <p:spPr>
          <a:xfrm>
            <a:off x="546317" y="2725829"/>
            <a:ext cx="79378" cy="131930"/>
          </a:xfrm>
          <a:custGeom>
            <a:avLst/>
            <a:gdLst/>
            <a:ahLst/>
            <a:cxnLst/>
            <a:rect l="l" t="t" r="r" b="b"/>
            <a:pathLst>
              <a:path w="2534" h="4046" extrusionOk="0">
                <a:moveTo>
                  <a:pt x="1286" y="0"/>
                </a:moveTo>
                <a:cubicBezTo>
                  <a:pt x="567" y="0"/>
                  <a:pt x="0" y="908"/>
                  <a:pt x="0" y="2042"/>
                </a:cubicBezTo>
                <a:cubicBezTo>
                  <a:pt x="0" y="3138"/>
                  <a:pt x="567" y="4046"/>
                  <a:pt x="1286" y="4046"/>
                </a:cubicBezTo>
                <a:cubicBezTo>
                  <a:pt x="1966" y="4046"/>
                  <a:pt x="2533" y="3138"/>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6" name="Google Shape;776;p10"/>
          <p:cNvSpPr/>
          <p:nvPr/>
        </p:nvSpPr>
        <p:spPr>
          <a:xfrm>
            <a:off x="281025" y="2751719"/>
            <a:ext cx="324527" cy="81388"/>
          </a:xfrm>
          <a:custGeom>
            <a:avLst/>
            <a:gdLst/>
            <a:ahLst/>
            <a:cxnLst/>
            <a:rect l="l" t="t" r="r" b="b"/>
            <a:pathLst>
              <a:path w="10360" h="2496" extrusionOk="0">
                <a:moveTo>
                  <a:pt x="794" y="0"/>
                </a:moveTo>
                <a:cubicBezTo>
                  <a:pt x="341" y="0"/>
                  <a:pt x="0" y="530"/>
                  <a:pt x="0" y="1248"/>
                </a:cubicBezTo>
                <a:cubicBezTo>
                  <a:pt x="0" y="1929"/>
                  <a:pt x="341" y="2496"/>
                  <a:pt x="794" y="2496"/>
                </a:cubicBezTo>
                <a:lnTo>
                  <a:pt x="9566" y="2496"/>
                </a:lnTo>
                <a:cubicBezTo>
                  <a:pt x="10019" y="2496"/>
                  <a:pt x="10360" y="1929"/>
                  <a:pt x="10360" y="1248"/>
                </a:cubicBezTo>
                <a:cubicBezTo>
                  <a:pt x="10360" y="530"/>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7" name="Google Shape;777;p10"/>
          <p:cNvSpPr/>
          <p:nvPr/>
        </p:nvSpPr>
        <p:spPr>
          <a:xfrm>
            <a:off x="304707" y="2833075"/>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lnTo>
                  <a:pt x="1" y="1"/>
                </a:lnTo>
                <a:lnTo>
                  <a:pt x="1" y="1"/>
                </a:lnTo>
                <a:close/>
                <a:moveTo>
                  <a:pt x="1" y="1"/>
                </a:moveTo>
                <a:lnTo>
                  <a:pt x="1" y="1"/>
                </a:lnTo>
                <a:lnTo>
                  <a:pt x="1" y="1"/>
                </a:lnTo>
                <a:close/>
                <a:moveTo>
                  <a:pt x="1" y="1"/>
                </a:moveTo>
                <a:cubicBezTo>
                  <a:pt x="1" y="1"/>
                  <a:pt x="1" y="1"/>
                  <a:pt x="1" y="1"/>
                </a:cubicBezTo>
                <a:cubicBezTo>
                  <a:pt x="1" y="1"/>
                  <a:pt x="1" y="1"/>
                  <a:pt x="1" y="1"/>
                </a:cubicBezTo>
                <a:close/>
                <a:moveTo>
                  <a:pt x="1" y="1"/>
                </a:moveTo>
                <a:lnTo>
                  <a:pt x="1" y="1"/>
                </a:lnTo>
                <a:lnTo>
                  <a:pt x="1" y="1"/>
                </a:ln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8" name="Google Shape;778;p10"/>
          <p:cNvSpPr/>
          <p:nvPr/>
        </p:nvSpPr>
        <p:spPr>
          <a:xfrm>
            <a:off x="605521" y="2791174"/>
            <a:ext cx="31" cy="1272"/>
          </a:xfrm>
          <a:custGeom>
            <a:avLst/>
            <a:gdLst/>
            <a:ahLst/>
            <a:cxnLst/>
            <a:rect l="l" t="t" r="r" b="b"/>
            <a:pathLst>
              <a:path w="1" h="39" extrusionOk="0">
                <a:moveTo>
                  <a:pt x="1" y="38"/>
                </a:moveTo>
                <a:lnTo>
                  <a:pt x="1" y="38"/>
                </a:lnTo>
                <a:lnTo>
                  <a:pt x="1" y="38"/>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9" name="Google Shape;779;p10"/>
          <p:cNvSpPr/>
          <p:nvPr/>
        </p:nvSpPr>
        <p:spPr>
          <a:xfrm>
            <a:off x="282216" y="2761567"/>
            <a:ext cx="323337" cy="71541"/>
          </a:xfrm>
          <a:custGeom>
            <a:avLst/>
            <a:gdLst/>
            <a:ahLst/>
            <a:cxnLst/>
            <a:rect l="l" t="t" r="r" b="b"/>
            <a:pathLst>
              <a:path w="10322" h="2194" extrusionOk="0">
                <a:moveTo>
                  <a:pt x="10057" y="1"/>
                </a:moveTo>
                <a:cubicBezTo>
                  <a:pt x="10095" y="114"/>
                  <a:pt x="10095" y="228"/>
                  <a:pt x="10095" y="341"/>
                </a:cubicBezTo>
                <a:cubicBezTo>
                  <a:pt x="10095" y="1022"/>
                  <a:pt x="9755" y="1589"/>
                  <a:pt x="9301" y="1589"/>
                </a:cubicBezTo>
                <a:lnTo>
                  <a:pt x="530" y="1589"/>
                </a:lnTo>
                <a:cubicBezTo>
                  <a:pt x="303" y="1589"/>
                  <a:pt x="114" y="1475"/>
                  <a:pt x="0" y="1248"/>
                </a:cubicBezTo>
                <a:lnTo>
                  <a:pt x="0" y="1248"/>
                </a:lnTo>
                <a:cubicBezTo>
                  <a:pt x="76" y="1778"/>
                  <a:pt x="340" y="2156"/>
                  <a:pt x="719" y="2194"/>
                </a:cubicBezTo>
                <a:lnTo>
                  <a:pt x="9528" y="2194"/>
                </a:lnTo>
                <a:cubicBezTo>
                  <a:pt x="9981" y="2194"/>
                  <a:pt x="10322" y="1627"/>
                  <a:pt x="10322" y="946"/>
                </a:cubicBezTo>
                <a:lnTo>
                  <a:pt x="10322" y="908"/>
                </a:lnTo>
                <a:cubicBezTo>
                  <a:pt x="10322" y="568"/>
                  <a:pt x="10208" y="228"/>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0" name="Google Shape;780;p10"/>
          <p:cNvSpPr/>
          <p:nvPr/>
        </p:nvSpPr>
        <p:spPr>
          <a:xfrm>
            <a:off x="546317" y="3083338"/>
            <a:ext cx="79378" cy="131963"/>
          </a:xfrm>
          <a:custGeom>
            <a:avLst/>
            <a:gdLst/>
            <a:ahLst/>
            <a:cxnLst/>
            <a:rect l="l" t="t" r="r" b="b"/>
            <a:pathLst>
              <a:path w="2534" h="4047" extrusionOk="0">
                <a:moveTo>
                  <a:pt x="1286" y="1"/>
                </a:moveTo>
                <a:cubicBezTo>
                  <a:pt x="567" y="1"/>
                  <a:pt x="0" y="908"/>
                  <a:pt x="0" y="2004"/>
                </a:cubicBezTo>
                <a:cubicBezTo>
                  <a:pt x="0" y="3139"/>
                  <a:pt x="567" y="4046"/>
                  <a:pt x="1286" y="4046"/>
                </a:cubicBezTo>
                <a:cubicBezTo>
                  <a:pt x="1966" y="4046"/>
                  <a:pt x="2533" y="3139"/>
                  <a:pt x="2533" y="2004"/>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1" name="Google Shape;781;p10"/>
          <p:cNvSpPr/>
          <p:nvPr/>
        </p:nvSpPr>
        <p:spPr>
          <a:xfrm>
            <a:off x="281025" y="3107989"/>
            <a:ext cx="324527" cy="81421"/>
          </a:xfrm>
          <a:custGeom>
            <a:avLst/>
            <a:gdLst/>
            <a:ahLst/>
            <a:cxnLst/>
            <a:rect l="l" t="t" r="r" b="b"/>
            <a:pathLst>
              <a:path w="10360" h="2497" extrusionOk="0">
                <a:moveTo>
                  <a:pt x="794" y="1"/>
                </a:moveTo>
                <a:cubicBezTo>
                  <a:pt x="341" y="1"/>
                  <a:pt x="0" y="568"/>
                  <a:pt x="0" y="1248"/>
                </a:cubicBezTo>
                <a:cubicBezTo>
                  <a:pt x="0" y="1929"/>
                  <a:pt x="341" y="2496"/>
                  <a:pt x="794" y="2496"/>
                </a:cubicBezTo>
                <a:lnTo>
                  <a:pt x="9566" y="2496"/>
                </a:lnTo>
                <a:cubicBezTo>
                  <a:pt x="10019" y="2496"/>
                  <a:pt x="10360" y="1929"/>
                  <a:pt x="10360" y="1248"/>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2" name="Google Shape;782;p10"/>
          <p:cNvSpPr/>
          <p:nvPr/>
        </p:nvSpPr>
        <p:spPr>
          <a:xfrm>
            <a:off x="304707" y="318937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cubicBezTo>
                  <a:pt x="1" y="0"/>
                  <a:pt x="1" y="0"/>
                  <a:pt x="1" y="0"/>
                </a:cubicBezTo>
                <a:cubicBezTo>
                  <a:pt x="1" y="0"/>
                  <a:pt x="1" y="0"/>
                  <a:pt x="1" y="0"/>
                </a:cubicBez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3" name="Google Shape;783;p10"/>
          <p:cNvSpPr/>
          <p:nvPr/>
        </p:nvSpPr>
        <p:spPr>
          <a:xfrm>
            <a:off x="605521" y="3148683"/>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4" name="Google Shape;784;p10"/>
          <p:cNvSpPr/>
          <p:nvPr/>
        </p:nvSpPr>
        <p:spPr>
          <a:xfrm>
            <a:off x="282216" y="3119108"/>
            <a:ext cx="323337" cy="70302"/>
          </a:xfrm>
          <a:custGeom>
            <a:avLst/>
            <a:gdLst/>
            <a:ahLst/>
            <a:cxnLst/>
            <a:rect l="l" t="t" r="r" b="b"/>
            <a:pathLst>
              <a:path w="10322" h="2156" extrusionOk="0">
                <a:moveTo>
                  <a:pt x="10057" y="0"/>
                </a:moveTo>
                <a:cubicBezTo>
                  <a:pt x="10095" y="113"/>
                  <a:pt x="10095" y="189"/>
                  <a:pt x="10095" y="302"/>
                </a:cubicBezTo>
                <a:cubicBezTo>
                  <a:pt x="10095" y="1021"/>
                  <a:pt x="9755" y="1550"/>
                  <a:pt x="9301" y="1550"/>
                </a:cubicBezTo>
                <a:lnTo>
                  <a:pt x="530" y="1550"/>
                </a:lnTo>
                <a:cubicBezTo>
                  <a:pt x="303" y="1550"/>
                  <a:pt x="114" y="1437"/>
                  <a:pt x="0" y="1248"/>
                </a:cubicBezTo>
                <a:lnTo>
                  <a:pt x="0" y="1248"/>
                </a:lnTo>
                <a:cubicBezTo>
                  <a:pt x="76" y="1739"/>
                  <a:pt x="340" y="2155"/>
                  <a:pt x="719" y="2155"/>
                </a:cubicBezTo>
                <a:lnTo>
                  <a:pt x="9528" y="2155"/>
                </a:lnTo>
                <a:cubicBezTo>
                  <a:pt x="9981" y="2155"/>
                  <a:pt x="10322" y="1588"/>
                  <a:pt x="10322" y="907"/>
                </a:cubicBezTo>
                <a:cubicBezTo>
                  <a:pt x="10322" y="529"/>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5" name="Google Shape;785;p10"/>
          <p:cNvSpPr/>
          <p:nvPr/>
        </p:nvSpPr>
        <p:spPr>
          <a:xfrm>
            <a:off x="546317" y="3439640"/>
            <a:ext cx="79378" cy="131930"/>
          </a:xfrm>
          <a:custGeom>
            <a:avLst/>
            <a:gdLst/>
            <a:ahLst/>
            <a:cxnLst/>
            <a:rect l="l" t="t" r="r" b="b"/>
            <a:pathLst>
              <a:path w="2534" h="4046" extrusionOk="0">
                <a:moveTo>
                  <a:pt x="1286" y="0"/>
                </a:moveTo>
                <a:cubicBezTo>
                  <a:pt x="567" y="0"/>
                  <a:pt x="0" y="907"/>
                  <a:pt x="0" y="2042"/>
                </a:cubicBezTo>
                <a:cubicBezTo>
                  <a:pt x="0" y="3138"/>
                  <a:pt x="567" y="4045"/>
                  <a:pt x="1286" y="4045"/>
                </a:cubicBezTo>
                <a:cubicBezTo>
                  <a:pt x="1966" y="4045"/>
                  <a:pt x="2533" y="3138"/>
                  <a:pt x="2533" y="2042"/>
                </a:cubicBezTo>
                <a:cubicBezTo>
                  <a:pt x="2533" y="907"/>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6" name="Google Shape;786;p10"/>
          <p:cNvSpPr/>
          <p:nvPr/>
        </p:nvSpPr>
        <p:spPr>
          <a:xfrm>
            <a:off x="281025" y="3465498"/>
            <a:ext cx="324527" cy="81421"/>
          </a:xfrm>
          <a:custGeom>
            <a:avLst/>
            <a:gdLst/>
            <a:ahLst/>
            <a:cxnLst/>
            <a:rect l="l" t="t" r="r" b="b"/>
            <a:pathLst>
              <a:path w="10360" h="2497" extrusionOk="0">
                <a:moveTo>
                  <a:pt x="794" y="1"/>
                </a:moveTo>
                <a:cubicBezTo>
                  <a:pt x="341" y="1"/>
                  <a:pt x="0" y="530"/>
                  <a:pt x="0" y="1249"/>
                </a:cubicBezTo>
                <a:cubicBezTo>
                  <a:pt x="0" y="1929"/>
                  <a:pt x="341" y="2496"/>
                  <a:pt x="794" y="2496"/>
                </a:cubicBezTo>
                <a:lnTo>
                  <a:pt x="9566" y="2496"/>
                </a:lnTo>
                <a:cubicBezTo>
                  <a:pt x="10019" y="2496"/>
                  <a:pt x="10360" y="1929"/>
                  <a:pt x="10360" y="1249"/>
                </a:cubicBezTo>
                <a:cubicBezTo>
                  <a:pt x="10360" y="530"/>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7" name="Google Shape;787;p10"/>
          <p:cNvSpPr/>
          <p:nvPr/>
        </p:nvSpPr>
        <p:spPr>
          <a:xfrm>
            <a:off x="304707" y="3546886"/>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8" name="Google Shape;788;p10"/>
          <p:cNvSpPr/>
          <p:nvPr/>
        </p:nvSpPr>
        <p:spPr>
          <a:xfrm>
            <a:off x="605521" y="3504953"/>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9" name="Google Shape;789;p10"/>
          <p:cNvSpPr/>
          <p:nvPr/>
        </p:nvSpPr>
        <p:spPr>
          <a:xfrm>
            <a:off x="282216" y="3475378"/>
            <a:ext cx="323337" cy="71541"/>
          </a:xfrm>
          <a:custGeom>
            <a:avLst/>
            <a:gdLst/>
            <a:ahLst/>
            <a:cxnLst/>
            <a:rect l="l" t="t" r="r" b="b"/>
            <a:pathLst>
              <a:path w="10322" h="2194" extrusionOk="0">
                <a:moveTo>
                  <a:pt x="10057" y="0"/>
                </a:moveTo>
                <a:lnTo>
                  <a:pt x="10057" y="0"/>
                </a:lnTo>
                <a:cubicBezTo>
                  <a:pt x="10095" y="114"/>
                  <a:pt x="10095" y="227"/>
                  <a:pt x="10095" y="341"/>
                </a:cubicBezTo>
                <a:cubicBezTo>
                  <a:pt x="10095" y="1021"/>
                  <a:pt x="9755" y="1588"/>
                  <a:pt x="9301" y="1588"/>
                </a:cubicBezTo>
                <a:lnTo>
                  <a:pt x="530" y="1588"/>
                </a:lnTo>
                <a:cubicBezTo>
                  <a:pt x="303" y="1588"/>
                  <a:pt x="114" y="1437"/>
                  <a:pt x="0" y="1248"/>
                </a:cubicBezTo>
                <a:lnTo>
                  <a:pt x="0" y="1248"/>
                </a:lnTo>
                <a:cubicBezTo>
                  <a:pt x="76" y="1777"/>
                  <a:pt x="340" y="2155"/>
                  <a:pt x="719" y="2193"/>
                </a:cubicBezTo>
                <a:lnTo>
                  <a:pt x="9528" y="2193"/>
                </a:lnTo>
                <a:cubicBezTo>
                  <a:pt x="9981" y="2193"/>
                  <a:pt x="10322" y="1626"/>
                  <a:pt x="10322" y="946"/>
                </a:cubicBezTo>
                <a:lnTo>
                  <a:pt x="10322" y="908"/>
                </a:lnTo>
                <a:cubicBezTo>
                  <a:pt x="10322" y="568"/>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0" name="Google Shape;790;p10"/>
          <p:cNvSpPr/>
          <p:nvPr/>
        </p:nvSpPr>
        <p:spPr>
          <a:xfrm>
            <a:off x="546317" y="3795909"/>
            <a:ext cx="79378" cy="133169"/>
          </a:xfrm>
          <a:custGeom>
            <a:avLst/>
            <a:gdLst/>
            <a:ahLst/>
            <a:cxnLst/>
            <a:rect l="l" t="t" r="r" b="b"/>
            <a:pathLst>
              <a:path w="2534" h="4084" extrusionOk="0">
                <a:moveTo>
                  <a:pt x="1286" y="0"/>
                </a:moveTo>
                <a:cubicBezTo>
                  <a:pt x="567" y="0"/>
                  <a:pt x="0" y="908"/>
                  <a:pt x="0" y="2042"/>
                </a:cubicBezTo>
                <a:cubicBezTo>
                  <a:pt x="0" y="3176"/>
                  <a:pt x="567" y="4084"/>
                  <a:pt x="1286" y="4084"/>
                </a:cubicBezTo>
                <a:cubicBezTo>
                  <a:pt x="1966" y="4084"/>
                  <a:pt x="2533" y="3176"/>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1" name="Google Shape;791;p10"/>
          <p:cNvSpPr/>
          <p:nvPr/>
        </p:nvSpPr>
        <p:spPr>
          <a:xfrm>
            <a:off x="281025" y="3821800"/>
            <a:ext cx="324527" cy="81388"/>
          </a:xfrm>
          <a:custGeom>
            <a:avLst/>
            <a:gdLst/>
            <a:ahLst/>
            <a:cxnLst/>
            <a:rect l="l" t="t" r="r" b="b"/>
            <a:pathLst>
              <a:path w="10360" h="2496" extrusionOk="0">
                <a:moveTo>
                  <a:pt x="794" y="0"/>
                </a:moveTo>
                <a:cubicBezTo>
                  <a:pt x="341" y="0"/>
                  <a:pt x="0" y="567"/>
                  <a:pt x="0" y="1248"/>
                </a:cubicBezTo>
                <a:cubicBezTo>
                  <a:pt x="0" y="1929"/>
                  <a:pt x="341" y="2496"/>
                  <a:pt x="794" y="2496"/>
                </a:cubicBezTo>
                <a:lnTo>
                  <a:pt x="9566" y="2496"/>
                </a:lnTo>
                <a:cubicBezTo>
                  <a:pt x="10019" y="2496"/>
                  <a:pt x="10360" y="1929"/>
                  <a:pt x="10360" y="1248"/>
                </a:cubicBezTo>
                <a:cubicBezTo>
                  <a:pt x="10360" y="567"/>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2" name="Google Shape;792;p10"/>
          <p:cNvSpPr/>
          <p:nvPr/>
        </p:nvSpPr>
        <p:spPr>
          <a:xfrm>
            <a:off x="304707" y="3903155"/>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cubicBezTo>
                  <a:pt x="1" y="1"/>
                  <a:pt x="1" y="1"/>
                  <a:pt x="1" y="1"/>
                </a:cubicBezTo>
                <a:cubicBezTo>
                  <a:pt x="1" y="1"/>
                  <a:pt x="1" y="1"/>
                  <a:pt x="1" y="1"/>
                </a:cubicBezTo>
                <a:close/>
                <a:moveTo>
                  <a:pt x="1" y="1"/>
                </a:moveTo>
                <a:lnTo>
                  <a:pt x="1" y="1"/>
                </a:lnTo>
                <a:lnTo>
                  <a:pt x="1" y="1"/>
                </a:lnTo>
                <a:close/>
                <a:moveTo>
                  <a:pt x="1" y="1"/>
                </a:moveTo>
                <a:lnTo>
                  <a:pt x="1" y="1"/>
                </a:lnTo>
                <a:lnTo>
                  <a:pt x="1" y="1"/>
                </a:lnTo>
                <a:close/>
                <a:moveTo>
                  <a:pt x="1" y="1"/>
                </a:moveTo>
                <a:lnTo>
                  <a:pt x="1" y="1"/>
                </a:lnTo>
                <a:lnTo>
                  <a:pt x="1" y="1"/>
                </a:ln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3" name="Google Shape;793;p10"/>
          <p:cNvSpPr/>
          <p:nvPr/>
        </p:nvSpPr>
        <p:spPr>
          <a:xfrm>
            <a:off x="605521" y="3862494"/>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4" name="Google Shape;794;p10"/>
          <p:cNvSpPr/>
          <p:nvPr/>
        </p:nvSpPr>
        <p:spPr>
          <a:xfrm>
            <a:off x="282216" y="3832886"/>
            <a:ext cx="323337" cy="70302"/>
          </a:xfrm>
          <a:custGeom>
            <a:avLst/>
            <a:gdLst/>
            <a:ahLst/>
            <a:cxnLst/>
            <a:rect l="l" t="t" r="r" b="b"/>
            <a:pathLst>
              <a:path w="10322" h="2156" extrusionOk="0">
                <a:moveTo>
                  <a:pt x="10057" y="1"/>
                </a:moveTo>
                <a:lnTo>
                  <a:pt x="10057" y="1"/>
                </a:lnTo>
                <a:cubicBezTo>
                  <a:pt x="10095" y="76"/>
                  <a:pt x="10095" y="190"/>
                  <a:pt x="10095" y="303"/>
                </a:cubicBezTo>
                <a:cubicBezTo>
                  <a:pt x="10095" y="984"/>
                  <a:pt x="9755" y="1551"/>
                  <a:pt x="9301" y="1551"/>
                </a:cubicBezTo>
                <a:lnTo>
                  <a:pt x="530" y="1551"/>
                </a:lnTo>
                <a:cubicBezTo>
                  <a:pt x="303" y="1551"/>
                  <a:pt x="114" y="1437"/>
                  <a:pt x="0" y="1210"/>
                </a:cubicBezTo>
                <a:lnTo>
                  <a:pt x="0" y="1210"/>
                </a:lnTo>
                <a:cubicBezTo>
                  <a:pt x="76" y="1740"/>
                  <a:pt x="340" y="2118"/>
                  <a:pt x="719" y="2156"/>
                </a:cubicBezTo>
                <a:lnTo>
                  <a:pt x="9528" y="2156"/>
                </a:lnTo>
                <a:cubicBezTo>
                  <a:pt x="9981" y="2156"/>
                  <a:pt x="10322" y="1589"/>
                  <a:pt x="10322" y="908"/>
                </a:cubicBezTo>
                <a:cubicBezTo>
                  <a:pt x="10322" y="530"/>
                  <a:pt x="10208" y="227"/>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5" name="Google Shape;795;p10"/>
          <p:cNvSpPr/>
          <p:nvPr/>
        </p:nvSpPr>
        <p:spPr>
          <a:xfrm>
            <a:off x="546317" y="4153418"/>
            <a:ext cx="79378" cy="131963"/>
          </a:xfrm>
          <a:custGeom>
            <a:avLst/>
            <a:gdLst/>
            <a:ahLst/>
            <a:cxnLst/>
            <a:rect l="l" t="t" r="r" b="b"/>
            <a:pathLst>
              <a:path w="2534" h="4047" extrusionOk="0">
                <a:moveTo>
                  <a:pt x="1286" y="1"/>
                </a:moveTo>
                <a:cubicBezTo>
                  <a:pt x="567" y="1"/>
                  <a:pt x="0" y="908"/>
                  <a:pt x="0" y="2042"/>
                </a:cubicBezTo>
                <a:cubicBezTo>
                  <a:pt x="0" y="3139"/>
                  <a:pt x="567" y="4046"/>
                  <a:pt x="1286" y="4046"/>
                </a:cubicBezTo>
                <a:cubicBezTo>
                  <a:pt x="1966" y="4046"/>
                  <a:pt x="2533" y="3139"/>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6" name="Google Shape;796;p10"/>
          <p:cNvSpPr/>
          <p:nvPr/>
        </p:nvSpPr>
        <p:spPr>
          <a:xfrm>
            <a:off x="281025" y="4178069"/>
            <a:ext cx="324527" cy="82627"/>
          </a:xfrm>
          <a:custGeom>
            <a:avLst/>
            <a:gdLst/>
            <a:ahLst/>
            <a:cxnLst/>
            <a:rect l="l" t="t" r="r" b="b"/>
            <a:pathLst>
              <a:path w="10360" h="2534" extrusionOk="0">
                <a:moveTo>
                  <a:pt x="794" y="1"/>
                </a:moveTo>
                <a:cubicBezTo>
                  <a:pt x="341" y="1"/>
                  <a:pt x="0" y="568"/>
                  <a:pt x="0" y="1286"/>
                </a:cubicBezTo>
                <a:cubicBezTo>
                  <a:pt x="0" y="1967"/>
                  <a:pt x="341" y="2534"/>
                  <a:pt x="794" y="2534"/>
                </a:cubicBezTo>
                <a:lnTo>
                  <a:pt x="9566" y="2534"/>
                </a:lnTo>
                <a:cubicBezTo>
                  <a:pt x="10019" y="2534"/>
                  <a:pt x="10360" y="1967"/>
                  <a:pt x="10360" y="1286"/>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7" name="Google Shape;797;p10"/>
          <p:cNvSpPr/>
          <p:nvPr/>
        </p:nvSpPr>
        <p:spPr>
          <a:xfrm>
            <a:off x="304707" y="4260664"/>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lnTo>
                  <a:pt x="1" y="1"/>
                </a:lnTo>
                <a:lnTo>
                  <a:pt x="1" y="1"/>
                </a:lnTo>
                <a:close/>
                <a:moveTo>
                  <a:pt x="1" y="1"/>
                </a:moveTo>
                <a:lnTo>
                  <a:pt x="1" y="1"/>
                </a:lnTo>
                <a:lnTo>
                  <a:pt x="1" y="1"/>
                </a:lnTo>
                <a:close/>
                <a:moveTo>
                  <a:pt x="1" y="1"/>
                </a:moveTo>
                <a:lnTo>
                  <a:pt x="1" y="1"/>
                </a:lnTo>
                <a:lnTo>
                  <a:pt x="1" y="1"/>
                </a:lnTo>
                <a:close/>
                <a:moveTo>
                  <a:pt x="1" y="1"/>
                </a:moveTo>
                <a:cubicBezTo>
                  <a:pt x="1" y="1"/>
                  <a:pt x="1" y="1"/>
                  <a:pt x="1" y="1"/>
                </a:cubicBezTo>
                <a:cubicBezTo>
                  <a:pt x="1" y="1"/>
                  <a:pt x="1" y="1"/>
                  <a:pt x="1" y="1"/>
                </a:cubicBez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8" name="Google Shape;798;p10"/>
          <p:cNvSpPr/>
          <p:nvPr/>
        </p:nvSpPr>
        <p:spPr>
          <a:xfrm>
            <a:off x="605521" y="4218763"/>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9" name="Google Shape;799;p10"/>
          <p:cNvSpPr/>
          <p:nvPr/>
        </p:nvSpPr>
        <p:spPr>
          <a:xfrm>
            <a:off x="282216" y="4189188"/>
            <a:ext cx="323337" cy="71508"/>
          </a:xfrm>
          <a:custGeom>
            <a:avLst/>
            <a:gdLst/>
            <a:ahLst/>
            <a:cxnLst/>
            <a:rect l="l" t="t" r="r" b="b"/>
            <a:pathLst>
              <a:path w="10322" h="2193" extrusionOk="0">
                <a:moveTo>
                  <a:pt x="10057" y="0"/>
                </a:moveTo>
                <a:lnTo>
                  <a:pt x="10057" y="0"/>
                </a:lnTo>
                <a:cubicBezTo>
                  <a:pt x="10095" y="113"/>
                  <a:pt x="10095" y="227"/>
                  <a:pt x="10095" y="340"/>
                </a:cubicBezTo>
                <a:cubicBezTo>
                  <a:pt x="10095" y="1021"/>
                  <a:pt x="9755" y="1588"/>
                  <a:pt x="9301" y="1588"/>
                </a:cubicBezTo>
                <a:lnTo>
                  <a:pt x="530" y="1588"/>
                </a:lnTo>
                <a:cubicBezTo>
                  <a:pt x="303" y="1588"/>
                  <a:pt x="114" y="1437"/>
                  <a:pt x="0" y="1248"/>
                </a:cubicBezTo>
                <a:lnTo>
                  <a:pt x="0" y="1248"/>
                </a:lnTo>
                <a:cubicBezTo>
                  <a:pt x="76" y="1777"/>
                  <a:pt x="378" y="2155"/>
                  <a:pt x="719" y="2193"/>
                </a:cubicBezTo>
                <a:lnTo>
                  <a:pt x="9528" y="2193"/>
                </a:lnTo>
                <a:cubicBezTo>
                  <a:pt x="9981" y="2193"/>
                  <a:pt x="10322" y="1626"/>
                  <a:pt x="10322" y="945"/>
                </a:cubicBezTo>
                <a:lnTo>
                  <a:pt x="10322" y="907"/>
                </a:lnTo>
                <a:cubicBezTo>
                  <a:pt x="10322" y="567"/>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0" name="Google Shape;800;p10"/>
          <p:cNvSpPr/>
          <p:nvPr/>
        </p:nvSpPr>
        <p:spPr>
          <a:xfrm>
            <a:off x="282216" y="977708"/>
            <a:ext cx="323337" cy="71541"/>
          </a:xfrm>
          <a:custGeom>
            <a:avLst/>
            <a:gdLst/>
            <a:ahLst/>
            <a:cxnLst/>
            <a:rect l="l" t="t" r="r" b="b"/>
            <a:pathLst>
              <a:path w="10322" h="2194" extrusionOk="0">
                <a:moveTo>
                  <a:pt x="10057" y="0"/>
                </a:moveTo>
                <a:cubicBezTo>
                  <a:pt x="10095" y="114"/>
                  <a:pt x="10095" y="227"/>
                  <a:pt x="10095" y="341"/>
                </a:cubicBezTo>
                <a:cubicBezTo>
                  <a:pt x="10095" y="1021"/>
                  <a:pt x="9755" y="1588"/>
                  <a:pt x="9301" y="1588"/>
                </a:cubicBezTo>
                <a:lnTo>
                  <a:pt x="530" y="1588"/>
                </a:lnTo>
                <a:cubicBezTo>
                  <a:pt x="303" y="1588"/>
                  <a:pt x="114" y="1437"/>
                  <a:pt x="0" y="1248"/>
                </a:cubicBezTo>
                <a:lnTo>
                  <a:pt x="0" y="1248"/>
                </a:lnTo>
                <a:cubicBezTo>
                  <a:pt x="76" y="1777"/>
                  <a:pt x="340" y="2155"/>
                  <a:pt x="719" y="2193"/>
                </a:cubicBezTo>
                <a:lnTo>
                  <a:pt x="9528" y="2193"/>
                </a:lnTo>
                <a:cubicBezTo>
                  <a:pt x="9981" y="2193"/>
                  <a:pt x="10322" y="1626"/>
                  <a:pt x="10322" y="945"/>
                </a:cubicBezTo>
                <a:lnTo>
                  <a:pt x="10322" y="908"/>
                </a:lnTo>
                <a:cubicBezTo>
                  <a:pt x="10322" y="567"/>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01"/>
        <p:cNvGrpSpPr/>
        <p:nvPr/>
      </p:nvGrpSpPr>
      <p:grpSpPr>
        <a:xfrm>
          <a:off x="0" y="0"/>
          <a:ext cx="0" cy="0"/>
          <a:chOff x="0" y="0"/>
          <a:chExt cx="0" cy="0"/>
        </a:xfrm>
      </p:grpSpPr>
      <p:grpSp>
        <p:nvGrpSpPr>
          <p:cNvPr id="802" name="Google Shape;802;p11"/>
          <p:cNvGrpSpPr/>
          <p:nvPr/>
        </p:nvGrpSpPr>
        <p:grpSpPr>
          <a:xfrm>
            <a:off x="395894" y="219519"/>
            <a:ext cx="8518865" cy="4788281"/>
            <a:chOff x="395894" y="219519"/>
            <a:chExt cx="8518865" cy="4788281"/>
          </a:xfrm>
        </p:grpSpPr>
        <p:sp>
          <p:nvSpPr>
            <p:cNvPr id="803" name="Google Shape;803;p11"/>
            <p:cNvSpPr/>
            <p:nvPr/>
          </p:nvSpPr>
          <p:spPr>
            <a:xfrm>
              <a:off x="661185" y="219519"/>
              <a:ext cx="8068819" cy="4788281"/>
            </a:xfrm>
            <a:custGeom>
              <a:avLst/>
              <a:gdLst/>
              <a:ahLst/>
              <a:cxnLst/>
              <a:rect l="l" t="t" r="r" b="b"/>
              <a:pathLst>
                <a:path w="257584" h="146846" extrusionOk="0">
                  <a:moveTo>
                    <a:pt x="7146" y="1"/>
                  </a:moveTo>
                  <a:cubicBezTo>
                    <a:pt x="3214" y="1"/>
                    <a:pt x="1" y="3214"/>
                    <a:pt x="1" y="7146"/>
                  </a:cubicBezTo>
                  <a:lnTo>
                    <a:pt x="1" y="139700"/>
                  </a:lnTo>
                  <a:cubicBezTo>
                    <a:pt x="1" y="143632"/>
                    <a:pt x="3214" y="146845"/>
                    <a:pt x="7146" y="146845"/>
                  </a:cubicBezTo>
                  <a:lnTo>
                    <a:pt x="250438" y="146845"/>
                  </a:lnTo>
                  <a:cubicBezTo>
                    <a:pt x="254408" y="146845"/>
                    <a:pt x="257584" y="143632"/>
                    <a:pt x="257584" y="139700"/>
                  </a:cubicBezTo>
                  <a:lnTo>
                    <a:pt x="257584" y="7146"/>
                  </a:lnTo>
                  <a:cubicBezTo>
                    <a:pt x="257584" y="3214"/>
                    <a:pt x="254408" y="1"/>
                    <a:pt x="2504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804" name="Google Shape;804;p11"/>
            <p:cNvGrpSpPr/>
            <p:nvPr/>
          </p:nvGrpSpPr>
          <p:grpSpPr>
            <a:xfrm>
              <a:off x="8341543" y="2282008"/>
              <a:ext cx="569676" cy="380612"/>
              <a:chOff x="8341543" y="2282008"/>
              <a:chExt cx="569676" cy="380612"/>
            </a:xfrm>
          </p:grpSpPr>
          <p:sp>
            <p:nvSpPr>
              <p:cNvPr id="805" name="Google Shape;805;p11"/>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6" name="Google Shape;806;p11"/>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807" name="Google Shape;807;p11"/>
            <p:cNvSpPr/>
            <p:nvPr/>
          </p:nvSpPr>
          <p:spPr>
            <a:xfrm>
              <a:off x="8341543" y="4447718"/>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808" name="Google Shape;808;p11"/>
            <p:cNvGrpSpPr/>
            <p:nvPr/>
          </p:nvGrpSpPr>
          <p:grpSpPr>
            <a:xfrm>
              <a:off x="8341543" y="1721094"/>
              <a:ext cx="569676" cy="380612"/>
              <a:chOff x="8341543" y="1721094"/>
              <a:chExt cx="569676" cy="380612"/>
            </a:xfrm>
          </p:grpSpPr>
          <p:sp>
            <p:nvSpPr>
              <p:cNvPr id="809" name="Google Shape;809;p11"/>
              <p:cNvSpPr/>
              <p:nvPr/>
            </p:nvSpPr>
            <p:spPr>
              <a:xfrm>
                <a:off x="8341543" y="1800869"/>
                <a:ext cx="569676" cy="300837"/>
              </a:xfrm>
              <a:custGeom>
                <a:avLst/>
                <a:gdLst/>
                <a:ahLst/>
                <a:cxnLst/>
                <a:rect l="l" t="t" r="r" b="b"/>
                <a:pathLst>
                  <a:path w="18186" h="9226" extrusionOk="0">
                    <a:moveTo>
                      <a:pt x="0" y="0"/>
                    </a:moveTo>
                    <a:lnTo>
                      <a:pt x="0" y="9225"/>
                    </a:lnTo>
                    <a:lnTo>
                      <a:pt x="18186" y="9225"/>
                    </a:lnTo>
                    <a:lnTo>
                      <a:pt x="16824" y="4462"/>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0" name="Google Shape;810;p11"/>
              <p:cNvSpPr/>
              <p:nvPr/>
            </p:nvSpPr>
            <p:spPr>
              <a:xfrm>
                <a:off x="8341543" y="1721094"/>
                <a:ext cx="569676" cy="300837"/>
              </a:xfrm>
              <a:custGeom>
                <a:avLst/>
                <a:gdLst/>
                <a:ahLst/>
                <a:cxnLst/>
                <a:rect l="l" t="t" r="r" b="b"/>
                <a:pathLst>
                  <a:path w="18186" h="9226" extrusionOk="0">
                    <a:moveTo>
                      <a:pt x="0" y="0"/>
                    </a:moveTo>
                    <a:lnTo>
                      <a:pt x="0" y="9225"/>
                    </a:lnTo>
                    <a:lnTo>
                      <a:pt x="18186" y="9225"/>
                    </a:lnTo>
                    <a:lnTo>
                      <a:pt x="16824" y="4462"/>
                    </a:lnTo>
                    <a:lnTo>
                      <a:pt x="181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11" name="Google Shape;811;p11"/>
            <p:cNvGrpSpPr/>
            <p:nvPr/>
          </p:nvGrpSpPr>
          <p:grpSpPr>
            <a:xfrm>
              <a:off x="8346273" y="1183592"/>
              <a:ext cx="568486" cy="388014"/>
              <a:chOff x="8346273" y="1183592"/>
              <a:chExt cx="568486" cy="388014"/>
            </a:xfrm>
          </p:grpSpPr>
          <p:sp>
            <p:nvSpPr>
              <p:cNvPr id="812" name="Google Shape;812;p11"/>
              <p:cNvSpPr/>
              <p:nvPr/>
            </p:nvSpPr>
            <p:spPr>
              <a:xfrm>
                <a:off x="8346273" y="1263367"/>
                <a:ext cx="568486" cy="308239"/>
              </a:xfrm>
              <a:custGeom>
                <a:avLst/>
                <a:gdLst/>
                <a:ahLst/>
                <a:cxnLst/>
                <a:rect l="l" t="t" r="r" b="b"/>
                <a:pathLst>
                  <a:path w="18148" h="9453" extrusionOk="0">
                    <a:moveTo>
                      <a:pt x="0" y="0"/>
                    </a:moveTo>
                    <a:lnTo>
                      <a:pt x="0" y="9452"/>
                    </a:lnTo>
                    <a:lnTo>
                      <a:pt x="18148" y="9452"/>
                    </a:lnTo>
                    <a:lnTo>
                      <a:pt x="16787" y="4688"/>
                    </a:lnTo>
                    <a:lnTo>
                      <a:pt x="18148"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3" name="Google Shape;813;p11"/>
              <p:cNvSpPr/>
              <p:nvPr/>
            </p:nvSpPr>
            <p:spPr>
              <a:xfrm>
                <a:off x="8346273" y="1183592"/>
                <a:ext cx="568486" cy="308239"/>
              </a:xfrm>
              <a:custGeom>
                <a:avLst/>
                <a:gdLst/>
                <a:ahLst/>
                <a:cxnLst/>
                <a:rect l="l" t="t" r="r" b="b"/>
                <a:pathLst>
                  <a:path w="18148" h="9453" extrusionOk="0">
                    <a:moveTo>
                      <a:pt x="0" y="0"/>
                    </a:moveTo>
                    <a:lnTo>
                      <a:pt x="0" y="9452"/>
                    </a:lnTo>
                    <a:lnTo>
                      <a:pt x="18148" y="9452"/>
                    </a:lnTo>
                    <a:lnTo>
                      <a:pt x="16787" y="4688"/>
                    </a:lnTo>
                    <a:lnTo>
                      <a:pt x="181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14" name="Google Shape;814;p11"/>
            <p:cNvGrpSpPr/>
            <p:nvPr/>
          </p:nvGrpSpPr>
          <p:grpSpPr>
            <a:xfrm>
              <a:off x="8341543" y="606635"/>
              <a:ext cx="569676" cy="388014"/>
              <a:chOff x="8341543" y="606635"/>
              <a:chExt cx="569676" cy="388014"/>
            </a:xfrm>
          </p:grpSpPr>
          <p:sp>
            <p:nvSpPr>
              <p:cNvPr id="815" name="Google Shape;815;p11"/>
              <p:cNvSpPr/>
              <p:nvPr/>
            </p:nvSpPr>
            <p:spPr>
              <a:xfrm>
                <a:off x="8341543" y="686410"/>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6" name="Google Shape;816;p11"/>
              <p:cNvSpPr/>
              <p:nvPr/>
            </p:nvSpPr>
            <p:spPr>
              <a:xfrm>
                <a:off x="8341543" y="606635"/>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17" name="Google Shape;817;p11"/>
            <p:cNvGrpSpPr/>
            <p:nvPr/>
          </p:nvGrpSpPr>
          <p:grpSpPr>
            <a:xfrm>
              <a:off x="8341543" y="2842933"/>
              <a:ext cx="569676" cy="380612"/>
              <a:chOff x="8341543" y="2282008"/>
              <a:chExt cx="569676" cy="380612"/>
            </a:xfrm>
          </p:grpSpPr>
          <p:sp>
            <p:nvSpPr>
              <p:cNvPr id="818" name="Google Shape;818;p11"/>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9" name="Google Shape;819;p11"/>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20" name="Google Shape;820;p11"/>
            <p:cNvGrpSpPr/>
            <p:nvPr/>
          </p:nvGrpSpPr>
          <p:grpSpPr>
            <a:xfrm>
              <a:off x="8341543" y="3403858"/>
              <a:ext cx="569676" cy="380612"/>
              <a:chOff x="8341543" y="2282008"/>
              <a:chExt cx="569676" cy="380612"/>
            </a:xfrm>
          </p:grpSpPr>
          <p:sp>
            <p:nvSpPr>
              <p:cNvPr id="821" name="Google Shape;821;p11"/>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2" name="Google Shape;822;p11"/>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823" name="Google Shape;823;p11"/>
            <p:cNvSpPr/>
            <p:nvPr/>
          </p:nvSpPr>
          <p:spPr>
            <a:xfrm>
              <a:off x="8341543" y="4367943"/>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4" name="Google Shape;824;p11"/>
            <p:cNvSpPr/>
            <p:nvPr/>
          </p:nvSpPr>
          <p:spPr>
            <a:xfrm>
              <a:off x="395894" y="219519"/>
              <a:ext cx="8053438" cy="4788281"/>
            </a:xfrm>
            <a:custGeom>
              <a:avLst/>
              <a:gdLst/>
              <a:ahLst/>
              <a:cxnLst/>
              <a:rect l="l" t="t" r="r" b="b"/>
              <a:pathLst>
                <a:path w="257093" h="146846" extrusionOk="0">
                  <a:moveTo>
                    <a:pt x="7146" y="1"/>
                  </a:moveTo>
                  <a:cubicBezTo>
                    <a:pt x="3177" y="1"/>
                    <a:pt x="1" y="3214"/>
                    <a:pt x="1" y="7146"/>
                  </a:cubicBezTo>
                  <a:lnTo>
                    <a:pt x="1" y="139700"/>
                  </a:lnTo>
                  <a:cubicBezTo>
                    <a:pt x="1" y="143632"/>
                    <a:pt x="3177" y="146845"/>
                    <a:pt x="7146" y="146845"/>
                  </a:cubicBezTo>
                  <a:lnTo>
                    <a:pt x="249947" y="146845"/>
                  </a:lnTo>
                  <a:cubicBezTo>
                    <a:pt x="253879" y="146845"/>
                    <a:pt x="257093" y="143632"/>
                    <a:pt x="257093" y="139700"/>
                  </a:cubicBezTo>
                  <a:lnTo>
                    <a:pt x="257093" y="7146"/>
                  </a:lnTo>
                  <a:cubicBezTo>
                    <a:pt x="257093" y="3214"/>
                    <a:pt x="253879" y="1"/>
                    <a:pt x="2499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825" name="Google Shape;825;p11"/>
          <p:cNvSpPr txBox="1">
            <a:spLocks noGrp="1"/>
          </p:cNvSpPr>
          <p:nvPr>
            <p:ph type="title" hasCustomPrompt="1"/>
          </p:nvPr>
        </p:nvSpPr>
        <p:spPr>
          <a:xfrm>
            <a:off x="1816863" y="1707588"/>
            <a:ext cx="5511600" cy="1401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accent1"/>
              </a:buClr>
              <a:buSzPts val="7200"/>
              <a:buNone/>
              <a:defRPr sz="9000">
                <a:solidFill>
                  <a:schemeClr val="accent1"/>
                </a:solidFill>
              </a:defRPr>
            </a:lvl1pPr>
            <a:lvl2pPr lvl="1" algn="ctr">
              <a:spcBef>
                <a:spcPts val="0"/>
              </a:spcBef>
              <a:spcAft>
                <a:spcPts val="0"/>
              </a:spcAft>
              <a:buClr>
                <a:schemeClr val="accent1"/>
              </a:buClr>
              <a:buSzPts val="7200"/>
              <a:buNone/>
              <a:defRPr sz="7200">
                <a:solidFill>
                  <a:schemeClr val="accent1"/>
                </a:solidFill>
              </a:defRPr>
            </a:lvl2pPr>
            <a:lvl3pPr lvl="2" algn="ctr">
              <a:spcBef>
                <a:spcPts val="0"/>
              </a:spcBef>
              <a:spcAft>
                <a:spcPts val="0"/>
              </a:spcAft>
              <a:buClr>
                <a:schemeClr val="accent1"/>
              </a:buClr>
              <a:buSzPts val="7200"/>
              <a:buNone/>
              <a:defRPr sz="7200">
                <a:solidFill>
                  <a:schemeClr val="accent1"/>
                </a:solidFill>
              </a:defRPr>
            </a:lvl3pPr>
            <a:lvl4pPr lvl="3" algn="ctr">
              <a:spcBef>
                <a:spcPts val="0"/>
              </a:spcBef>
              <a:spcAft>
                <a:spcPts val="0"/>
              </a:spcAft>
              <a:buClr>
                <a:schemeClr val="accent1"/>
              </a:buClr>
              <a:buSzPts val="7200"/>
              <a:buNone/>
              <a:defRPr sz="7200">
                <a:solidFill>
                  <a:schemeClr val="accent1"/>
                </a:solidFill>
              </a:defRPr>
            </a:lvl4pPr>
            <a:lvl5pPr lvl="4" algn="ctr">
              <a:spcBef>
                <a:spcPts val="0"/>
              </a:spcBef>
              <a:spcAft>
                <a:spcPts val="0"/>
              </a:spcAft>
              <a:buClr>
                <a:schemeClr val="accent1"/>
              </a:buClr>
              <a:buSzPts val="7200"/>
              <a:buNone/>
              <a:defRPr sz="7200">
                <a:solidFill>
                  <a:schemeClr val="accent1"/>
                </a:solidFill>
              </a:defRPr>
            </a:lvl5pPr>
            <a:lvl6pPr lvl="5" algn="ctr">
              <a:spcBef>
                <a:spcPts val="0"/>
              </a:spcBef>
              <a:spcAft>
                <a:spcPts val="0"/>
              </a:spcAft>
              <a:buClr>
                <a:schemeClr val="accent1"/>
              </a:buClr>
              <a:buSzPts val="7200"/>
              <a:buNone/>
              <a:defRPr sz="7200">
                <a:solidFill>
                  <a:schemeClr val="accent1"/>
                </a:solidFill>
              </a:defRPr>
            </a:lvl6pPr>
            <a:lvl7pPr lvl="6" algn="ctr">
              <a:spcBef>
                <a:spcPts val="0"/>
              </a:spcBef>
              <a:spcAft>
                <a:spcPts val="0"/>
              </a:spcAft>
              <a:buClr>
                <a:schemeClr val="accent1"/>
              </a:buClr>
              <a:buSzPts val="7200"/>
              <a:buNone/>
              <a:defRPr sz="7200">
                <a:solidFill>
                  <a:schemeClr val="accent1"/>
                </a:solidFill>
              </a:defRPr>
            </a:lvl7pPr>
            <a:lvl8pPr lvl="7" algn="ctr">
              <a:spcBef>
                <a:spcPts val="0"/>
              </a:spcBef>
              <a:spcAft>
                <a:spcPts val="0"/>
              </a:spcAft>
              <a:buClr>
                <a:schemeClr val="accent1"/>
              </a:buClr>
              <a:buSzPts val="7200"/>
              <a:buNone/>
              <a:defRPr sz="7200">
                <a:solidFill>
                  <a:schemeClr val="accent1"/>
                </a:solidFill>
              </a:defRPr>
            </a:lvl8pPr>
            <a:lvl9pPr lvl="8" algn="ctr">
              <a:spcBef>
                <a:spcPts val="0"/>
              </a:spcBef>
              <a:spcAft>
                <a:spcPts val="0"/>
              </a:spcAft>
              <a:buClr>
                <a:schemeClr val="accent1"/>
              </a:buClr>
              <a:buSzPts val="7200"/>
              <a:buNone/>
              <a:defRPr sz="7200">
                <a:solidFill>
                  <a:schemeClr val="accent1"/>
                </a:solidFill>
              </a:defRPr>
            </a:lvl9pPr>
          </a:lstStyle>
          <a:p>
            <a:r>
              <a:t>xx%</a:t>
            </a:r>
          </a:p>
        </p:txBody>
      </p:sp>
      <p:sp>
        <p:nvSpPr>
          <p:cNvPr id="826" name="Google Shape;826;p11"/>
          <p:cNvSpPr txBox="1">
            <a:spLocks noGrp="1"/>
          </p:cNvSpPr>
          <p:nvPr>
            <p:ph type="subTitle" idx="1"/>
          </p:nvPr>
        </p:nvSpPr>
        <p:spPr>
          <a:xfrm>
            <a:off x="1815538" y="2971813"/>
            <a:ext cx="5511600" cy="4641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sz="2000"/>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sp>
        <p:nvSpPr>
          <p:cNvPr id="827" name="Google Shape;827;p11"/>
          <p:cNvSpPr/>
          <p:nvPr/>
        </p:nvSpPr>
        <p:spPr>
          <a:xfrm>
            <a:off x="546317" y="941938"/>
            <a:ext cx="79378" cy="131963"/>
          </a:xfrm>
          <a:custGeom>
            <a:avLst/>
            <a:gdLst/>
            <a:ahLst/>
            <a:cxnLst/>
            <a:rect l="l" t="t" r="r" b="b"/>
            <a:pathLst>
              <a:path w="2534" h="4047" extrusionOk="0">
                <a:moveTo>
                  <a:pt x="1286" y="1"/>
                </a:moveTo>
                <a:cubicBezTo>
                  <a:pt x="567" y="1"/>
                  <a:pt x="0" y="908"/>
                  <a:pt x="0" y="2042"/>
                </a:cubicBezTo>
                <a:cubicBezTo>
                  <a:pt x="0" y="3139"/>
                  <a:pt x="567" y="4046"/>
                  <a:pt x="1286" y="4046"/>
                </a:cubicBezTo>
                <a:cubicBezTo>
                  <a:pt x="1966" y="4046"/>
                  <a:pt x="2533" y="3139"/>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8" name="Google Shape;828;p11"/>
          <p:cNvSpPr/>
          <p:nvPr/>
        </p:nvSpPr>
        <p:spPr>
          <a:xfrm>
            <a:off x="281025" y="966589"/>
            <a:ext cx="324527" cy="82660"/>
          </a:xfrm>
          <a:custGeom>
            <a:avLst/>
            <a:gdLst/>
            <a:ahLst/>
            <a:cxnLst/>
            <a:rect l="l" t="t" r="r" b="b"/>
            <a:pathLst>
              <a:path w="10360" h="2535" extrusionOk="0">
                <a:moveTo>
                  <a:pt x="794" y="1"/>
                </a:moveTo>
                <a:cubicBezTo>
                  <a:pt x="341" y="1"/>
                  <a:pt x="0" y="568"/>
                  <a:pt x="0" y="1286"/>
                </a:cubicBezTo>
                <a:cubicBezTo>
                  <a:pt x="0" y="1967"/>
                  <a:pt x="341" y="2534"/>
                  <a:pt x="794" y="2534"/>
                </a:cubicBezTo>
                <a:lnTo>
                  <a:pt x="9566" y="2534"/>
                </a:lnTo>
                <a:cubicBezTo>
                  <a:pt x="10019" y="2534"/>
                  <a:pt x="10360" y="1967"/>
                  <a:pt x="10360" y="1286"/>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9" name="Google Shape;829;p11"/>
          <p:cNvSpPr/>
          <p:nvPr/>
        </p:nvSpPr>
        <p:spPr>
          <a:xfrm>
            <a:off x="304707" y="104921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0" name="Google Shape;830;p11"/>
          <p:cNvSpPr/>
          <p:nvPr/>
        </p:nvSpPr>
        <p:spPr>
          <a:xfrm>
            <a:off x="605521" y="1007283"/>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1" name="Google Shape;831;p11"/>
          <p:cNvSpPr/>
          <p:nvPr/>
        </p:nvSpPr>
        <p:spPr>
          <a:xfrm>
            <a:off x="546317" y="1298240"/>
            <a:ext cx="79378" cy="133169"/>
          </a:xfrm>
          <a:custGeom>
            <a:avLst/>
            <a:gdLst/>
            <a:ahLst/>
            <a:cxnLst/>
            <a:rect l="l" t="t" r="r" b="b"/>
            <a:pathLst>
              <a:path w="2534" h="4084" extrusionOk="0">
                <a:moveTo>
                  <a:pt x="1286" y="0"/>
                </a:moveTo>
                <a:cubicBezTo>
                  <a:pt x="567" y="0"/>
                  <a:pt x="0" y="908"/>
                  <a:pt x="0" y="2042"/>
                </a:cubicBezTo>
                <a:cubicBezTo>
                  <a:pt x="0" y="3176"/>
                  <a:pt x="567" y="4083"/>
                  <a:pt x="1286" y="4083"/>
                </a:cubicBezTo>
                <a:cubicBezTo>
                  <a:pt x="1966" y="4083"/>
                  <a:pt x="2533" y="3176"/>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2" name="Google Shape;832;p11"/>
          <p:cNvSpPr/>
          <p:nvPr/>
        </p:nvSpPr>
        <p:spPr>
          <a:xfrm>
            <a:off x="281025" y="1324130"/>
            <a:ext cx="324527" cy="81388"/>
          </a:xfrm>
          <a:custGeom>
            <a:avLst/>
            <a:gdLst/>
            <a:ahLst/>
            <a:cxnLst/>
            <a:rect l="l" t="t" r="r" b="b"/>
            <a:pathLst>
              <a:path w="10360" h="2496" extrusionOk="0">
                <a:moveTo>
                  <a:pt x="794" y="0"/>
                </a:moveTo>
                <a:cubicBezTo>
                  <a:pt x="341" y="0"/>
                  <a:pt x="0" y="567"/>
                  <a:pt x="0" y="1248"/>
                </a:cubicBezTo>
                <a:cubicBezTo>
                  <a:pt x="0" y="1928"/>
                  <a:pt x="341" y="2495"/>
                  <a:pt x="794" y="2495"/>
                </a:cubicBezTo>
                <a:lnTo>
                  <a:pt x="9566" y="2495"/>
                </a:lnTo>
                <a:cubicBezTo>
                  <a:pt x="10019" y="2495"/>
                  <a:pt x="10360" y="1928"/>
                  <a:pt x="10360" y="1248"/>
                </a:cubicBezTo>
                <a:cubicBezTo>
                  <a:pt x="10360" y="567"/>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3" name="Google Shape;833;p11"/>
          <p:cNvSpPr/>
          <p:nvPr/>
        </p:nvSpPr>
        <p:spPr>
          <a:xfrm>
            <a:off x="304707" y="1405486"/>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4" name="Google Shape;834;p11"/>
          <p:cNvSpPr/>
          <p:nvPr/>
        </p:nvSpPr>
        <p:spPr>
          <a:xfrm>
            <a:off x="605521" y="1364792"/>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5" name="Google Shape;835;p11"/>
          <p:cNvSpPr/>
          <p:nvPr/>
        </p:nvSpPr>
        <p:spPr>
          <a:xfrm>
            <a:off x="282216" y="1335217"/>
            <a:ext cx="323337" cy="70302"/>
          </a:xfrm>
          <a:custGeom>
            <a:avLst/>
            <a:gdLst/>
            <a:ahLst/>
            <a:cxnLst/>
            <a:rect l="l" t="t" r="r" b="b"/>
            <a:pathLst>
              <a:path w="10322" h="2156" extrusionOk="0">
                <a:moveTo>
                  <a:pt x="10057" y="0"/>
                </a:moveTo>
                <a:lnTo>
                  <a:pt x="10057" y="0"/>
                </a:lnTo>
                <a:cubicBezTo>
                  <a:pt x="10095" y="76"/>
                  <a:pt x="10095" y="190"/>
                  <a:pt x="10095" y="303"/>
                </a:cubicBezTo>
                <a:cubicBezTo>
                  <a:pt x="10095" y="983"/>
                  <a:pt x="9755" y="1551"/>
                  <a:pt x="9301" y="1551"/>
                </a:cubicBezTo>
                <a:lnTo>
                  <a:pt x="530" y="1551"/>
                </a:lnTo>
                <a:cubicBezTo>
                  <a:pt x="303" y="1551"/>
                  <a:pt x="114" y="1437"/>
                  <a:pt x="0" y="1210"/>
                </a:cubicBezTo>
                <a:lnTo>
                  <a:pt x="0" y="1210"/>
                </a:lnTo>
                <a:cubicBezTo>
                  <a:pt x="76" y="1740"/>
                  <a:pt x="378" y="2118"/>
                  <a:pt x="719" y="2155"/>
                </a:cubicBezTo>
                <a:lnTo>
                  <a:pt x="9528" y="2155"/>
                </a:lnTo>
                <a:cubicBezTo>
                  <a:pt x="9981" y="2155"/>
                  <a:pt x="10322" y="1588"/>
                  <a:pt x="10322" y="908"/>
                </a:cubicBezTo>
                <a:cubicBezTo>
                  <a:pt x="10322" y="530"/>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6" name="Google Shape;836;p11"/>
          <p:cNvSpPr/>
          <p:nvPr/>
        </p:nvSpPr>
        <p:spPr>
          <a:xfrm>
            <a:off x="546317" y="1655749"/>
            <a:ext cx="79378" cy="131930"/>
          </a:xfrm>
          <a:custGeom>
            <a:avLst/>
            <a:gdLst/>
            <a:ahLst/>
            <a:cxnLst/>
            <a:rect l="l" t="t" r="r" b="b"/>
            <a:pathLst>
              <a:path w="2534" h="4046" extrusionOk="0">
                <a:moveTo>
                  <a:pt x="1286" y="0"/>
                </a:moveTo>
                <a:cubicBezTo>
                  <a:pt x="567" y="0"/>
                  <a:pt x="0" y="908"/>
                  <a:pt x="0" y="2004"/>
                </a:cubicBezTo>
                <a:cubicBezTo>
                  <a:pt x="0" y="3138"/>
                  <a:pt x="567" y="4046"/>
                  <a:pt x="1286" y="4046"/>
                </a:cubicBezTo>
                <a:cubicBezTo>
                  <a:pt x="1966" y="4046"/>
                  <a:pt x="2533" y="3138"/>
                  <a:pt x="2533" y="2004"/>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7" name="Google Shape;837;p11"/>
          <p:cNvSpPr/>
          <p:nvPr/>
        </p:nvSpPr>
        <p:spPr>
          <a:xfrm>
            <a:off x="281025" y="1680400"/>
            <a:ext cx="324527" cy="82627"/>
          </a:xfrm>
          <a:custGeom>
            <a:avLst/>
            <a:gdLst/>
            <a:ahLst/>
            <a:cxnLst/>
            <a:rect l="l" t="t" r="r" b="b"/>
            <a:pathLst>
              <a:path w="10360" h="2534" extrusionOk="0">
                <a:moveTo>
                  <a:pt x="794" y="1"/>
                </a:moveTo>
                <a:cubicBezTo>
                  <a:pt x="341" y="1"/>
                  <a:pt x="0" y="568"/>
                  <a:pt x="0" y="1248"/>
                </a:cubicBezTo>
                <a:cubicBezTo>
                  <a:pt x="0" y="1967"/>
                  <a:pt x="341" y="2534"/>
                  <a:pt x="794" y="2534"/>
                </a:cubicBezTo>
                <a:lnTo>
                  <a:pt x="9566" y="2534"/>
                </a:lnTo>
                <a:cubicBezTo>
                  <a:pt x="10019" y="2534"/>
                  <a:pt x="10360" y="1967"/>
                  <a:pt x="10360" y="1248"/>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8" name="Google Shape;838;p11"/>
          <p:cNvSpPr/>
          <p:nvPr/>
        </p:nvSpPr>
        <p:spPr>
          <a:xfrm>
            <a:off x="304707" y="1761756"/>
            <a:ext cx="32014" cy="1272"/>
          </a:xfrm>
          <a:custGeom>
            <a:avLst/>
            <a:gdLst/>
            <a:ahLst/>
            <a:cxnLst/>
            <a:rect l="l" t="t" r="r" b="b"/>
            <a:pathLst>
              <a:path w="1022" h="39" extrusionOk="0">
                <a:moveTo>
                  <a:pt x="1021" y="39"/>
                </a:moveTo>
                <a:lnTo>
                  <a:pt x="38" y="39"/>
                </a:lnTo>
                <a:cubicBezTo>
                  <a:pt x="38" y="39"/>
                  <a:pt x="38" y="39"/>
                  <a:pt x="38" y="39"/>
                </a:cubicBezTo>
                <a:cubicBezTo>
                  <a:pt x="38" y="39"/>
                  <a:pt x="38" y="39"/>
                  <a:pt x="38" y="39"/>
                </a:cubicBezTo>
                <a:lnTo>
                  <a:pt x="1021" y="39"/>
                </a:lnTo>
                <a:lnTo>
                  <a:pt x="1021" y="39"/>
                </a:lnTo>
                <a:close/>
                <a:moveTo>
                  <a:pt x="1" y="39"/>
                </a:moveTo>
                <a:lnTo>
                  <a:pt x="1" y="39"/>
                </a:lnTo>
                <a:lnTo>
                  <a:pt x="1" y="39"/>
                </a:lnTo>
                <a:close/>
                <a:moveTo>
                  <a:pt x="1" y="39"/>
                </a:moveTo>
                <a:lnTo>
                  <a:pt x="1" y="39"/>
                </a:lnTo>
                <a:lnTo>
                  <a:pt x="1" y="39"/>
                </a:lnTo>
                <a:close/>
                <a:moveTo>
                  <a:pt x="1" y="39"/>
                </a:moveTo>
                <a:lnTo>
                  <a:pt x="1" y="39"/>
                </a:lnTo>
                <a:lnTo>
                  <a:pt x="1" y="39"/>
                </a:lnTo>
                <a:close/>
                <a:moveTo>
                  <a:pt x="1" y="39"/>
                </a:moveTo>
                <a:cubicBezTo>
                  <a:pt x="1" y="39"/>
                  <a:pt x="1" y="39"/>
                  <a:pt x="1" y="1"/>
                </a:cubicBezTo>
                <a:cubicBezTo>
                  <a:pt x="1" y="39"/>
                  <a:pt x="1" y="39"/>
                  <a:pt x="1" y="39"/>
                </a:cubicBez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9" name="Google Shape;839;p11"/>
          <p:cNvSpPr/>
          <p:nvPr/>
        </p:nvSpPr>
        <p:spPr>
          <a:xfrm>
            <a:off x="605521" y="1721094"/>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0" name="Google Shape;840;p11"/>
          <p:cNvSpPr/>
          <p:nvPr/>
        </p:nvSpPr>
        <p:spPr>
          <a:xfrm>
            <a:off x="282216" y="1691487"/>
            <a:ext cx="323337" cy="71541"/>
          </a:xfrm>
          <a:custGeom>
            <a:avLst/>
            <a:gdLst/>
            <a:ahLst/>
            <a:cxnLst/>
            <a:rect l="l" t="t" r="r" b="b"/>
            <a:pathLst>
              <a:path w="10322" h="2194" extrusionOk="0">
                <a:moveTo>
                  <a:pt x="10057" y="1"/>
                </a:moveTo>
                <a:cubicBezTo>
                  <a:pt x="10095" y="114"/>
                  <a:pt x="10095" y="228"/>
                  <a:pt x="10095" y="303"/>
                </a:cubicBezTo>
                <a:cubicBezTo>
                  <a:pt x="10095" y="1022"/>
                  <a:pt x="9755" y="1589"/>
                  <a:pt x="9301" y="1589"/>
                </a:cubicBezTo>
                <a:lnTo>
                  <a:pt x="530" y="1589"/>
                </a:lnTo>
                <a:cubicBezTo>
                  <a:pt x="303" y="1589"/>
                  <a:pt x="114" y="1438"/>
                  <a:pt x="0" y="1249"/>
                </a:cubicBezTo>
                <a:lnTo>
                  <a:pt x="0" y="1249"/>
                </a:lnTo>
                <a:cubicBezTo>
                  <a:pt x="76" y="1740"/>
                  <a:pt x="340" y="2156"/>
                  <a:pt x="719" y="2156"/>
                </a:cubicBezTo>
                <a:cubicBezTo>
                  <a:pt x="719" y="2194"/>
                  <a:pt x="719" y="2194"/>
                  <a:pt x="719" y="2194"/>
                </a:cubicBezTo>
                <a:lnTo>
                  <a:pt x="9528" y="2194"/>
                </a:lnTo>
                <a:cubicBezTo>
                  <a:pt x="9981" y="2194"/>
                  <a:pt x="10322" y="1627"/>
                  <a:pt x="10322" y="908"/>
                </a:cubicBezTo>
                <a:cubicBezTo>
                  <a:pt x="10322" y="568"/>
                  <a:pt x="10208" y="228"/>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1" name="Google Shape;841;p11"/>
          <p:cNvSpPr/>
          <p:nvPr/>
        </p:nvSpPr>
        <p:spPr>
          <a:xfrm>
            <a:off x="546317" y="2012018"/>
            <a:ext cx="79378" cy="133202"/>
          </a:xfrm>
          <a:custGeom>
            <a:avLst/>
            <a:gdLst/>
            <a:ahLst/>
            <a:cxnLst/>
            <a:rect l="l" t="t" r="r" b="b"/>
            <a:pathLst>
              <a:path w="2534" h="4085" extrusionOk="0">
                <a:moveTo>
                  <a:pt x="1286" y="1"/>
                </a:moveTo>
                <a:cubicBezTo>
                  <a:pt x="567" y="1"/>
                  <a:pt x="0" y="908"/>
                  <a:pt x="0" y="2042"/>
                </a:cubicBezTo>
                <a:cubicBezTo>
                  <a:pt x="0" y="3177"/>
                  <a:pt x="567" y="4084"/>
                  <a:pt x="1286" y="4084"/>
                </a:cubicBezTo>
                <a:cubicBezTo>
                  <a:pt x="1966" y="4084"/>
                  <a:pt x="2533" y="3177"/>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2" name="Google Shape;842;p11"/>
          <p:cNvSpPr/>
          <p:nvPr/>
        </p:nvSpPr>
        <p:spPr>
          <a:xfrm>
            <a:off x="281025" y="2037909"/>
            <a:ext cx="324527" cy="81421"/>
          </a:xfrm>
          <a:custGeom>
            <a:avLst/>
            <a:gdLst/>
            <a:ahLst/>
            <a:cxnLst/>
            <a:rect l="l" t="t" r="r" b="b"/>
            <a:pathLst>
              <a:path w="10360" h="2497" extrusionOk="0">
                <a:moveTo>
                  <a:pt x="794" y="1"/>
                </a:moveTo>
                <a:cubicBezTo>
                  <a:pt x="341" y="1"/>
                  <a:pt x="0" y="568"/>
                  <a:pt x="0" y="1248"/>
                </a:cubicBezTo>
                <a:cubicBezTo>
                  <a:pt x="0" y="1929"/>
                  <a:pt x="341" y="2496"/>
                  <a:pt x="794" y="2496"/>
                </a:cubicBezTo>
                <a:lnTo>
                  <a:pt x="9566" y="2496"/>
                </a:lnTo>
                <a:cubicBezTo>
                  <a:pt x="10019" y="2496"/>
                  <a:pt x="10360" y="1929"/>
                  <a:pt x="10360" y="1248"/>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3" name="Google Shape;843;p11"/>
          <p:cNvSpPr/>
          <p:nvPr/>
        </p:nvSpPr>
        <p:spPr>
          <a:xfrm>
            <a:off x="304707" y="211929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4" name="Google Shape;844;p11"/>
          <p:cNvSpPr/>
          <p:nvPr/>
        </p:nvSpPr>
        <p:spPr>
          <a:xfrm>
            <a:off x="605521" y="2077364"/>
            <a:ext cx="31" cy="1272"/>
          </a:xfrm>
          <a:custGeom>
            <a:avLst/>
            <a:gdLst/>
            <a:ahLst/>
            <a:cxnLst/>
            <a:rect l="l" t="t" r="r" b="b"/>
            <a:pathLst>
              <a:path w="1" h="39" extrusionOk="0">
                <a:moveTo>
                  <a:pt x="1" y="38"/>
                </a:moveTo>
                <a:lnTo>
                  <a:pt x="1" y="38"/>
                </a:lnTo>
                <a:lnTo>
                  <a:pt x="1" y="38"/>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5" name="Google Shape;845;p11"/>
          <p:cNvSpPr/>
          <p:nvPr/>
        </p:nvSpPr>
        <p:spPr>
          <a:xfrm>
            <a:off x="282216" y="2049028"/>
            <a:ext cx="323337" cy="70302"/>
          </a:xfrm>
          <a:custGeom>
            <a:avLst/>
            <a:gdLst/>
            <a:ahLst/>
            <a:cxnLst/>
            <a:rect l="l" t="t" r="r" b="b"/>
            <a:pathLst>
              <a:path w="10322" h="2156" extrusionOk="0">
                <a:moveTo>
                  <a:pt x="10057" y="0"/>
                </a:moveTo>
                <a:cubicBezTo>
                  <a:pt x="10095" y="76"/>
                  <a:pt x="10095" y="189"/>
                  <a:pt x="10095" y="303"/>
                </a:cubicBezTo>
                <a:cubicBezTo>
                  <a:pt x="10095" y="983"/>
                  <a:pt x="9755" y="1550"/>
                  <a:pt x="9301" y="1550"/>
                </a:cubicBezTo>
                <a:lnTo>
                  <a:pt x="530" y="1550"/>
                </a:lnTo>
                <a:cubicBezTo>
                  <a:pt x="303" y="1550"/>
                  <a:pt x="114" y="1437"/>
                  <a:pt x="0" y="1210"/>
                </a:cubicBezTo>
                <a:lnTo>
                  <a:pt x="0" y="1210"/>
                </a:lnTo>
                <a:cubicBezTo>
                  <a:pt x="76" y="1739"/>
                  <a:pt x="340" y="2117"/>
                  <a:pt x="719" y="2155"/>
                </a:cubicBezTo>
                <a:lnTo>
                  <a:pt x="9528" y="2155"/>
                </a:lnTo>
                <a:cubicBezTo>
                  <a:pt x="9981" y="2155"/>
                  <a:pt x="10322" y="1588"/>
                  <a:pt x="10322" y="907"/>
                </a:cubicBezTo>
                <a:lnTo>
                  <a:pt x="10322" y="870"/>
                </a:lnTo>
                <a:cubicBezTo>
                  <a:pt x="10322" y="529"/>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6" name="Google Shape;846;p11"/>
          <p:cNvSpPr/>
          <p:nvPr/>
        </p:nvSpPr>
        <p:spPr>
          <a:xfrm>
            <a:off x="546317" y="2369560"/>
            <a:ext cx="79378" cy="131930"/>
          </a:xfrm>
          <a:custGeom>
            <a:avLst/>
            <a:gdLst/>
            <a:ahLst/>
            <a:cxnLst/>
            <a:rect l="l" t="t" r="r" b="b"/>
            <a:pathLst>
              <a:path w="2534" h="4046" extrusionOk="0">
                <a:moveTo>
                  <a:pt x="1286" y="0"/>
                </a:moveTo>
                <a:cubicBezTo>
                  <a:pt x="567" y="0"/>
                  <a:pt x="0" y="907"/>
                  <a:pt x="0" y="2004"/>
                </a:cubicBezTo>
                <a:cubicBezTo>
                  <a:pt x="0" y="3138"/>
                  <a:pt x="567" y="4045"/>
                  <a:pt x="1286" y="4045"/>
                </a:cubicBezTo>
                <a:cubicBezTo>
                  <a:pt x="1966" y="4045"/>
                  <a:pt x="2533" y="3138"/>
                  <a:pt x="2533" y="2004"/>
                </a:cubicBezTo>
                <a:cubicBezTo>
                  <a:pt x="2533" y="907"/>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7" name="Google Shape;847;p11"/>
          <p:cNvSpPr/>
          <p:nvPr/>
        </p:nvSpPr>
        <p:spPr>
          <a:xfrm>
            <a:off x="281025" y="2394211"/>
            <a:ext cx="324527" cy="81388"/>
          </a:xfrm>
          <a:custGeom>
            <a:avLst/>
            <a:gdLst/>
            <a:ahLst/>
            <a:cxnLst/>
            <a:rect l="l" t="t" r="r" b="b"/>
            <a:pathLst>
              <a:path w="10360" h="2496" extrusionOk="0">
                <a:moveTo>
                  <a:pt x="794" y="0"/>
                </a:moveTo>
                <a:cubicBezTo>
                  <a:pt x="341" y="0"/>
                  <a:pt x="0" y="567"/>
                  <a:pt x="0" y="1248"/>
                </a:cubicBezTo>
                <a:cubicBezTo>
                  <a:pt x="0" y="1966"/>
                  <a:pt x="341" y="2495"/>
                  <a:pt x="794" y="2495"/>
                </a:cubicBezTo>
                <a:lnTo>
                  <a:pt x="9566" y="2495"/>
                </a:lnTo>
                <a:cubicBezTo>
                  <a:pt x="10019" y="2495"/>
                  <a:pt x="10360" y="1966"/>
                  <a:pt x="10360" y="1248"/>
                </a:cubicBezTo>
                <a:cubicBezTo>
                  <a:pt x="10360" y="567"/>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8" name="Google Shape;848;p11"/>
          <p:cNvSpPr/>
          <p:nvPr/>
        </p:nvSpPr>
        <p:spPr>
          <a:xfrm>
            <a:off x="304707" y="247556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cubicBezTo>
                  <a:pt x="1" y="0"/>
                  <a:pt x="1" y="0"/>
                  <a:pt x="1" y="0"/>
                </a:cubicBezTo>
                <a:cubicBezTo>
                  <a:pt x="1" y="0"/>
                  <a:pt x="1" y="0"/>
                  <a:pt x="1" y="0"/>
                </a:cubicBez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9" name="Google Shape;849;p11"/>
          <p:cNvSpPr/>
          <p:nvPr/>
        </p:nvSpPr>
        <p:spPr>
          <a:xfrm>
            <a:off x="605521" y="2434872"/>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0" name="Google Shape;850;p11"/>
          <p:cNvSpPr/>
          <p:nvPr/>
        </p:nvSpPr>
        <p:spPr>
          <a:xfrm>
            <a:off x="282216" y="2405297"/>
            <a:ext cx="323337" cy="70302"/>
          </a:xfrm>
          <a:custGeom>
            <a:avLst/>
            <a:gdLst/>
            <a:ahLst/>
            <a:cxnLst/>
            <a:rect l="l" t="t" r="r" b="b"/>
            <a:pathLst>
              <a:path w="10322" h="2156" extrusionOk="0">
                <a:moveTo>
                  <a:pt x="10057" y="0"/>
                </a:moveTo>
                <a:cubicBezTo>
                  <a:pt x="10095" y="114"/>
                  <a:pt x="10095" y="189"/>
                  <a:pt x="10095" y="303"/>
                </a:cubicBezTo>
                <a:cubicBezTo>
                  <a:pt x="10095" y="1021"/>
                  <a:pt x="9755" y="1551"/>
                  <a:pt x="9301" y="1551"/>
                </a:cubicBezTo>
                <a:lnTo>
                  <a:pt x="530" y="1551"/>
                </a:lnTo>
                <a:cubicBezTo>
                  <a:pt x="303" y="1551"/>
                  <a:pt x="114" y="1437"/>
                  <a:pt x="0" y="1248"/>
                </a:cubicBezTo>
                <a:lnTo>
                  <a:pt x="0" y="1248"/>
                </a:lnTo>
                <a:cubicBezTo>
                  <a:pt x="76" y="1777"/>
                  <a:pt x="378" y="2155"/>
                  <a:pt x="719" y="2155"/>
                </a:cubicBezTo>
                <a:lnTo>
                  <a:pt x="9528" y="2155"/>
                </a:lnTo>
                <a:cubicBezTo>
                  <a:pt x="9981" y="2155"/>
                  <a:pt x="10322" y="1626"/>
                  <a:pt x="10322" y="908"/>
                </a:cubicBezTo>
                <a:cubicBezTo>
                  <a:pt x="10322" y="530"/>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1" name="Google Shape;851;p11"/>
          <p:cNvSpPr/>
          <p:nvPr/>
        </p:nvSpPr>
        <p:spPr>
          <a:xfrm>
            <a:off x="546317" y="2725829"/>
            <a:ext cx="79378" cy="131930"/>
          </a:xfrm>
          <a:custGeom>
            <a:avLst/>
            <a:gdLst/>
            <a:ahLst/>
            <a:cxnLst/>
            <a:rect l="l" t="t" r="r" b="b"/>
            <a:pathLst>
              <a:path w="2534" h="4046" extrusionOk="0">
                <a:moveTo>
                  <a:pt x="1286" y="0"/>
                </a:moveTo>
                <a:cubicBezTo>
                  <a:pt x="567" y="0"/>
                  <a:pt x="0" y="908"/>
                  <a:pt x="0" y="2042"/>
                </a:cubicBezTo>
                <a:cubicBezTo>
                  <a:pt x="0" y="3138"/>
                  <a:pt x="567" y="4046"/>
                  <a:pt x="1286" y="4046"/>
                </a:cubicBezTo>
                <a:cubicBezTo>
                  <a:pt x="1966" y="4046"/>
                  <a:pt x="2533" y="3138"/>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2" name="Google Shape;852;p11"/>
          <p:cNvSpPr/>
          <p:nvPr/>
        </p:nvSpPr>
        <p:spPr>
          <a:xfrm>
            <a:off x="281025" y="2751719"/>
            <a:ext cx="324527" cy="81388"/>
          </a:xfrm>
          <a:custGeom>
            <a:avLst/>
            <a:gdLst/>
            <a:ahLst/>
            <a:cxnLst/>
            <a:rect l="l" t="t" r="r" b="b"/>
            <a:pathLst>
              <a:path w="10360" h="2496" extrusionOk="0">
                <a:moveTo>
                  <a:pt x="794" y="0"/>
                </a:moveTo>
                <a:cubicBezTo>
                  <a:pt x="341" y="0"/>
                  <a:pt x="0" y="530"/>
                  <a:pt x="0" y="1248"/>
                </a:cubicBezTo>
                <a:cubicBezTo>
                  <a:pt x="0" y="1929"/>
                  <a:pt x="341" y="2496"/>
                  <a:pt x="794" y="2496"/>
                </a:cubicBezTo>
                <a:lnTo>
                  <a:pt x="9566" y="2496"/>
                </a:lnTo>
                <a:cubicBezTo>
                  <a:pt x="10019" y="2496"/>
                  <a:pt x="10360" y="1929"/>
                  <a:pt x="10360" y="1248"/>
                </a:cubicBezTo>
                <a:cubicBezTo>
                  <a:pt x="10360" y="530"/>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3" name="Google Shape;853;p11"/>
          <p:cNvSpPr/>
          <p:nvPr/>
        </p:nvSpPr>
        <p:spPr>
          <a:xfrm>
            <a:off x="304707" y="2833075"/>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lnTo>
                  <a:pt x="1" y="1"/>
                </a:lnTo>
                <a:lnTo>
                  <a:pt x="1" y="1"/>
                </a:lnTo>
                <a:close/>
                <a:moveTo>
                  <a:pt x="1" y="1"/>
                </a:moveTo>
                <a:lnTo>
                  <a:pt x="1" y="1"/>
                </a:lnTo>
                <a:lnTo>
                  <a:pt x="1" y="1"/>
                </a:lnTo>
                <a:close/>
                <a:moveTo>
                  <a:pt x="1" y="1"/>
                </a:moveTo>
                <a:cubicBezTo>
                  <a:pt x="1" y="1"/>
                  <a:pt x="1" y="1"/>
                  <a:pt x="1" y="1"/>
                </a:cubicBezTo>
                <a:cubicBezTo>
                  <a:pt x="1" y="1"/>
                  <a:pt x="1" y="1"/>
                  <a:pt x="1" y="1"/>
                </a:cubicBezTo>
                <a:close/>
                <a:moveTo>
                  <a:pt x="1" y="1"/>
                </a:moveTo>
                <a:lnTo>
                  <a:pt x="1" y="1"/>
                </a:lnTo>
                <a:lnTo>
                  <a:pt x="1" y="1"/>
                </a:ln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4" name="Google Shape;854;p11"/>
          <p:cNvSpPr/>
          <p:nvPr/>
        </p:nvSpPr>
        <p:spPr>
          <a:xfrm>
            <a:off x="605521" y="2791174"/>
            <a:ext cx="31" cy="1272"/>
          </a:xfrm>
          <a:custGeom>
            <a:avLst/>
            <a:gdLst/>
            <a:ahLst/>
            <a:cxnLst/>
            <a:rect l="l" t="t" r="r" b="b"/>
            <a:pathLst>
              <a:path w="1" h="39" extrusionOk="0">
                <a:moveTo>
                  <a:pt x="1" y="38"/>
                </a:moveTo>
                <a:lnTo>
                  <a:pt x="1" y="38"/>
                </a:lnTo>
                <a:lnTo>
                  <a:pt x="1" y="38"/>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5" name="Google Shape;855;p11"/>
          <p:cNvSpPr/>
          <p:nvPr/>
        </p:nvSpPr>
        <p:spPr>
          <a:xfrm>
            <a:off x="282216" y="2761567"/>
            <a:ext cx="323337" cy="71541"/>
          </a:xfrm>
          <a:custGeom>
            <a:avLst/>
            <a:gdLst/>
            <a:ahLst/>
            <a:cxnLst/>
            <a:rect l="l" t="t" r="r" b="b"/>
            <a:pathLst>
              <a:path w="10322" h="2194" extrusionOk="0">
                <a:moveTo>
                  <a:pt x="10057" y="1"/>
                </a:moveTo>
                <a:cubicBezTo>
                  <a:pt x="10095" y="114"/>
                  <a:pt x="10095" y="228"/>
                  <a:pt x="10095" y="341"/>
                </a:cubicBezTo>
                <a:cubicBezTo>
                  <a:pt x="10095" y="1022"/>
                  <a:pt x="9755" y="1589"/>
                  <a:pt x="9301" y="1589"/>
                </a:cubicBezTo>
                <a:lnTo>
                  <a:pt x="530" y="1589"/>
                </a:lnTo>
                <a:cubicBezTo>
                  <a:pt x="303" y="1589"/>
                  <a:pt x="114" y="1475"/>
                  <a:pt x="0" y="1248"/>
                </a:cubicBezTo>
                <a:lnTo>
                  <a:pt x="0" y="1248"/>
                </a:lnTo>
                <a:cubicBezTo>
                  <a:pt x="76" y="1778"/>
                  <a:pt x="340" y="2156"/>
                  <a:pt x="719" y="2194"/>
                </a:cubicBezTo>
                <a:lnTo>
                  <a:pt x="9528" y="2194"/>
                </a:lnTo>
                <a:cubicBezTo>
                  <a:pt x="9981" y="2194"/>
                  <a:pt x="10322" y="1627"/>
                  <a:pt x="10322" y="946"/>
                </a:cubicBezTo>
                <a:lnTo>
                  <a:pt x="10322" y="908"/>
                </a:lnTo>
                <a:cubicBezTo>
                  <a:pt x="10322" y="568"/>
                  <a:pt x="10208" y="228"/>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6" name="Google Shape;856;p11"/>
          <p:cNvSpPr/>
          <p:nvPr/>
        </p:nvSpPr>
        <p:spPr>
          <a:xfrm>
            <a:off x="546317" y="3083338"/>
            <a:ext cx="79378" cy="131963"/>
          </a:xfrm>
          <a:custGeom>
            <a:avLst/>
            <a:gdLst/>
            <a:ahLst/>
            <a:cxnLst/>
            <a:rect l="l" t="t" r="r" b="b"/>
            <a:pathLst>
              <a:path w="2534" h="4047" extrusionOk="0">
                <a:moveTo>
                  <a:pt x="1286" y="1"/>
                </a:moveTo>
                <a:cubicBezTo>
                  <a:pt x="567" y="1"/>
                  <a:pt x="0" y="908"/>
                  <a:pt x="0" y="2004"/>
                </a:cubicBezTo>
                <a:cubicBezTo>
                  <a:pt x="0" y="3139"/>
                  <a:pt x="567" y="4046"/>
                  <a:pt x="1286" y="4046"/>
                </a:cubicBezTo>
                <a:cubicBezTo>
                  <a:pt x="1966" y="4046"/>
                  <a:pt x="2533" y="3139"/>
                  <a:pt x="2533" y="2004"/>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7" name="Google Shape;857;p11"/>
          <p:cNvSpPr/>
          <p:nvPr/>
        </p:nvSpPr>
        <p:spPr>
          <a:xfrm>
            <a:off x="281025" y="3107989"/>
            <a:ext cx="324527" cy="81421"/>
          </a:xfrm>
          <a:custGeom>
            <a:avLst/>
            <a:gdLst/>
            <a:ahLst/>
            <a:cxnLst/>
            <a:rect l="l" t="t" r="r" b="b"/>
            <a:pathLst>
              <a:path w="10360" h="2497" extrusionOk="0">
                <a:moveTo>
                  <a:pt x="794" y="1"/>
                </a:moveTo>
                <a:cubicBezTo>
                  <a:pt x="341" y="1"/>
                  <a:pt x="0" y="568"/>
                  <a:pt x="0" y="1248"/>
                </a:cubicBezTo>
                <a:cubicBezTo>
                  <a:pt x="0" y="1929"/>
                  <a:pt x="341" y="2496"/>
                  <a:pt x="794" y="2496"/>
                </a:cubicBezTo>
                <a:lnTo>
                  <a:pt x="9566" y="2496"/>
                </a:lnTo>
                <a:cubicBezTo>
                  <a:pt x="10019" y="2496"/>
                  <a:pt x="10360" y="1929"/>
                  <a:pt x="10360" y="1248"/>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8" name="Google Shape;858;p11"/>
          <p:cNvSpPr/>
          <p:nvPr/>
        </p:nvSpPr>
        <p:spPr>
          <a:xfrm>
            <a:off x="304707" y="318937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cubicBezTo>
                  <a:pt x="1" y="0"/>
                  <a:pt x="1" y="0"/>
                  <a:pt x="1" y="0"/>
                </a:cubicBezTo>
                <a:cubicBezTo>
                  <a:pt x="1" y="0"/>
                  <a:pt x="1" y="0"/>
                  <a:pt x="1" y="0"/>
                </a:cubicBez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9" name="Google Shape;859;p11"/>
          <p:cNvSpPr/>
          <p:nvPr/>
        </p:nvSpPr>
        <p:spPr>
          <a:xfrm>
            <a:off x="605521" y="3148683"/>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0" name="Google Shape;860;p11"/>
          <p:cNvSpPr/>
          <p:nvPr/>
        </p:nvSpPr>
        <p:spPr>
          <a:xfrm>
            <a:off x="282216" y="3119108"/>
            <a:ext cx="323337" cy="70302"/>
          </a:xfrm>
          <a:custGeom>
            <a:avLst/>
            <a:gdLst/>
            <a:ahLst/>
            <a:cxnLst/>
            <a:rect l="l" t="t" r="r" b="b"/>
            <a:pathLst>
              <a:path w="10322" h="2156" extrusionOk="0">
                <a:moveTo>
                  <a:pt x="10057" y="0"/>
                </a:moveTo>
                <a:cubicBezTo>
                  <a:pt x="10095" y="113"/>
                  <a:pt x="10095" y="189"/>
                  <a:pt x="10095" y="302"/>
                </a:cubicBezTo>
                <a:cubicBezTo>
                  <a:pt x="10095" y="1021"/>
                  <a:pt x="9755" y="1550"/>
                  <a:pt x="9301" y="1550"/>
                </a:cubicBezTo>
                <a:lnTo>
                  <a:pt x="530" y="1550"/>
                </a:lnTo>
                <a:cubicBezTo>
                  <a:pt x="303" y="1550"/>
                  <a:pt x="114" y="1437"/>
                  <a:pt x="0" y="1248"/>
                </a:cubicBezTo>
                <a:lnTo>
                  <a:pt x="0" y="1248"/>
                </a:lnTo>
                <a:cubicBezTo>
                  <a:pt x="76" y="1739"/>
                  <a:pt x="340" y="2155"/>
                  <a:pt x="719" y="2155"/>
                </a:cubicBezTo>
                <a:lnTo>
                  <a:pt x="9528" y="2155"/>
                </a:lnTo>
                <a:cubicBezTo>
                  <a:pt x="9981" y="2155"/>
                  <a:pt x="10322" y="1588"/>
                  <a:pt x="10322" y="907"/>
                </a:cubicBezTo>
                <a:cubicBezTo>
                  <a:pt x="10322" y="529"/>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1" name="Google Shape;861;p11"/>
          <p:cNvSpPr/>
          <p:nvPr/>
        </p:nvSpPr>
        <p:spPr>
          <a:xfrm>
            <a:off x="546317" y="3439640"/>
            <a:ext cx="79378" cy="131930"/>
          </a:xfrm>
          <a:custGeom>
            <a:avLst/>
            <a:gdLst/>
            <a:ahLst/>
            <a:cxnLst/>
            <a:rect l="l" t="t" r="r" b="b"/>
            <a:pathLst>
              <a:path w="2534" h="4046" extrusionOk="0">
                <a:moveTo>
                  <a:pt x="1286" y="0"/>
                </a:moveTo>
                <a:cubicBezTo>
                  <a:pt x="567" y="0"/>
                  <a:pt x="0" y="907"/>
                  <a:pt x="0" y="2042"/>
                </a:cubicBezTo>
                <a:cubicBezTo>
                  <a:pt x="0" y="3138"/>
                  <a:pt x="567" y="4045"/>
                  <a:pt x="1286" y="4045"/>
                </a:cubicBezTo>
                <a:cubicBezTo>
                  <a:pt x="1966" y="4045"/>
                  <a:pt x="2533" y="3138"/>
                  <a:pt x="2533" y="2042"/>
                </a:cubicBezTo>
                <a:cubicBezTo>
                  <a:pt x="2533" y="907"/>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2" name="Google Shape;862;p11"/>
          <p:cNvSpPr/>
          <p:nvPr/>
        </p:nvSpPr>
        <p:spPr>
          <a:xfrm>
            <a:off x="281025" y="3465498"/>
            <a:ext cx="324527" cy="81421"/>
          </a:xfrm>
          <a:custGeom>
            <a:avLst/>
            <a:gdLst/>
            <a:ahLst/>
            <a:cxnLst/>
            <a:rect l="l" t="t" r="r" b="b"/>
            <a:pathLst>
              <a:path w="10360" h="2497" extrusionOk="0">
                <a:moveTo>
                  <a:pt x="794" y="1"/>
                </a:moveTo>
                <a:cubicBezTo>
                  <a:pt x="341" y="1"/>
                  <a:pt x="0" y="530"/>
                  <a:pt x="0" y="1249"/>
                </a:cubicBezTo>
                <a:cubicBezTo>
                  <a:pt x="0" y="1929"/>
                  <a:pt x="341" y="2496"/>
                  <a:pt x="794" y="2496"/>
                </a:cubicBezTo>
                <a:lnTo>
                  <a:pt x="9566" y="2496"/>
                </a:lnTo>
                <a:cubicBezTo>
                  <a:pt x="10019" y="2496"/>
                  <a:pt x="10360" y="1929"/>
                  <a:pt x="10360" y="1249"/>
                </a:cubicBezTo>
                <a:cubicBezTo>
                  <a:pt x="10360" y="530"/>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3" name="Google Shape;863;p11"/>
          <p:cNvSpPr/>
          <p:nvPr/>
        </p:nvSpPr>
        <p:spPr>
          <a:xfrm>
            <a:off x="304707" y="3546886"/>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4" name="Google Shape;864;p11"/>
          <p:cNvSpPr/>
          <p:nvPr/>
        </p:nvSpPr>
        <p:spPr>
          <a:xfrm>
            <a:off x="605521" y="3504953"/>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5" name="Google Shape;865;p11"/>
          <p:cNvSpPr/>
          <p:nvPr/>
        </p:nvSpPr>
        <p:spPr>
          <a:xfrm>
            <a:off x="282216" y="3475378"/>
            <a:ext cx="323337" cy="71541"/>
          </a:xfrm>
          <a:custGeom>
            <a:avLst/>
            <a:gdLst/>
            <a:ahLst/>
            <a:cxnLst/>
            <a:rect l="l" t="t" r="r" b="b"/>
            <a:pathLst>
              <a:path w="10322" h="2194" extrusionOk="0">
                <a:moveTo>
                  <a:pt x="10057" y="0"/>
                </a:moveTo>
                <a:lnTo>
                  <a:pt x="10057" y="0"/>
                </a:lnTo>
                <a:cubicBezTo>
                  <a:pt x="10095" y="114"/>
                  <a:pt x="10095" y="227"/>
                  <a:pt x="10095" y="341"/>
                </a:cubicBezTo>
                <a:cubicBezTo>
                  <a:pt x="10095" y="1021"/>
                  <a:pt x="9755" y="1588"/>
                  <a:pt x="9301" y="1588"/>
                </a:cubicBezTo>
                <a:lnTo>
                  <a:pt x="530" y="1588"/>
                </a:lnTo>
                <a:cubicBezTo>
                  <a:pt x="303" y="1588"/>
                  <a:pt x="114" y="1437"/>
                  <a:pt x="0" y="1248"/>
                </a:cubicBezTo>
                <a:lnTo>
                  <a:pt x="0" y="1248"/>
                </a:lnTo>
                <a:cubicBezTo>
                  <a:pt x="76" y="1777"/>
                  <a:pt x="340" y="2155"/>
                  <a:pt x="719" y="2193"/>
                </a:cubicBezTo>
                <a:lnTo>
                  <a:pt x="9528" y="2193"/>
                </a:lnTo>
                <a:cubicBezTo>
                  <a:pt x="9981" y="2193"/>
                  <a:pt x="10322" y="1626"/>
                  <a:pt x="10322" y="946"/>
                </a:cubicBezTo>
                <a:lnTo>
                  <a:pt x="10322" y="908"/>
                </a:lnTo>
                <a:cubicBezTo>
                  <a:pt x="10322" y="568"/>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6" name="Google Shape;866;p11"/>
          <p:cNvSpPr/>
          <p:nvPr/>
        </p:nvSpPr>
        <p:spPr>
          <a:xfrm>
            <a:off x="546317" y="3795909"/>
            <a:ext cx="79378" cy="133169"/>
          </a:xfrm>
          <a:custGeom>
            <a:avLst/>
            <a:gdLst/>
            <a:ahLst/>
            <a:cxnLst/>
            <a:rect l="l" t="t" r="r" b="b"/>
            <a:pathLst>
              <a:path w="2534" h="4084" extrusionOk="0">
                <a:moveTo>
                  <a:pt x="1286" y="0"/>
                </a:moveTo>
                <a:cubicBezTo>
                  <a:pt x="567" y="0"/>
                  <a:pt x="0" y="908"/>
                  <a:pt x="0" y="2042"/>
                </a:cubicBezTo>
                <a:cubicBezTo>
                  <a:pt x="0" y="3176"/>
                  <a:pt x="567" y="4084"/>
                  <a:pt x="1286" y="4084"/>
                </a:cubicBezTo>
                <a:cubicBezTo>
                  <a:pt x="1966" y="4084"/>
                  <a:pt x="2533" y="3176"/>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7" name="Google Shape;867;p11"/>
          <p:cNvSpPr/>
          <p:nvPr/>
        </p:nvSpPr>
        <p:spPr>
          <a:xfrm>
            <a:off x="281025" y="3821800"/>
            <a:ext cx="324527" cy="81388"/>
          </a:xfrm>
          <a:custGeom>
            <a:avLst/>
            <a:gdLst/>
            <a:ahLst/>
            <a:cxnLst/>
            <a:rect l="l" t="t" r="r" b="b"/>
            <a:pathLst>
              <a:path w="10360" h="2496" extrusionOk="0">
                <a:moveTo>
                  <a:pt x="794" y="0"/>
                </a:moveTo>
                <a:cubicBezTo>
                  <a:pt x="341" y="0"/>
                  <a:pt x="0" y="567"/>
                  <a:pt x="0" y="1248"/>
                </a:cubicBezTo>
                <a:cubicBezTo>
                  <a:pt x="0" y="1929"/>
                  <a:pt x="341" y="2496"/>
                  <a:pt x="794" y="2496"/>
                </a:cubicBezTo>
                <a:lnTo>
                  <a:pt x="9566" y="2496"/>
                </a:lnTo>
                <a:cubicBezTo>
                  <a:pt x="10019" y="2496"/>
                  <a:pt x="10360" y="1929"/>
                  <a:pt x="10360" y="1248"/>
                </a:cubicBezTo>
                <a:cubicBezTo>
                  <a:pt x="10360" y="567"/>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8" name="Google Shape;868;p11"/>
          <p:cNvSpPr/>
          <p:nvPr/>
        </p:nvSpPr>
        <p:spPr>
          <a:xfrm>
            <a:off x="304707" y="3903155"/>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cubicBezTo>
                  <a:pt x="1" y="1"/>
                  <a:pt x="1" y="1"/>
                  <a:pt x="1" y="1"/>
                </a:cubicBezTo>
                <a:cubicBezTo>
                  <a:pt x="1" y="1"/>
                  <a:pt x="1" y="1"/>
                  <a:pt x="1" y="1"/>
                </a:cubicBezTo>
                <a:close/>
                <a:moveTo>
                  <a:pt x="1" y="1"/>
                </a:moveTo>
                <a:lnTo>
                  <a:pt x="1" y="1"/>
                </a:lnTo>
                <a:lnTo>
                  <a:pt x="1" y="1"/>
                </a:lnTo>
                <a:close/>
                <a:moveTo>
                  <a:pt x="1" y="1"/>
                </a:moveTo>
                <a:lnTo>
                  <a:pt x="1" y="1"/>
                </a:lnTo>
                <a:lnTo>
                  <a:pt x="1" y="1"/>
                </a:lnTo>
                <a:close/>
                <a:moveTo>
                  <a:pt x="1" y="1"/>
                </a:moveTo>
                <a:lnTo>
                  <a:pt x="1" y="1"/>
                </a:lnTo>
                <a:lnTo>
                  <a:pt x="1" y="1"/>
                </a:ln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9" name="Google Shape;869;p11"/>
          <p:cNvSpPr/>
          <p:nvPr/>
        </p:nvSpPr>
        <p:spPr>
          <a:xfrm>
            <a:off x="605521" y="3862494"/>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0" name="Google Shape;870;p11"/>
          <p:cNvSpPr/>
          <p:nvPr/>
        </p:nvSpPr>
        <p:spPr>
          <a:xfrm>
            <a:off x="282216" y="3832886"/>
            <a:ext cx="323337" cy="70302"/>
          </a:xfrm>
          <a:custGeom>
            <a:avLst/>
            <a:gdLst/>
            <a:ahLst/>
            <a:cxnLst/>
            <a:rect l="l" t="t" r="r" b="b"/>
            <a:pathLst>
              <a:path w="10322" h="2156" extrusionOk="0">
                <a:moveTo>
                  <a:pt x="10057" y="1"/>
                </a:moveTo>
                <a:lnTo>
                  <a:pt x="10057" y="1"/>
                </a:lnTo>
                <a:cubicBezTo>
                  <a:pt x="10095" y="76"/>
                  <a:pt x="10095" y="190"/>
                  <a:pt x="10095" y="303"/>
                </a:cubicBezTo>
                <a:cubicBezTo>
                  <a:pt x="10095" y="984"/>
                  <a:pt x="9755" y="1551"/>
                  <a:pt x="9301" y="1551"/>
                </a:cubicBezTo>
                <a:lnTo>
                  <a:pt x="530" y="1551"/>
                </a:lnTo>
                <a:cubicBezTo>
                  <a:pt x="303" y="1551"/>
                  <a:pt x="114" y="1437"/>
                  <a:pt x="0" y="1210"/>
                </a:cubicBezTo>
                <a:lnTo>
                  <a:pt x="0" y="1210"/>
                </a:lnTo>
                <a:cubicBezTo>
                  <a:pt x="76" y="1740"/>
                  <a:pt x="340" y="2118"/>
                  <a:pt x="719" y="2156"/>
                </a:cubicBezTo>
                <a:lnTo>
                  <a:pt x="9528" y="2156"/>
                </a:lnTo>
                <a:cubicBezTo>
                  <a:pt x="9981" y="2156"/>
                  <a:pt x="10322" y="1589"/>
                  <a:pt x="10322" y="908"/>
                </a:cubicBezTo>
                <a:cubicBezTo>
                  <a:pt x="10322" y="530"/>
                  <a:pt x="10208" y="227"/>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1" name="Google Shape;871;p11"/>
          <p:cNvSpPr/>
          <p:nvPr/>
        </p:nvSpPr>
        <p:spPr>
          <a:xfrm>
            <a:off x="546317" y="4153418"/>
            <a:ext cx="79378" cy="131963"/>
          </a:xfrm>
          <a:custGeom>
            <a:avLst/>
            <a:gdLst/>
            <a:ahLst/>
            <a:cxnLst/>
            <a:rect l="l" t="t" r="r" b="b"/>
            <a:pathLst>
              <a:path w="2534" h="4047" extrusionOk="0">
                <a:moveTo>
                  <a:pt x="1286" y="1"/>
                </a:moveTo>
                <a:cubicBezTo>
                  <a:pt x="567" y="1"/>
                  <a:pt x="0" y="908"/>
                  <a:pt x="0" y="2042"/>
                </a:cubicBezTo>
                <a:cubicBezTo>
                  <a:pt x="0" y="3139"/>
                  <a:pt x="567" y="4046"/>
                  <a:pt x="1286" y="4046"/>
                </a:cubicBezTo>
                <a:cubicBezTo>
                  <a:pt x="1966" y="4046"/>
                  <a:pt x="2533" y="3139"/>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2" name="Google Shape;872;p11"/>
          <p:cNvSpPr/>
          <p:nvPr/>
        </p:nvSpPr>
        <p:spPr>
          <a:xfrm>
            <a:off x="281025" y="4178069"/>
            <a:ext cx="324527" cy="82627"/>
          </a:xfrm>
          <a:custGeom>
            <a:avLst/>
            <a:gdLst/>
            <a:ahLst/>
            <a:cxnLst/>
            <a:rect l="l" t="t" r="r" b="b"/>
            <a:pathLst>
              <a:path w="10360" h="2534" extrusionOk="0">
                <a:moveTo>
                  <a:pt x="794" y="1"/>
                </a:moveTo>
                <a:cubicBezTo>
                  <a:pt x="341" y="1"/>
                  <a:pt x="0" y="568"/>
                  <a:pt x="0" y="1286"/>
                </a:cubicBezTo>
                <a:cubicBezTo>
                  <a:pt x="0" y="1967"/>
                  <a:pt x="341" y="2534"/>
                  <a:pt x="794" y="2534"/>
                </a:cubicBezTo>
                <a:lnTo>
                  <a:pt x="9566" y="2534"/>
                </a:lnTo>
                <a:cubicBezTo>
                  <a:pt x="10019" y="2534"/>
                  <a:pt x="10360" y="1967"/>
                  <a:pt x="10360" y="1286"/>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3" name="Google Shape;873;p11"/>
          <p:cNvSpPr/>
          <p:nvPr/>
        </p:nvSpPr>
        <p:spPr>
          <a:xfrm>
            <a:off x="304707" y="4260664"/>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lnTo>
                  <a:pt x="1" y="1"/>
                </a:lnTo>
                <a:lnTo>
                  <a:pt x="1" y="1"/>
                </a:lnTo>
                <a:close/>
                <a:moveTo>
                  <a:pt x="1" y="1"/>
                </a:moveTo>
                <a:lnTo>
                  <a:pt x="1" y="1"/>
                </a:lnTo>
                <a:lnTo>
                  <a:pt x="1" y="1"/>
                </a:lnTo>
                <a:close/>
                <a:moveTo>
                  <a:pt x="1" y="1"/>
                </a:moveTo>
                <a:lnTo>
                  <a:pt x="1" y="1"/>
                </a:lnTo>
                <a:lnTo>
                  <a:pt x="1" y="1"/>
                </a:lnTo>
                <a:close/>
                <a:moveTo>
                  <a:pt x="1" y="1"/>
                </a:moveTo>
                <a:cubicBezTo>
                  <a:pt x="1" y="1"/>
                  <a:pt x="1" y="1"/>
                  <a:pt x="1" y="1"/>
                </a:cubicBezTo>
                <a:cubicBezTo>
                  <a:pt x="1" y="1"/>
                  <a:pt x="1" y="1"/>
                  <a:pt x="1" y="1"/>
                </a:cubicBez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4" name="Google Shape;874;p11"/>
          <p:cNvSpPr/>
          <p:nvPr/>
        </p:nvSpPr>
        <p:spPr>
          <a:xfrm>
            <a:off x="605521" y="4218763"/>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5" name="Google Shape;875;p11"/>
          <p:cNvSpPr/>
          <p:nvPr/>
        </p:nvSpPr>
        <p:spPr>
          <a:xfrm>
            <a:off x="282216" y="4189188"/>
            <a:ext cx="323337" cy="71508"/>
          </a:xfrm>
          <a:custGeom>
            <a:avLst/>
            <a:gdLst/>
            <a:ahLst/>
            <a:cxnLst/>
            <a:rect l="l" t="t" r="r" b="b"/>
            <a:pathLst>
              <a:path w="10322" h="2193" extrusionOk="0">
                <a:moveTo>
                  <a:pt x="10057" y="0"/>
                </a:moveTo>
                <a:lnTo>
                  <a:pt x="10057" y="0"/>
                </a:lnTo>
                <a:cubicBezTo>
                  <a:pt x="10095" y="113"/>
                  <a:pt x="10095" y="227"/>
                  <a:pt x="10095" y="340"/>
                </a:cubicBezTo>
                <a:cubicBezTo>
                  <a:pt x="10095" y="1021"/>
                  <a:pt x="9755" y="1588"/>
                  <a:pt x="9301" y="1588"/>
                </a:cubicBezTo>
                <a:lnTo>
                  <a:pt x="530" y="1588"/>
                </a:lnTo>
                <a:cubicBezTo>
                  <a:pt x="303" y="1588"/>
                  <a:pt x="114" y="1437"/>
                  <a:pt x="0" y="1248"/>
                </a:cubicBezTo>
                <a:lnTo>
                  <a:pt x="0" y="1248"/>
                </a:lnTo>
                <a:cubicBezTo>
                  <a:pt x="76" y="1777"/>
                  <a:pt x="378" y="2155"/>
                  <a:pt x="719" y="2193"/>
                </a:cubicBezTo>
                <a:lnTo>
                  <a:pt x="9528" y="2193"/>
                </a:lnTo>
                <a:cubicBezTo>
                  <a:pt x="9981" y="2193"/>
                  <a:pt x="10322" y="1626"/>
                  <a:pt x="10322" y="945"/>
                </a:cubicBezTo>
                <a:lnTo>
                  <a:pt x="10322" y="907"/>
                </a:lnTo>
                <a:cubicBezTo>
                  <a:pt x="10322" y="567"/>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6" name="Google Shape;876;p11"/>
          <p:cNvSpPr/>
          <p:nvPr/>
        </p:nvSpPr>
        <p:spPr>
          <a:xfrm>
            <a:off x="282216" y="977708"/>
            <a:ext cx="323337" cy="71541"/>
          </a:xfrm>
          <a:custGeom>
            <a:avLst/>
            <a:gdLst/>
            <a:ahLst/>
            <a:cxnLst/>
            <a:rect l="l" t="t" r="r" b="b"/>
            <a:pathLst>
              <a:path w="10322" h="2194" extrusionOk="0">
                <a:moveTo>
                  <a:pt x="10057" y="0"/>
                </a:moveTo>
                <a:cubicBezTo>
                  <a:pt x="10095" y="114"/>
                  <a:pt x="10095" y="227"/>
                  <a:pt x="10095" y="341"/>
                </a:cubicBezTo>
                <a:cubicBezTo>
                  <a:pt x="10095" y="1021"/>
                  <a:pt x="9755" y="1588"/>
                  <a:pt x="9301" y="1588"/>
                </a:cubicBezTo>
                <a:lnTo>
                  <a:pt x="530" y="1588"/>
                </a:lnTo>
                <a:cubicBezTo>
                  <a:pt x="303" y="1588"/>
                  <a:pt x="114" y="1437"/>
                  <a:pt x="0" y="1248"/>
                </a:cubicBezTo>
                <a:lnTo>
                  <a:pt x="0" y="1248"/>
                </a:lnTo>
                <a:cubicBezTo>
                  <a:pt x="76" y="1777"/>
                  <a:pt x="340" y="2155"/>
                  <a:pt x="719" y="2193"/>
                </a:cubicBezTo>
                <a:lnTo>
                  <a:pt x="9528" y="2193"/>
                </a:lnTo>
                <a:cubicBezTo>
                  <a:pt x="9981" y="2193"/>
                  <a:pt x="10322" y="1626"/>
                  <a:pt x="10322" y="945"/>
                </a:cubicBezTo>
                <a:lnTo>
                  <a:pt x="10322" y="908"/>
                </a:lnTo>
                <a:cubicBezTo>
                  <a:pt x="10322" y="567"/>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Ref idx="1001">
        <a:schemeClr val="bg2"/>
      </p:bgRef>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6225" y="441350"/>
            <a:ext cx="7691400" cy="572700"/>
          </a:xfrm>
          <a:prstGeom prst="rect">
            <a:avLst/>
          </a:prstGeom>
          <a:noFill/>
          <a:ln>
            <a:noFill/>
          </a:ln>
        </p:spPr>
        <p:txBody>
          <a:bodyPr spcFirstLastPara="1" wrap="square" lIns="91425" tIns="91425" rIns="91425" bIns="91425" anchor="t" anchorCtr="0">
            <a:noAutofit/>
          </a:bodyPr>
          <a:lstStyle>
            <a:lvl1pPr lvl="0" algn="ctr">
              <a:lnSpc>
                <a:spcPct val="80000"/>
              </a:lnSpc>
              <a:spcBef>
                <a:spcPts val="0"/>
              </a:spcBef>
              <a:spcAft>
                <a:spcPts val="0"/>
              </a:spcAft>
              <a:buClr>
                <a:schemeClr val="accent6"/>
              </a:buClr>
              <a:buSzPts val="2800"/>
              <a:buFont typeface="Jua"/>
              <a:buNone/>
              <a:defRPr sz="2800" b="1">
                <a:solidFill>
                  <a:schemeClr val="accent6"/>
                </a:solidFill>
                <a:latin typeface="Jua"/>
                <a:ea typeface="Jua"/>
                <a:cs typeface="Jua"/>
                <a:sym typeface="Jua"/>
              </a:defRPr>
            </a:lvl1pPr>
            <a:lvl2pPr lvl="1" algn="ctr">
              <a:lnSpc>
                <a:spcPct val="80000"/>
              </a:lnSpc>
              <a:spcBef>
                <a:spcPts val="0"/>
              </a:spcBef>
              <a:spcAft>
                <a:spcPts val="0"/>
              </a:spcAft>
              <a:buClr>
                <a:schemeClr val="accent6"/>
              </a:buClr>
              <a:buSzPts val="2800"/>
              <a:buFont typeface="Jua"/>
              <a:buNone/>
              <a:defRPr sz="2800" b="1">
                <a:solidFill>
                  <a:schemeClr val="accent6"/>
                </a:solidFill>
                <a:latin typeface="Jua"/>
                <a:ea typeface="Jua"/>
                <a:cs typeface="Jua"/>
                <a:sym typeface="Jua"/>
              </a:defRPr>
            </a:lvl2pPr>
            <a:lvl3pPr lvl="2" algn="ctr">
              <a:lnSpc>
                <a:spcPct val="80000"/>
              </a:lnSpc>
              <a:spcBef>
                <a:spcPts val="0"/>
              </a:spcBef>
              <a:spcAft>
                <a:spcPts val="0"/>
              </a:spcAft>
              <a:buClr>
                <a:schemeClr val="accent6"/>
              </a:buClr>
              <a:buSzPts val="2800"/>
              <a:buFont typeface="Jua"/>
              <a:buNone/>
              <a:defRPr sz="2800" b="1">
                <a:solidFill>
                  <a:schemeClr val="accent6"/>
                </a:solidFill>
                <a:latin typeface="Jua"/>
                <a:ea typeface="Jua"/>
                <a:cs typeface="Jua"/>
                <a:sym typeface="Jua"/>
              </a:defRPr>
            </a:lvl3pPr>
            <a:lvl4pPr lvl="3" algn="ctr">
              <a:lnSpc>
                <a:spcPct val="80000"/>
              </a:lnSpc>
              <a:spcBef>
                <a:spcPts val="0"/>
              </a:spcBef>
              <a:spcAft>
                <a:spcPts val="0"/>
              </a:spcAft>
              <a:buClr>
                <a:schemeClr val="accent6"/>
              </a:buClr>
              <a:buSzPts val="2800"/>
              <a:buFont typeface="Jua"/>
              <a:buNone/>
              <a:defRPr sz="2800" b="1">
                <a:solidFill>
                  <a:schemeClr val="accent6"/>
                </a:solidFill>
                <a:latin typeface="Jua"/>
                <a:ea typeface="Jua"/>
                <a:cs typeface="Jua"/>
                <a:sym typeface="Jua"/>
              </a:defRPr>
            </a:lvl4pPr>
            <a:lvl5pPr lvl="4" algn="ctr">
              <a:lnSpc>
                <a:spcPct val="80000"/>
              </a:lnSpc>
              <a:spcBef>
                <a:spcPts val="0"/>
              </a:spcBef>
              <a:spcAft>
                <a:spcPts val="0"/>
              </a:spcAft>
              <a:buClr>
                <a:schemeClr val="accent6"/>
              </a:buClr>
              <a:buSzPts val="2800"/>
              <a:buFont typeface="Jua"/>
              <a:buNone/>
              <a:defRPr sz="2800" b="1">
                <a:solidFill>
                  <a:schemeClr val="accent6"/>
                </a:solidFill>
                <a:latin typeface="Jua"/>
                <a:ea typeface="Jua"/>
                <a:cs typeface="Jua"/>
                <a:sym typeface="Jua"/>
              </a:defRPr>
            </a:lvl5pPr>
            <a:lvl6pPr lvl="5" algn="ctr">
              <a:lnSpc>
                <a:spcPct val="80000"/>
              </a:lnSpc>
              <a:spcBef>
                <a:spcPts val="0"/>
              </a:spcBef>
              <a:spcAft>
                <a:spcPts val="0"/>
              </a:spcAft>
              <a:buClr>
                <a:schemeClr val="accent6"/>
              </a:buClr>
              <a:buSzPts val="2800"/>
              <a:buFont typeface="Jua"/>
              <a:buNone/>
              <a:defRPr sz="2800" b="1">
                <a:solidFill>
                  <a:schemeClr val="accent6"/>
                </a:solidFill>
                <a:latin typeface="Jua"/>
                <a:ea typeface="Jua"/>
                <a:cs typeface="Jua"/>
                <a:sym typeface="Jua"/>
              </a:defRPr>
            </a:lvl6pPr>
            <a:lvl7pPr lvl="6" algn="ctr">
              <a:lnSpc>
                <a:spcPct val="80000"/>
              </a:lnSpc>
              <a:spcBef>
                <a:spcPts val="0"/>
              </a:spcBef>
              <a:spcAft>
                <a:spcPts val="0"/>
              </a:spcAft>
              <a:buClr>
                <a:schemeClr val="accent6"/>
              </a:buClr>
              <a:buSzPts val="2800"/>
              <a:buFont typeface="Jua"/>
              <a:buNone/>
              <a:defRPr sz="2800" b="1">
                <a:solidFill>
                  <a:schemeClr val="accent6"/>
                </a:solidFill>
                <a:latin typeface="Jua"/>
                <a:ea typeface="Jua"/>
                <a:cs typeface="Jua"/>
                <a:sym typeface="Jua"/>
              </a:defRPr>
            </a:lvl7pPr>
            <a:lvl8pPr lvl="7" algn="ctr">
              <a:lnSpc>
                <a:spcPct val="80000"/>
              </a:lnSpc>
              <a:spcBef>
                <a:spcPts val="0"/>
              </a:spcBef>
              <a:spcAft>
                <a:spcPts val="0"/>
              </a:spcAft>
              <a:buClr>
                <a:schemeClr val="accent6"/>
              </a:buClr>
              <a:buSzPts val="2800"/>
              <a:buFont typeface="Jua"/>
              <a:buNone/>
              <a:defRPr sz="2800" b="1">
                <a:solidFill>
                  <a:schemeClr val="accent6"/>
                </a:solidFill>
                <a:latin typeface="Jua"/>
                <a:ea typeface="Jua"/>
                <a:cs typeface="Jua"/>
                <a:sym typeface="Jua"/>
              </a:defRPr>
            </a:lvl8pPr>
            <a:lvl9pPr lvl="8" algn="ctr">
              <a:lnSpc>
                <a:spcPct val="80000"/>
              </a:lnSpc>
              <a:spcBef>
                <a:spcPts val="0"/>
              </a:spcBef>
              <a:spcAft>
                <a:spcPts val="0"/>
              </a:spcAft>
              <a:buClr>
                <a:schemeClr val="accent6"/>
              </a:buClr>
              <a:buSzPts val="2800"/>
              <a:buFont typeface="Jua"/>
              <a:buNone/>
              <a:defRPr sz="2800" b="1">
                <a:solidFill>
                  <a:schemeClr val="accent6"/>
                </a:solidFill>
                <a:latin typeface="Jua"/>
                <a:ea typeface="Jua"/>
                <a:cs typeface="Jua"/>
                <a:sym typeface="Ju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30200">
              <a:lnSpc>
                <a:spcPct val="100000"/>
              </a:lnSpc>
              <a:spcBef>
                <a:spcPts val="0"/>
              </a:spcBef>
              <a:spcAft>
                <a:spcPts val="0"/>
              </a:spcAft>
              <a:buClr>
                <a:srgbClr val="174A80"/>
              </a:buClr>
              <a:buSzPts val="1600"/>
              <a:buFont typeface="Quicksand Medium"/>
              <a:buChar char="●"/>
              <a:defRPr sz="1600">
                <a:solidFill>
                  <a:srgbClr val="174A80"/>
                </a:solidFill>
                <a:latin typeface="Quicksand Medium"/>
                <a:ea typeface="Quicksand Medium"/>
                <a:cs typeface="Quicksand Medium"/>
                <a:sym typeface="Quicksand Medium"/>
              </a:defRPr>
            </a:lvl1pPr>
            <a:lvl2pPr marL="914400" lvl="1" indent="-330200">
              <a:lnSpc>
                <a:spcPct val="100000"/>
              </a:lnSpc>
              <a:spcBef>
                <a:spcPts val="0"/>
              </a:spcBef>
              <a:spcAft>
                <a:spcPts val="0"/>
              </a:spcAft>
              <a:buClr>
                <a:srgbClr val="174A80"/>
              </a:buClr>
              <a:buSzPts val="1600"/>
              <a:buFont typeface="Quicksand Medium"/>
              <a:buChar char="○"/>
              <a:defRPr sz="1600">
                <a:solidFill>
                  <a:srgbClr val="174A80"/>
                </a:solidFill>
                <a:latin typeface="Quicksand Medium"/>
                <a:ea typeface="Quicksand Medium"/>
                <a:cs typeface="Quicksand Medium"/>
                <a:sym typeface="Quicksand Medium"/>
              </a:defRPr>
            </a:lvl2pPr>
            <a:lvl3pPr marL="1371600" lvl="2" indent="-330200">
              <a:lnSpc>
                <a:spcPct val="100000"/>
              </a:lnSpc>
              <a:spcBef>
                <a:spcPts val="0"/>
              </a:spcBef>
              <a:spcAft>
                <a:spcPts val="0"/>
              </a:spcAft>
              <a:buClr>
                <a:srgbClr val="174A80"/>
              </a:buClr>
              <a:buSzPts val="1600"/>
              <a:buFont typeface="Quicksand Medium"/>
              <a:buChar char="■"/>
              <a:defRPr sz="1600">
                <a:solidFill>
                  <a:srgbClr val="174A80"/>
                </a:solidFill>
                <a:latin typeface="Quicksand Medium"/>
                <a:ea typeface="Quicksand Medium"/>
                <a:cs typeface="Quicksand Medium"/>
                <a:sym typeface="Quicksand Medium"/>
              </a:defRPr>
            </a:lvl3pPr>
            <a:lvl4pPr marL="1828800" lvl="3" indent="-330200">
              <a:lnSpc>
                <a:spcPct val="100000"/>
              </a:lnSpc>
              <a:spcBef>
                <a:spcPts val="0"/>
              </a:spcBef>
              <a:spcAft>
                <a:spcPts val="0"/>
              </a:spcAft>
              <a:buClr>
                <a:srgbClr val="174A80"/>
              </a:buClr>
              <a:buSzPts val="1600"/>
              <a:buFont typeface="Quicksand Medium"/>
              <a:buChar char="●"/>
              <a:defRPr sz="1600">
                <a:solidFill>
                  <a:srgbClr val="174A80"/>
                </a:solidFill>
                <a:latin typeface="Quicksand Medium"/>
                <a:ea typeface="Quicksand Medium"/>
                <a:cs typeface="Quicksand Medium"/>
                <a:sym typeface="Quicksand Medium"/>
              </a:defRPr>
            </a:lvl4pPr>
            <a:lvl5pPr marL="2286000" lvl="4" indent="-330200">
              <a:lnSpc>
                <a:spcPct val="100000"/>
              </a:lnSpc>
              <a:spcBef>
                <a:spcPts val="0"/>
              </a:spcBef>
              <a:spcAft>
                <a:spcPts val="0"/>
              </a:spcAft>
              <a:buClr>
                <a:srgbClr val="174A80"/>
              </a:buClr>
              <a:buSzPts val="1600"/>
              <a:buFont typeface="Quicksand Medium"/>
              <a:buChar char="○"/>
              <a:defRPr sz="1600">
                <a:solidFill>
                  <a:srgbClr val="174A80"/>
                </a:solidFill>
                <a:latin typeface="Quicksand Medium"/>
                <a:ea typeface="Quicksand Medium"/>
                <a:cs typeface="Quicksand Medium"/>
                <a:sym typeface="Quicksand Medium"/>
              </a:defRPr>
            </a:lvl5pPr>
            <a:lvl6pPr marL="2743200" lvl="5" indent="-330200">
              <a:lnSpc>
                <a:spcPct val="100000"/>
              </a:lnSpc>
              <a:spcBef>
                <a:spcPts val="0"/>
              </a:spcBef>
              <a:spcAft>
                <a:spcPts val="0"/>
              </a:spcAft>
              <a:buClr>
                <a:srgbClr val="174A80"/>
              </a:buClr>
              <a:buSzPts val="1600"/>
              <a:buFont typeface="Quicksand Medium"/>
              <a:buChar char="■"/>
              <a:defRPr sz="1600">
                <a:solidFill>
                  <a:srgbClr val="174A80"/>
                </a:solidFill>
                <a:latin typeface="Quicksand Medium"/>
                <a:ea typeface="Quicksand Medium"/>
                <a:cs typeface="Quicksand Medium"/>
                <a:sym typeface="Quicksand Medium"/>
              </a:defRPr>
            </a:lvl6pPr>
            <a:lvl7pPr marL="3200400" lvl="6" indent="-330200">
              <a:lnSpc>
                <a:spcPct val="100000"/>
              </a:lnSpc>
              <a:spcBef>
                <a:spcPts val="0"/>
              </a:spcBef>
              <a:spcAft>
                <a:spcPts val="0"/>
              </a:spcAft>
              <a:buClr>
                <a:srgbClr val="174A80"/>
              </a:buClr>
              <a:buSzPts val="1600"/>
              <a:buFont typeface="Quicksand Medium"/>
              <a:buChar char="●"/>
              <a:defRPr sz="1600">
                <a:solidFill>
                  <a:srgbClr val="174A80"/>
                </a:solidFill>
                <a:latin typeface="Quicksand Medium"/>
                <a:ea typeface="Quicksand Medium"/>
                <a:cs typeface="Quicksand Medium"/>
                <a:sym typeface="Quicksand Medium"/>
              </a:defRPr>
            </a:lvl7pPr>
            <a:lvl8pPr marL="3657600" lvl="7" indent="-330200">
              <a:lnSpc>
                <a:spcPct val="100000"/>
              </a:lnSpc>
              <a:spcBef>
                <a:spcPts val="0"/>
              </a:spcBef>
              <a:spcAft>
                <a:spcPts val="0"/>
              </a:spcAft>
              <a:buClr>
                <a:srgbClr val="174A80"/>
              </a:buClr>
              <a:buSzPts val="1600"/>
              <a:buFont typeface="Quicksand Medium"/>
              <a:buChar char="○"/>
              <a:defRPr sz="1600">
                <a:solidFill>
                  <a:srgbClr val="174A80"/>
                </a:solidFill>
                <a:latin typeface="Quicksand Medium"/>
                <a:ea typeface="Quicksand Medium"/>
                <a:cs typeface="Quicksand Medium"/>
                <a:sym typeface="Quicksand Medium"/>
              </a:defRPr>
            </a:lvl8pPr>
            <a:lvl9pPr marL="4114800" lvl="8" indent="-330200">
              <a:lnSpc>
                <a:spcPct val="100000"/>
              </a:lnSpc>
              <a:spcBef>
                <a:spcPts val="0"/>
              </a:spcBef>
              <a:spcAft>
                <a:spcPts val="0"/>
              </a:spcAft>
              <a:buClr>
                <a:srgbClr val="174A80"/>
              </a:buClr>
              <a:buSzPts val="1600"/>
              <a:buFont typeface="Quicksand Medium"/>
              <a:buChar char="■"/>
              <a:defRPr sz="1600">
                <a:solidFill>
                  <a:srgbClr val="174A80"/>
                </a:solidFill>
                <a:latin typeface="Quicksand Medium"/>
                <a:ea typeface="Quicksand Medium"/>
                <a:cs typeface="Quicksand Medium"/>
                <a:sym typeface="Quicksand Medium"/>
              </a:defRPr>
            </a:lvl9pPr>
          </a:lstStyle>
          <a:p>
            <a:endParaRPr/>
          </a:p>
        </p:txBody>
      </p:sp>
    </p:spTree>
  </p:cSld>
  <p:clrMap bg1="dk1" tx1="lt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62" r:id="rId11"/>
    <p:sldLayoutId id="2147483663" r:id="rId12"/>
    <p:sldLayoutId id="2147483664" r:id="rId13"/>
    <p:sldLayoutId id="2147483665"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gif"/><Relationship Id="rId4" Type="http://schemas.openxmlformats.org/officeDocument/2006/relationships/slide" Target="slide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hyperlink" Target="https://www.re3data.org/search?query=DNA" TargetMode="External"/><Relationship Id="rId3" Type="http://schemas.openxmlformats.org/officeDocument/2006/relationships/slide" Target="slide3.xml"/><Relationship Id="rId7" Type="http://schemas.openxmlformats.org/officeDocument/2006/relationships/hyperlink" Target="https://en.wikipedia.org/wiki/BAM_format"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hyperlink" Target="https://en.wikipedia.org/wiki/FASTQ_format" TargetMode="External"/><Relationship Id="rId5" Type="http://schemas.openxmlformats.org/officeDocument/2006/relationships/hyperlink" Target="https://www.ncbi.nlm.nih.gov/sra" TargetMode="External"/><Relationship Id="rId4" Type="http://schemas.openxmlformats.org/officeDocument/2006/relationships/slide" Target="slide2.xml"/><Relationship Id="rId9" Type="http://schemas.openxmlformats.org/officeDocument/2006/relationships/hyperlink" Target="https://www.ncbi.nlm.nih.gov/Traces/sra/?view=software"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sra-download.ncbi.nlm.nih.gov/traces/sra12/SRR/017244/SRR17658599" TargetMode="External"/><Relationship Id="rId2" Type="http://schemas.openxmlformats.org/officeDocument/2006/relationships/hyperlink" Target="https://trace.ncbi.nlm.nih.gov/Traces/sra/sra.cgi?view=toolkit_doc" TargetMode="External"/><Relationship Id="rId1" Type="http://schemas.openxmlformats.org/officeDocument/2006/relationships/slideLayout" Target="../slideLayouts/slideLayout4.xml"/><Relationship Id="rId4" Type="http://schemas.openxmlformats.org/officeDocument/2006/relationships/hyperlink" Target="https://sra-download.ncbi.nlm.nih.gov/traces/sra37/SRZ/017658/SRR17658599/EF25_S25_L001_R1_001.fastq.gz"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FASTA_format" TargetMode="External"/><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29"/>
        <p:cNvGrpSpPr/>
        <p:nvPr/>
      </p:nvGrpSpPr>
      <p:grpSpPr>
        <a:xfrm>
          <a:off x="0" y="0"/>
          <a:ext cx="0" cy="0"/>
          <a:chOff x="0" y="0"/>
          <a:chExt cx="0" cy="0"/>
        </a:xfrm>
      </p:grpSpPr>
      <p:sp>
        <p:nvSpPr>
          <p:cNvPr id="1730" name="Google Shape;1730;p23"/>
          <p:cNvSpPr txBox="1">
            <a:spLocks noGrp="1"/>
          </p:cNvSpPr>
          <p:nvPr>
            <p:ph type="ctrTitle"/>
          </p:nvPr>
        </p:nvSpPr>
        <p:spPr>
          <a:xfrm>
            <a:off x="914400" y="1276350"/>
            <a:ext cx="7208700" cy="2369200"/>
          </a:xfrm>
          <a:prstGeom prst="rect">
            <a:avLst/>
          </a:prstGeom>
          <a:noFill/>
        </p:spPr>
        <p:txBody>
          <a:bodyPr spcFirstLastPara="1" wrap="square" lIns="91425" tIns="91425" rIns="91425" bIns="91425" anchor="b" anchorCtr="0">
            <a:noAutofit/>
          </a:bodyPr>
          <a:lstStyle/>
          <a:p>
            <a:r>
              <a:rPr lang="en-US" sz="4000" b="0" dirty="0">
                <a:solidFill>
                  <a:schemeClr val="accent6">
                    <a:lumMod val="20000"/>
                    <a:lumOff val="80000"/>
                  </a:schemeClr>
                </a:solidFill>
                <a:latin typeface="Bahnschrift" pitchFamily="34" charset="0"/>
              </a:rPr>
              <a:t>SRA</a:t>
            </a:r>
            <a:br>
              <a:rPr lang="en-US" sz="3600" b="0" dirty="0">
                <a:solidFill>
                  <a:schemeClr val="accent6">
                    <a:lumMod val="20000"/>
                    <a:lumOff val="80000"/>
                  </a:schemeClr>
                </a:solidFill>
                <a:latin typeface="Bahnschrift" pitchFamily="34" charset="0"/>
              </a:rPr>
            </a:br>
            <a:endParaRPr sz="3600" b="0" dirty="0">
              <a:solidFill>
                <a:schemeClr val="accent6">
                  <a:lumMod val="20000"/>
                  <a:lumOff val="80000"/>
                </a:schemeClr>
              </a:solidFill>
              <a:latin typeface="Bahnschrift" pitchFamily="34" charset="0"/>
            </a:endParaRPr>
          </a:p>
        </p:txBody>
      </p:sp>
    </p:spTree>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Google Shape;1791;p27"/>
          <p:cNvSpPr/>
          <p:nvPr/>
        </p:nvSpPr>
        <p:spPr>
          <a:xfrm rot="-422">
            <a:off x="228912" y="56645"/>
            <a:ext cx="8228975" cy="5087360"/>
          </a:xfrm>
          <a:prstGeom prst="rect">
            <a:avLst/>
          </a:prstGeom>
          <a:solidFill>
            <a:schemeClr val="accent5">
              <a:lumMod val="40000"/>
              <a:lumOff val="60000"/>
            </a:schemeClr>
          </a:solidFill>
          <a:ln/>
          <a:scene3d>
            <a:camera prst="orthographicFront"/>
            <a:lightRig rig="threePt" dir="t"/>
          </a:scene3d>
          <a:sp3d>
            <a:bevelT prst="slope"/>
          </a:sp3d>
        </p:spPr>
        <p:style>
          <a:lnRef idx="1">
            <a:schemeClr val="accent5"/>
          </a:lnRef>
          <a:fillRef idx="3">
            <a:schemeClr val="accent5"/>
          </a:fillRef>
          <a:effectRef idx="2">
            <a:schemeClr val="accent5"/>
          </a:effectRef>
          <a:fontRef idx="minor">
            <a:schemeClr val="lt1"/>
          </a:fontRef>
        </p:style>
        <p:txBody>
          <a:bodyPr spcFirstLastPara="1" wrap="square" lIns="91425" tIns="91425" rIns="91425" bIns="91425" anchor="ctr" anchorCtr="0">
            <a:noAutofit/>
          </a:bodyPr>
          <a:lstStyle/>
          <a:p>
            <a:endParaRPr lang="en-US" sz="1800" b="1" dirty="0"/>
          </a:p>
        </p:txBody>
      </p:sp>
      <p:sp>
        <p:nvSpPr>
          <p:cNvPr id="4" name="TextBox 3"/>
          <p:cNvSpPr txBox="1"/>
          <p:nvPr/>
        </p:nvSpPr>
        <p:spPr>
          <a:xfrm>
            <a:off x="1371600" y="133350"/>
            <a:ext cx="6165154" cy="738664"/>
          </a:xfrm>
          <a:prstGeom prst="rect">
            <a:avLst/>
          </a:prstGeom>
          <a:noFill/>
        </p:spPr>
        <p:txBody>
          <a:bodyPr wrap="square" rtlCol="0">
            <a:spAutoFit/>
          </a:bodyPr>
          <a:lstStyle/>
          <a:p>
            <a:r>
              <a:rPr lang="en-US" dirty="0"/>
              <a:t>To read NCBI (SRA) record from the file, we use the function parse()</a:t>
            </a:r>
          </a:p>
          <a:p>
            <a:r>
              <a:rPr lang="en-US" dirty="0"/>
              <a:t> </a:t>
            </a:r>
            <a:r>
              <a:rPr lang="en-US" dirty="0">
                <a:solidFill>
                  <a:srgbClr val="002060"/>
                </a:solidFill>
              </a:rPr>
              <a:t>&gt;&gt;&gt; record = SeqIO.parse(file, “fatsq”)</a:t>
            </a:r>
            <a:endParaRPr lang="ar-EG" dirty="0">
              <a:solidFill>
                <a:srgbClr val="002060"/>
              </a:solidFill>
            </a:endParaRPr>
          </a:p>
          <a:p>
            <a:endParaRPr lang="en-US" dirty="0"/>
          </a:p>
        </p:txBody>
      </p:sp>
      <p:pic>
        <p:nvPicPr>
          <p:cNvPr id="3075" name="Picture 3" descr="C:\Users\TC\OneDrive\Pictures\Screenshots\Screenshot (188).png"/>
          <p:cNvPicPr>
            <a:picLocks noChangeAspect="1" noChangeArrowheads="1"/>
          </p:cNvPicPr>
          <p:nvPr/>
        </p:nvPicPr>
        <p:blipFill rotWithShape="1">
          <a:blip r:embed="rId2">
            <a:extLst>
              <a:ext uri="{28A0092B-C50C-407E-A947-70E740481C1C}">
                <a14:useLocalDpi xmlns:a14="http://schemas.microsoft.com/office/drawing/2010/main" val="0"/>
              </a:ext>
            </a:extLst>
          </a:blip>
          <a:srcRect l="18888" t="19655" r="38113" b="14186"/>
          <a:stretch/>
        </p:blipFill>
        <p:spPr bwMode="auto">
          <a:xfrm>
            <a:off x="381000" y="666750"/>
            <a:ext cx="5020964" cy="43434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r="36123"/>
          <a:stretch/>
        </p:blipFill>
        <p:spPr bwMode="auto">
          <a:xfrm>
            <a:off x="3886200" y="1962150"/>
            <a:ext cx="4471987"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0082842"/>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Google Shape;1791;p27"/>
          <p:cNvSpPr/>
          <p:nvPr/>
        </p:nvSpPr>
        <p:spPr>
          <a:xfrm rot="-422">
            <a:off x="228912" y="56645"/>
            <a:ext cx="8228975" cy="5087360"/>
          </a:xfrm>
          <a:prstGeom prst="rect">
            <a:avLst/>
          </a:prstGeom>
          <a:solidFill>
            <a:schemeClr val="accent5">
              <a:lumMod val="40000"/>
              <a:lumOff val="60000"/>
            </a:schemeClr>
          </a:solidFill>
          <a:ln/>
          <a:scene3d>
            <a:camera prst="orthographicFront"/>
            <a:lightRig rig="threePt" dir="t"/>
          </a:scene3d>
          <a:sp3d>
            <a:bevelT prst="slope"/>
          </a:sp3d>
        </p:spPr>
        <p:style>
          <a:lnRef idx="1">
            <a:schemeClr val="accent5"/>
          </a:lnRef>
          <a:fillRef idx="3">
            <a:schemeClr val="accent5"/>
          </a:fillRef>
          <a:effectRef idx="2">
            <a:schemeClr val="accent5"/>
          </a:effectRef>
          <a:fontRef idx="minor">
            <a:schemeClr val="lt1"/>
          </a:fontRef>
        </p:style>
        <p:txBody>
          <a:bodyPr spcFirstLastPara="1" wrap="square" lIns="91425" tIns="91425" rIns="91425" bIns="91425" anchor="ctr" anchorCtr="0">
            <a:noAutofit/>
          </a:bodyPr>
          <a:lstStyle/>
          <a:p>
            <a:endParaRPr lang="en-US" sz="1800" b="1" dirty="0"/>
          </a:p>
        </p:txBody>
      </p:sp>
      <p:sp>
        <p:nvSpPr>
          <p:cNvPr id="4" name="TextBox 3"/>
          <p:cNvSpPr txBox="1"/>
          <p:nvPr/>
        </p:nvSpPr>
        <p:spPr>
          <a:xfrm>
            <a:off x="381000" y="158234"/>
            <a:ext cx="2971800" cy="369332"/>
          </a:xfrm>
          <a:prstGeom prst="rect">
            <a:avLst/>
          </a:prstGeom>
          <a:noFill/>
        </p:spPr>
        <p:txBody>
          <a:bodyPr wrap="square" rtlCol="0">
            <a:spAutoFit/>
          </a:bodyPr>
          <a:lstStyle/>
          <a:p>
            <a:r>
              <a:rPr lang="en-US" sz="1800" b="1" dirty="0">
                <a:effectLst>
                  <a:outerShdw blurRad="38100" dist="38100" dir="2700000" algn="tl">
                    <a:srgbClr val="000000">
                      <a:alpha val="43137"/>
                    </a:srgbClr>
                  </a:outerShdw>
                </a:effectLst>
              </a:rPr>
              <a:t>GUi</a:t>
            </a:r>
            <a:endParaRPr lang="en-US" sz="2800" b="1" dirty="0">
              <a:effectLst>
                <a:outerShdw blurRad="38100" dist="38100" dir="2700000" algn="tl">
                  <a:srgbClr val="000000">
                    <a:alpha val="43137"/>
                  </a:srgbClr>
                </a:outerShdw>
              </a:effectLst>
            </a:endParaRPr>
          </a:p>
        </p:txBody>
      </p:sp>
      <p:pic>
        <p:nvPicPr>
          <p:cNvPr id="4098" name="Picture 2" descr="C:\Users\TC\OneDrive\Pictures\Screenshots\Screenshot (18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8544" y="158234"/>
            <a:ext cx="4556776" cy="3632716"/>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C:\Users\TC\OneDrive\Pictures\Screenshots\Screenshot (18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2114550"/>
            <a:ext cx="5114640" cy="28908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flipH="1">
            <a:off x="4953000" y="342900"/>
            <a:ext cx="1127776" cy="228600"/>
          </a:xfrm>
          <a:prstGeom prst="straightConnector1">
            <a:avLst/>
          </a:prstGeom>
          <a:ln w="5715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4648200" y="2876550"/>
            <a:ext cx="381000" cy="381000"/>
          </a:xfrm>
          <a:prstGeom prst="straightConnector1">
            <a:avLst/>
          </a:prstGeom>
          <a:ln w="57150">
            <a:solidFill>
              <a:schemeClr val="bg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8093444"/>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Google Shape;1791;p27"/>
          <p:cNvSpPr/>
          <p:nvPr/>
        </p:nvSpPr>
        <p:spPr>
          <a:xfrm rot="-422">
            <a:off x="228912" y="-1516"/>
            <a:ext cx="8228975" cy="5087360"/>
          </a:xfrm>
          <a:prstGeom prst="rect">
            <a:avLst/>
          </a:prstGeom>
          <a:solidFill>
            <a:schemeClr val="accent5">
              <a:lumMod val="40000"/>
              <a:lumOff val="60000"/>
            </a:schemeClr>
          </a:solidFill>
          <a:ln/>
          <a:scene3d>
            <a:camera prst="orthographicFront"/>
            <a:lightRig rig="threePt" dir="t"/>
          </a:scene3d>
          <a:sp3d>
            <a:bevelT prst="slope"/>
          </a:sp3d>
        </p:spPr>
        <p:style>
          <a:lnRef idx="1">
            <a:schemeClr val="accent5"/>
          </a:lnRef>
          <a:fillRef idx="3">
            <a:schemeClr val="accent5"/>
          </a:fillRef>
          <a:effectRef idx="2">
            <a:schemeClr val="accent5"/>
          </a:effectRef>
          <a:fontRef idx="minor">
            <a:schemeClr val="lt1"/>
          </a:fontRef>
        </p:style>
        <p:txBody>
          <a:bodyPr spcFirstLastPara="1" wrap="square" lIns="91425" tIns="91425" rIns="91425" bIns="91425" anchor="ctr" anchorCtr="0">
            <a:noAutofit/>
          </a:bodyPr>
          <a:lstStyle/>
          <a:p>
            <a:endParaRPr lang="en-US" sz="1800" b="1" dirty="0"/>
          </a:p>
        </p:txBody>
      </p:sp>
      <p:pic>
        <p:nvPicPr>
          <p:cNvPr id="5122" name="Picture 2" descr="C:\Users\TC\OneDrive\Pictures\Screenshots\Screenshot (19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8029" y="187855"/>
            <a:ext cx="5990740" cy="47086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8344499"/>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Google Shape;1791;p27"/>
          <p:cNvSpPr/>
          <p:nvPr/>
        </p:nvSpPr>
        <p:spPr>
          <a:xfrm rot="-422">
            <a:off x="228912" y="-1516"/>
            <a:ext cx="8228975" cy="5087360"/>
          </a:xfrm>
          <a:prstGeom prst="rect">
            <a:avLst/>
          </a:prstGeom>
          <a:solidFill>
            <a:schemeClr val="accent5">
              <a:lumMod val="40000"/>
              <a:lumOff val="60000"/>
            </a:schemeClr>
          </a:solidFill>
          <a:ln/>
          <a:scene3d>
            <a:camera prst="orthographicFront"/>
            <a:lightRig rig="threePt" dir="t"/>
          </a:scene3d>
          <a:sp3d>
            <a:bevelT prst="slope"/>
          </a:sp3d>
        </p:spPr>
        <p:style>
          <a:lnRef idx="1">
            <a:schemeClr val="accent5"/>
          </a:lnRef>
          <a:fillRef idx="3">
            <a:schemeClr val="accent5"/>
          </a:fillRef>
          <a:effectRef idx="2">
            <a:schemeClr val="accent5"/>
          </a:effectRef>
          <a:fontRef idx="minor">
            <a:schemeClr val="lt1"/>
          </a:fontRef>
        </p:style>
        <p:txBody>
          <a:bodyPr spcFirstLastPara="1" wrap="square" lIns="91425" tIns="91425" rIns="91425" bIns="91425" anchor="ctr" anchorCtr="0">
            <a:noAutofit/>
          </a:bodyPr>
          <a:lstStyle/>
          <a:p>
            <a:endParaRPr lang="en-US" sz="1800" b="1" dirty="0"/>
          </a:p>
        </p:txBody>
      </p:sp>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1486"/>
          <a:stretch/>
        </p:blipFill>
        <p:spPr bwMode="auto">
          <a:xfrm>
            <a:off x="2095500" y="17135"/>
            <a:ext cx="6324600" cy="5069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838200" y="1145917"/>
            <a:ext cx="609600" cy="338554"/>
          </a:xfrm>
          <a:prstGeom prst="rect">
            <a:avLst/>
          </a:prstGeom>
          <a:noFill/>
        </p:spPr>
        <p:txBody>
          <a:bodyPr wrap="square" rtlCol="0">
            <a:spAutoFit/>
          </a:bodyPr>
          <a:lstStyle/>
          <a:p>
            <a:r>
              <a:rPr lang="en-US" sz="1600" b="1" dirty="0"/>
              <a:t>ID </a:t>
            </a:r>
            <a:endParaRPr lang="en-US" b="1" dirty="0"/>
          </a:p>
        </p:txBody>
      </p:sp>
      <p:cxnSp>
        <p:nvCxnSpPr>
          <p:cNvPr id="6" name="Elbow Connector 5"/>
          <p:cNvCxnSpPr/>
          <p:nvPr/>
        </p:nvCxnSpPr>
        <p:spPr>
          <a:xfrm>
            <a:off x="1390650" y="1315194"/>
            <a:ext cx="590550" cy="534888"/>
          </a:xfrm>
          <a:prstGeom prst="bentConnector3">
            <a:avLst/>
          </a:prstGeom>
          <a:ln w="38100">
            <a:solidFill>
              <a:schemeClr val="bg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4618064"/>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Google Shape;1791;p27"/>
          <p:cNvSpPr/>
          <p:nvPr/>
        </p:nvSpPr>
        <p:spPr>
          <a:xfrm rot="-422">
            <a:off x="228912" y="-1516"/>
            <a:ext cx="8228975" cy="5087360"/>
          </a:xfrm>
          <a:prstGeom prst="rect">
            <a:avLst/>
          </a:prstGeom>
          <a:solidFill>
            <a:schemeClr val="accent5">
              <a:lumMod val="40000"/>
              <a:lumOff val="60000"/>
            </a:schemeClr>
          </a:solidFill>
          <a:ln/>
          <a:scene3d>
            <a:camera prst="orthographicFront"/>
            <a:lightRig rig="threePt" dir="t"/>
          </a:scene3d>
          <a:sp3d>
            <a:bevelT prst="slope"/>
          </a:sp3d>
        </p:spPr>
        <p:style>
          <a:lnRef idx="1">
            <a:schemeClr val="accent5"/>
          </a:lnRef>
          <a:fillRef idx="3">
            <a:schemeClr val="accent5"/>
          </a:fillRef>
          <a:effectRef idx="2">
            <a:schemeClr val="accent5"/>
          </a:effectRef>
          <a:fontRef idx="minor">
            <a:schemeClr val="lt1"/>
          </a:fontRef>
        </p:style>
        <p:txBody>
          <a:bodyPr spcFirstLastPara="1" wrap="square" lIns="91425" tIns="91425" rIns="91425" bIns="91425" anchor="ctr" anchorCtr="0">
            <a:noAutofit/>
          </a:bodyPr>
          <a:lstStyle/>
          <a:p>
            <a:endParaRPr lang="en-US" sz="1800" b="1" dirty="0"/>
          </a:p>
        </p:txBody>
      </p:sp>
      <p:pic>
        <p:nvPicPr>
          <p:cNvPr id="819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5740" t="6250" r="18118" b="10417"/>
          <a:stretch/>
        </p:blipFill>
        <p:spPr bwMode="auto">
          <a:xfrm>
            <a:off x="1606407" y="150378"/>
            <a:ext cx="6753059" cy="4783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Elbow Connector 4"/>
          <p:cNvCxnSpPr/>
          <p:nvPr/>
        </p:nvCxnSpPr>
        <p:spPr>
          <a:xfrm>
            <a:off x="914400" y="1438275"/>
            <a:ext cx="590550" cy="534888"/>
          </a:xfrm>
          <a:prstGeom prst="bentConnector3">
            <a:avLst/>
          </a:prstGeom>
          <a:ln w="38100">
            <a:solidFill>
              <a:schemeClr val="bg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90512" y="1010333"/>
            <a:ext cx="1247776" cy="338554"/>
          </a:xfrm>
          <a:prstGeom prst="rect">
            <a:avLst/>
          </a:prstGeom>
          <a:noFill/>
        </p:spPr>
        <p:txBody>
          <a:bodyPr wrap="square" rtlCol="0">
            <a:spAutoFit/>
          </a:bodyPr>
          <a:lstStyle/>
          <a:p>
            <a:r>
              <a:rPr lang="en-US" sz="1600" b="1" dirty="0"/>
              <a:t>sequence</a:t>
            </a:r>
            <a:endParaRPr lang="en-US" b="1" dirty="0"/>
          </a:p>
        </p:txBody>
      </p:sp>
    </p:spTree>
    <p:extLst>
      <p:ext uri="{BB962C8B-B14F-4D97-AF65-F5344CB8AC3E}">
        <p14:creationId xmlns:p14="http://schemas.microsoft.com/office/powerpoint/2010/main" val="215151925"/>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Google Shape;1791;p27"/>
          <p:cNvSpPr/>
          <p:nvPr/>
        </p:nvSpPr>
        <p:spPr>
          <a:xfrm rot="-422">
            <a:off x="228912" y="-1516"/>
            <a:ext cx="8228975" cy="5087360"/>
          </a:xfrm>
          <a:prstGeom prst="rect">
            <a:avLst/>
          </a:prstGeom>
          <a:solidFill>
            <a:schemeClr val="accent5">
              <a:lumMod val="40000"/>
              <a:lumOff val="60000"/>
            </a:schemeClr>
          </a:solidFill>
          <a:ln/>
          <a:scene3d>
            <a:camera prst="orthographicFront"/>
            <a:lightRig rig="threePt" dir="t"/>
          </a:scene3d>
          <a:sp3d>
            <a:bevelT prst="slope"/>
          </a:sp3d>
        </p:spPr>
        <p:style>
          <a:lnRef idx="1">
            <a:schemeClr val="accent5"/>
          </a:lnRef>
          <a:fillRef idx="3">
            <a:schemeClr val="accent5"/>
          </a:fillRef>
          <a:effectRef idx="2">
            <a:schemeClr val="accent5"/>
          </a:effectRef>
          <a:fontRef idx="minor">
            <a:schemeClr val="lt1"/>
          </a:fontRef>
        </p:style>
        <p:txBody>
          <a:bodyPr spcFirstLastPara="1" wrap="square" lIns="91425" tIns="91425" rIns="91425" bIns="91425" anchor="ctr" anchorCtr="0">
            <a:noAutofit/>
          </a:bodyPr>
          <a:lstStyle/>
          <a:p>
            <a:endParaRPr lang="en-US" sz="1800" b="1" dirty="0"/>
          </a:p>
        </p:txBody>
      </p:sp>
      <p:pic>
        <p:nvPicPr>
          <p:cNvPr id="921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5740" t="6120" r="18155" b="9245"/>
          <a:stretch/>
        </p:blipFill>
        <p:spPr bwMode="auto">
          <a:xfrm>
            <a:off x="1683199" y="47091"/>
            <a:ext cx="6775001"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Elbow Connector 4"/>
          <p:cNvCxnSpPr/>
          <p:nvPr/>
        </p:nvCxnSpPr>
        <p:spPr>
          <a:xfrm>
            <a:off x="914400" y="1438275"/>
            <a:ext cx="590550" cy="534888"/>
          </a:xfrm>
          <a:prstGeom prst="bentConnector3">
            <a:avLst/>
          </a:prstGeom>
          <a:ln w="38100">
            <a:solidFill>
              <a:schemeClr val="bg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36969" y="971549"/>
            <a:ext cx="1446230" cy="307777"/>
          </a:xfrm>
          <a:prstGeom prst="rect">
            <a:avLst/>
          </a:prstGeom>
        </p:spPr>
        <p:txBody>
          <a:bodyPr wrap="none">
            <a:spAutoFit/>
          </a:bodyPr>
          <a:lstStyle/>
          <a:p>
            <a:r>
              <a:rPr lang="en-US" b="1" dirty="0"/>
              <a:t>Quality control</a:t>
            </a:r>
          </a:p>
        </p:txBody>
      </p:sp>
    </p:spTree>
    <p:extLst>
      <p:ext uri="{BB962C8B-B14F-4D97-AF65-F5344CB8AC3E}">
        <p14:creationId xmlns:p14="http://schemas.microsoft.com/office/powerpoint/2010/main" val="1130076817"/>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Google Shape;1791;p27"/>
          <p:cNvSpPr/>
          <p:nvPr/>
        </p:nvSpPr>
        <p:spPr>
          <a:xfrm rot="-422">
            <a:off x="152400" y="-1512"/>
            <a:ext cx="8305488" cy="5087360"/>
          </a:xfrm>
          <a:prstGeom prst="rect">
            <a:avLst/>
          </a:prstGeom>
          <a:solidFill>
            <a:schemeClr val="accent5">
              <a:lumMod val="40000"/>
              <a:lumOff val="60000"/>
            </a:schemeClr>
          </a:solidFill>
          <a:ln/>
          <a:scene3d>
            <a:camera prst="orthographicFront"/>
            <a:lightRig rig="threePt" dir="t"/>
          </a:scene3d>
          <a:sp3d>
            <a:bevelT prst="slope"/>
          </a:sp3d>
        </p:spPr>
        <p:style>
          <a:lnRef idx="1">
            <a:schemeClr val="accent5"/>
          </a:lnRef>
          <a:fillRef idx="3">
            <a:schemeClr val="accent5"/>
          </a:fillRef>
          <a:effectRef idx="2">
            <a:schemeClr val="accent5"/>
          </a:effectRef>
          <a:fontRef idx="minor">
            <a:schemeClr val="lt1"/>
          </a:fontRef>
        </p:style>
        <p:txBody>
          <a:bodyPr spcFirstLastPara="1" wrap="square" lIns="91425" tIns="91425" rIns="91425" bIns="91425" anchor="ctr" anchorCtr="0">
            <a:noAutofit/>
          </a:bodyPr>
          <a:lstStyle/>
          <a:p>
            <a:endParaRPr lang="en-US" sz="1800" b="1" dirty="0"/>
          </a:p>
        </p:txBody>
      </p:sp>
      <p:pic>
        <p:nvPicPr>
          <p:cNvPr id="1024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5739" t="6510" r="18082" b="11199"/>
          <a:stretch/>
        </p:blipFill>
        <p:spPr bwMode="auto">
          <a:xfrm>
            <a:off x="1437584" y="118262"/>
            <a:ext cx="6934200" cy="48478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Elbow Connector 4"/>
          <p:cNvCxnSpPr/>
          <p:nvPr/>
        </p:nvCxnSpPr>
        <p:spPr>
          <a:xfrm>
            <a:off x="762000" y="1504950"/>
            <a:ext cx="590550" cy="534888"/>
          </a:xfrm>
          <a:prstGeom prst="bentConnector3">
            <a:avLst/>
          </a:prstGeom>
          <a:ln w="38100">
            <a:solidFill>
              <a:schemeClr val="bg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599" y="1123949"/>
            <a:ext cx="1208985" cy="307777"/>
          </a:xfrm>
          <a:prstGeom prst="rect">
            <a:avLst/>
          </a:prstGeom>
        </p:spPr>
        <p:txBody>
          <a:bodyPr wrap="none">
            <a:spAutoFit/>
          </a:bodyPr>
          <a:lstStyle/>
          <a:p>
            <a:r>
              <a:rPr lang="en-US" b="1" dirty="0"/>
              <a:t>Format qual</a:t>
            </a:r>
          </a:p>
        </p:txBody>
      </p:sp>
    </p:spTree>
    <p:extLst>
      <p:ext uri="{BB962C8B-B14F-4D97-AF65-F5344CB8AC3E}">
        <p14:creationId xmlns:p14="http://schemas.microsoft.com/office/powerpoint/2010/main" val="2448388231"/>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Google Shape;1791;p27"/>
          <p:cNvSpPr/>
          <p:nvPr/>
        </p:nvSpPr>
        <p:spPr>
          <a:xfrm rot="-422">
            <a:off x="152400" y="-1512"/>
            <a:ext cx="8305488" cy="5087360"/>
          </a:xfrm>
          <a:prstGeom prst="rect">
            <a:avLst/>
          </a:prstGeom>
          <a:solidFill>
            <a:schemeClr val="accent5">
              <a:lumMod val="40000"/>
              <a:lumOff val="60000"/>
            </a:schemeClr>
          </a:solidFill>
          <a:ln/>
          <a:scene3d>
            <a:camera prst="orthographicFront"/>
            <a:lightRig rig="threePt" dir="t"/>
          </a:scene3d>
          <a:sp3d>
            <a:bevelT prst="slope"/>
          </a:sp3d>
        </p:spPr>
        <p:style>
          <a:lnRef idx="1">
            <a:schemeClr val="accent5"/>
          </a:lnRef>
          <a:fillRef idx="3">
            <a:schemeClr val="accent5"/>
          </a:fillRef>
          <a:effectRef idx="2">
            <a:schemeClr val="accent5"/>
          </a:effectRef>
          <a:fontRef idx="minor">
            <a:schemeClr val="lt1"/>
          </a:fontRef>
        </p:style>
        <p:txBody>
          <a:bodyPr spcFirstLastPara="1" wrap="square" lIns="91425" tIns="91425" rIns="91425" bIns="91425" anchor="ctr" anchorCtr="0">
            <a:noAutofit/>
          </a:bodyPr>
          <a:lstStyle/>
          <a:p>
            <a:endParaRPr lang="en-US" sz="1800" b="1" dirty="0"/>
          </a:p>
        </p:txBody>
      </p:sp>
      <p:pic>
        <p:nvPicPr>
          <p:cNvPr id="1126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5740" t="6380" r="17935" b="10937"/>
          <a:stretch/>
        </p:blipFill>
        <p:spPr bwMode="auto">
          <a:xfrm>
            <a:off x="1676400" y="212275"/>
            <a:ext cx="6648450" cy="46597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Elbow Connector 4"/>
          <p:cNvCxnSpPr/>
          <p:nvPr/>
        </p:nvCxnSpPr>
        <p:spPr>
          <a:xfrm>
            <a:off x="838200" y="1657350"/>
            <a:ext cx="590550" cy="534888"/>
          </a:xfrm>
          <a:prstGeom prst="bentConnector3">
            <a:avLst/>
          </a:prstGeom>
          <a:ln w="38100">
            <a:solidFill>
              <a:schemeClr val="bg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304800" y="1276350"/>
            <a:ext cx="1268296" cy="307777"/>
          </a:xfrm>
          <a:prstGeom prst="rect">
            <a:avLst/>
          </a:prstGeom>
        </p:spPr>
        <p:txBody>
          <a:bodyPr wrap="none">
            <a:spAutoFit/>
          </a:bodyPr>
          <a:lstStyle/>
          <a:p>
            <a:r>
              <a:rPr lang="en-US" b="1" dirty="0"/>
              <a:t>Format fastq</a:t>
            </a:r>
          </a:p>
        </p:txBody>
      </p:sp>
    </p:spTree>
    <p:extLst>
      <p:ext uri="{BB962C8B-B14F-4D97-AF65-F5344CB8AC3E}">
        <p14:creationId xmlns:p14="http://schemas.microsoft.com/office/powerpoint/2010/main" val="3593374734"/>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Google Shape;1791;p27"/>
          <p:cNvSpPr/>
          <p:nvPr/>
        </p:nvSpPr>
        <p:spPr>
          <a:xfrm rot="-422">
            <a:off x="152400" y="-1512"/>
            <a:ext cx="8305488" cy="5087360"/>
          </a:xfrm>
          <a:prstGeom prst="rect">
            <a:avLst/>
          </a:prstGeom>
          <a:solidFill>
            <a:schemeClr val="accent5">
              <a:lumMod val="40000"/>
              <a:lumOff val="60000"/>
            </a:schemeClr>
          </a:solidFill>
          <a:ln/>
          <a:scene3d>
            <a:camera prst="orthographicFront"/>
            <a:lightRig rig="threePt" dir="t"/>
          </a:scene3d>
          <a:sp3d>
            <a:bevelT prst="slope"/>
          </a:sp3d>
        </p:spPr>
        <p:style>
          <a:lnRef idx="1">
            <a:schemeClr val="accent5"/>
          </a:lnRef>
          <a:fillRef idx="3">
            <a:schemeClr val="accent5"/>
          </a:fillRef>
          <a:effectRef idx="2">
            <a:schemeClr val="accent5"/>
          </a:effectRef>
          <a:fontRef idx="minor">
            <a:schemeClr val="lt1"/>
          </a:fontRef>
        </p:style>
        <p:txBody>
          <a:bodyPr spcFirstLastPara="1" wrap="square" lIns="91425" tIns="91425" rIns="91425" bIns="91425" anchor="ctr" anchorCtr="0">
            <a:noAutofit/>
          </a:bodyPr>
          <a:lstStyle/>
          <a:p>
            <a:endParaRPr lang="en-US" sz="1800" b="1" dirty="0"/>
          </a:p>
        </p:txBody>
      </p:sp>
      <p:pic>
        <p:nvPicPr>
          <p:cNvPr id="1229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5886" t="6510" r="18082" b="10677"/>
          <a:stretch/>
        </p:blipFill>
        <p:spPr bwMode="auto">
          <a:xfrm>
            <a:off x="1381125" y="87442"/>
            <a:ext cx="6962775" cy="49094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Elbow Connector 4"/>
          <p:cNvCxnSpPr/>
          <p:nvPr/>
        </p:nvCxnSpPr>
        <p:spPr>
          <a:xfrm>
            <a:off x="685800" y="1809750"/>
            <a:ext cx="590550" cy="534888"/>
          </a:xfrm>
          <a:prstGeom prst="bentConnector3">
            <a:avLst/>
          </a:prstGeom>
          <a:ln w="38100">
            <a:solidFill>
              <a:schemeClr val="bg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200025" y="1428750"/>
            <a:ext cx="1219200" cy="523220"/>
          </a:xfrm>
          <a:prstGeom prst="rect">
            <a:avLst/>
          </a:prstGeom>
          <a:noFill/>
        </p:spPr>
        <p:txBody>
          <a:bodyPr wrap="square" rtlCol="0">
            <a:spAutoFit/>
          </a:bodyPr>
          <a:lstStyle/>
          <a:p>
            <a:r>
              <a:rPr lang="en-US" b="1" dirty="0"/>
              <a:t>Description</a:t>
            </a:r>
          </a:p>
          <a:p>
            <a:endParaRPr lang="en-US" dirty="0"/>
          </a:p>
        </p:txBody>
      </p:sp>
    </p:spTree>
    <p:extLst>
      <p:ext uri="{BB962C8B-B14F-4D97-AF65-F5344CB8AC3E}">
        <p14:creationId xmlns:p14="http://schemas.microsoft.com/office/powerpoint/2010/main" val="2135883397"/>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Google Shape;1791;p27"/>
          <p:cNvSpPr/>
          <p:nvPr/>
        </p:nvSpPr>
        <p:spPr>
          <a:xfrm rot="-422">
            <a:off x="152400" y="-1512"/>
            <a:ext cx="8305488" cy="5087360"/>
          </a:xfrm>
          <a:prstGeom prst="rect">
            <a:avLst/>
          </a:prstGeom>
          <a:solidFill>
            <a:schemeClr val="accent5">
              <a:lumMod val="40000"/>
              <a:lumOff val="60000"/>
            </a:schemeClr>
          </a:solidFill>
          <a:ln/>
          <a:scene3d>
            <a:camera prst="orthographicFront"/>
            <a:lightRig rig="threePt" dir="t"/>
          </a:scene3d>
          <a:sp3d>
            <a:bevelT prst="slope"/>
          </a:sp3d>
        </p:spPr>
        <p:style>
          <a:lnRef idx="1">
            <a:schemeClr val="accent5"/>
          </a:lnRef>
          <a:fillRef idx="3">
            <a:schemeClr val="accent5"/>
          </a:fillRef>
          <a:effectRef idx="2">
            <a:schemeClr val="accent5"/>
          </a:effectRef>
          <a:fontRef idx="minor">
            <a:schemeClr val="lt1"/>
          </a:fontRef>
        </p:style>
        <p:txBody>
          <a:bodyPr spcFirstLastPara="1" wrap="square" lIns="91425" tIns="91425" rIns="91425" bIns="91425" anchor="ctr" anchorCtr="0">
            <a:noAutofit/>
          </a:bodyPr>
          <a:lstStyle/>
          <a:p>
            <a:endParaRPr lang="en-US" sz="1800" b="1" dirty="0"/>
          </a:p>
        </p:txBody>
      </p:sp>
      <p:pic>
        <p:nvPicPr>
          <p:cNvPr id="1331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5812" t="6641" r="18155" b="10937"/>
          <a:stretch/>
        </p:blipFill>
        <p:spPr bwMode="auto">
          <a:xfrm>
            <a:off x="1524000" y="131332"/>
            <a:ext cx="6816401" cy="4783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Elbow Connector 4"/>
          <p:cNvCxnSpPr/>
          <p:nvPr/>
        </p:nvCxnSpPr>
        <p:spPr>
          <a:xfrm>
            <a:off x="685800" y="1809750"/>
            <a:ext cx="590550" cy="534888"/>
          </a:xfrm>
          <a:prstGeom prst="bentConnector3">
            <a:avLst/>
          </a:prstGeom>
          <a:ln w="38100">
            <a:solidFill>
              <a:schemeClr val="bg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04800" y="1428750"/>
            <a:ext cx="1219200" cy="523220"/>
          </a:xfrm>
          <a:prstGeom prst="rect">
            <a:avLst/>
          </a:prstGeom>
          <a:noFill/>
        </p:spPr>
        <p:txBody>
          <a:bodyPr wrap="square" rtlCol="0">
            <a:spAutoFit/>
          </a:bodyPr>
          <a:lstStyle/>
          <a:p>
            <a:r>
              <a:rPr lang="en-US" b="1" dirty="0"/>
              <a:t>name</a:t>
            </a:r>
          </a:p>
          <a:p>
            <a:endParaRPr lang="en-US" dirty="0"/>
          </a:p>
        </p:txBody>
      </p:sp>
    </p:spTree>
    <p:extLst>
      <p:ext uri="{BB962C8B-B14F-4D97-AF65-F5344CB8AC3E}">
        <p14:creationId xmlns:p14="http://schemas.microsoft.com/office/powerpoint/2010/main" val="2433689152"/>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29"/>
        <p:cNvGrpSpPr/>
        <p:nvPr/>
      </p:nvGrpSpPr>
      <p:grpSpPr>
        <a:xfrm>
          <a:off x="0" y="0"/>
          <a:ext cx="0" cy="0"/>
          <a:chOff x="0" y="0"/>
          <a:chExt cx="0" cy="0"/>
        </a:xfrm>
      </p:grpSpPr>
      <p:sp>
        <p:nvSpPr>
          <p:cNvPr id="2330" name="Google Shape;2330;p29"/>
          <p:cNvSpPr/>
          <p:nvPr/>
        </p:nvSpPr>
        <p:spPr>
          <a:xfrm>
            <a:off x="1744251" y="1155706"/>
            <a:ext cx="5323063" cy="3614376"/>
          </a:xfrm>
          <a:prstGeom prst="rect">
            <a:avLst/>
          </a:prstGeom>
          <a:solidFill>
            <a:schemeClr val="accent5">
              <a:lumMod val="40000"/>
              <a:lumOff val="60000"/>
            </a:schemeClr>
          </a:solidFill>
          <a:ln>
            <a:noFill/>
          </a:ln>
          <a:scene3d>
            <a:camera prst="orthographicFront"/>
            <a:lightRig rig="threePt" dir="t"/>
          </a:scene3d>
          <a:sp3d>
            <a:bevelT w="139700" prst="cross"/>
          </a:sp3d>
        </p:spPr>
        <p:txBody>
          <a:bodyPr spcFirstLastPara="1" wrap="square" lIns="91425" tIns="91425" rIns="91425" bIns="91425" anchor="ctr" anchorCtr="0">
            <a:noAutofit/>
          </a:bodyPr>
          <a:lstStyle/>
          <a:p>
            <a:pPr marL="0" lvl="0" indent="0" algn="l" rtl="0">
              <a:spcBef>
                <a:spcPts val="0"/>
              </a:spcBef>
              <a:spcAft>
                <a:spcPts val="0"/>
              </a:spcAft>
              <a:buNone/>
            </a:pPr>
            <a:endParaRPr sz="500" dirty="0"/>
          </a:p>
        </p:txBody>
      </p:sp>
      <p:sp>
        <p:nvSpPr>
          <p:cNvPr id="2331" name="Google Shape;2331;p29"/>
          <p:cNvSpPr/>
          <p:nvPr/>
        </p:nvSpPr>
        <p:spPr>
          <a:xfrm rot="-535295">
            <a:off x="1361151" y="910967"/>
            <a:ext cx="1088284" cy="940439"/>
          </a:xfrm>
          <a:custGeom>
            <a:avLst/>
            <a:gdLst/>
            <a:ahLst/>
            <a:cxnLst/>
            <a:rect l="l" t="t" r="r" b="b"/>
            <a:pathLst>
              <a:path w="25370" h="21060" extrusionOk="0">
                <a:moveTo>
                  <a:pt x="20833" y="1"/>
                </a:moveTo>
                <a:lnTo>
                  <a:pt x="1" y="14443"/>
                </a:lnTo>
                <a:cubicBezTo>
                  <a:pt x="1" y="14443"/>
                  <a:pt x="1097" y="14443"/>
                  <a:pt x="1513" y="14972"/>
                </a:cubicBezTo>
                <a:cubicBezTo>
                  <a:pt x="1891" y="15540"/>
                  <a:pt x="1551" y="16371"/>
                  <a:pt x="1551" y="16371"/>
                </a:cubicBezTo>
                <a:cubicBezTo>
                  <a:pt x="1551" y="16371"/>
                  <a:pt x="2647" y="16371"/>
                  <a:pt x="3063" y="16938"/>
                </a:cubicBezTo>
                <a:cubicBezTo>
                  <a:pt x="3479" y="17543"/>
                  <a:pt x="3139" y="18867"/>
                  <a:pt x="3139" y="18867"/>
                </a:cubicBezTo>
                <a:cubicBezTo>
                  <a:pt x="3139" y="18867"/>
                  <a:pt x="4349" y="19018"/>
                  <a:pt x="4613" y="19396"/>
                </a:cubicBezTo>
                <a:cubicBezTo>
                  <a:pt x="4878" y="19774"/>
                  <a:pt x="4727" y="21060"/>
                  <a:pt x="4727" y="21060"/>
                </a:cubicBezTo>
                <a:lnTo>
                  <a:pt x="25370" y="6768"/>
                </a:lnTo>
                <a:cubicBezTo>
                  <a:pt x="23442" y="6579"/>
                  <a:pt x="23782" y="4575"/>
                  <a:pt x="23782" y="4575"/>
                </a:cubicBezTo>
                <a:cubicBezTo>
                  <a:pt x="23782" y="4575"/>
                  <a:pt x="22912" y="4235"/>
                  <a:pt x="22459" y="3819"/>
                </a:cubicBezTo>
                <a:cubicBezTo>
                  <a:pt x="22043" y="3403"/>
                  <a:pt x="22345" y="2156"/>
                  <a:pt x="22345" y="2156"/>
                </a:cubicBezTo>
                <a:cubicBezTo>
                  <a:pt x="22345" y="2156"/>
                  <a:pt x="21173" y="2118"/>
                  <a:pt x="20795" y="1626"/>
                </a:cubicBezTo>
                <a:cubicBezTo>
                  <a:pt x="20455" y="1135"/>
                  <a:pt x="20833" y="1"/>
                  <a:pt x="20833" y="1"/>
                </a:cubicBez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0" dirty="0"/>
          </a:p>
        </p:txBody>
      </p:sp>
      <p:sp>
        <p:nvSpPr>
          <p:cNvPr id="2332" name="Google Shape;2332;p29"/>
          <p:cNvSpPr/>
          <p:nvPr/>
        </p:nvSpPr>
        <p:spPr>
          <a:xfrm rot="4430286">
            <a:off x="6431156" y="911004"/>
            <a:ext cx="1088253" cy="940366"/>
          </a:xfrm>
          <a:custGeom>
            <a:avLst/>
            <a:gdLst/>
            <a:ahLst/>
            <a:cxnLst/>
            <a:rect l="l" t="t" r="r" b="b"/>
            <a:pathLst>
              <a:path w="25370" h="21060" extrusionOk="0">
                <a:moveTo>
                  <a:pt x="20833" y="1"/>
                </a:moveTo>
                <a:lnTo>
                  <a:pt x="1" y="14443"/>
                </a:lnTo>
                <a:cubicBezTo>
                  <a:pt x="1" y="14443"/>
                  <a:pt x="1097" y="14443"/>
                  <a:pt x="1513" y="14972"/>
                </a:cubicBezTo>
                <a:cubicBezTo>
                  <a:pt x="1891" y="15540"/>
                  <a:pt x="1551" y="16371"/>
                  <a:pt x="1551" y="16371"/>
                </a:cubicBezTo>
                <a:cubicBezTo>
                  <a:pt x="1551" y="16371"/>
                  <a:pt x="2647" y="16371"/>
                  <a:pt x="3063" y="16938"/>
                </a:cubicBezTo>
                <a:cubicBezTo>
                  <a:pt x="3479" y="17543"/>
                  <a:pt x="3139" y="18867"/>
                  <a:pt x="3139" y="18867"/>
                </a:cubicBezTo>
                <a:cubicBezTo>
                  <a:pt x="3139" y="18867"/>
                  <a:pt x="4349" y="19018"/>
                  <a:pt x="4613" y="19396"/>
                </a:cubicBezTo>
                <a:cubicBezTo>
                  <a:pt x="4878" y="19774"/>
                  <a:pt x="4727" y="21060"/>
                  <a:pt x="4727" y="21060"/>
                </a:cubicBezTo>
                <a:lnTo>
                  <a:pt x="25370" y="6768"/>
                </a:lnTo>
                <a:cubicBezTo>
                  <a:pt x="23442" y="6579"/>
                  <a:pt x="23782" y="4575"/>
                  <a:pt x="23782" y="4575"/>
                </a:cubicBezTo>
                <a:cubicBezTo>
                  <a:pt x="23782" y="4575"/>
                  <a:pt x="22912" y="4235"/>
                  <a:pt x="22459" y="3819"/>
                </a:cubicBezTo>
                <a:cubicBezTo>
                  <a:pt x="22043" y="3403"/>
                  <a:pt x="22345" y="2156"/>
                  <a:pt x="22345" y="2156"/>
                </a:cubicBezTo>
                <a:cubicBezTo>
                  <a:pt x="22345" y="2156"/>
                  <a:pt x="21173" y="2118"/>
                  <a:pt x="20795" y="1626"/>
                </a:cubicBezTo>
                <a:cubicBezTo>
                  <a:pt x="20455" y="1135"/>
                  <a:pt x="20833" y="1"/>
                  <a:pt x="20833" y="1"/>
                </a:cubicBez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0" dirty="0"/>
          </a:p>
        </p:txBody>
      </p:sp>
      <p:sp>
        <p:nvSpPr>
          <p:cNvPr id="2337" name="Google Shape;2337;p29">
            <a:hlinkClick r:id="" action="ppaction://noaction"/>
          </p:cNvPr>
          <p:cNvSpPr/>
          <p:nvPr/>
        </p:nvSpPr>
        <p:spPr>
          <a:xfrm rot="-2700000">
            <a:off x="945786" y="642199"/>
            <a:ext cx="170978" cy="170978"/>
          </a:xfrm>
          <a:prstGeom prst="halfFrame">
            <a:avLst>
              <a:gd name="adj1" fmla="val 33333"/>
              <a:gd name="adj2" fmla="val 33333"/>
            </a:avLst>
          </a:pr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8" name="Google Shape;2338;p29">
            <a:hlinkClick r:id="" action="ppaction://noaction"/>
          </p:cNvPr>
          <p:cNvSpPr/>
          <p:nvPr/>
        </p:nvSpPr>
        <p:spPr>
          <a:xfrm rot="8100000">
            <a:off x="8027236" y="642199"/>
            <a:ext cx="170978" cy="170978"/>
          </a:xfrm>
          <a:prstGeom prst="halfFrame">
            <a:avLst>
              <a:gd name="adj1" fmla="val 33333"/>
              <a:gd name="adj2" fmla="val 33333"/>
            </a:avLst>
          </a:pr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339" name="Google Shape;2339;p29"/>
          <p:cNvGrpSpPr/>
          <p:nvPr/>
        </p:nvGrpSpPr>
        <p:grpSpPr>
          <a:xfrm>
            <a:off x="8569288" y="4423863"/>
            <a:ext cx="194021" cy="191487"/>
            <a:chOff x="6232000" y="1435050"/>
            <a:chExt cx="488225" cy="481850"/>
          </a:xfrm>
        </p:grpSpPr>
        <p:sp>
          <p:nvSpPr>
            <p:cNvPr id="2340" name="Google Shape;2340;p29"/>
            <p:cNvSpPr/>
            <p:nvPr/>
          </p:nvSpPr>
          <p:spPr>
            <a:xfrm>
              <a:off x="6578000" y="1463375"/>
              <a:ext cx="83150" cy="78250"/>
            </a:xfrm>
            <a:custGeom>
              <a:avLst/>
              <a:gdLst/>
              <a:ahLst/>
              <a:cxnLst/>
              <a:rect l="l" t="t" r="r" b="b"/>
              <a:pathLst>
                <a:path w="3326" h="3130" extrusionOk="0">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2341" name="Google Shape;2341;p29"/>
            <p:cNvSpPr/>
            <p:nvPr/>
          </p:nvSpPr>
          <p:spPr>
            <a:xfrm>
              <a:off x="6421725" y="1773850"/>
              <a:ext cx="112950" cy="143050"/>
            </a:xfrm>
            <a:custGeom>
              <a:avLst/>
              <a:gdLst/>
              <a:ahLst/>
              <a:cxnLst/>
              <a:rect l="l" t="t" r="r" b="b"/>
              <a:pathLst>
                <a:path w="4518" h="5722" extrusionOk="0">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2342" name="Google Shape;2342;p29"/>
            <p:cNvSpPr/>
            <p:nvPr/>
          </p:nvSpPr>
          <p:spPr>
            <a:xfrm>
              <a:off x="6448975" y="1632700"/>
              <a:ext cx="56475" cy="56475"/>
            </a:xfrm>
            <a:custGeom>
              <a:avLst/>
              <a:gdLst/>
              <a:ahLst/>
              <a:cxnLst/>
              <a:rect l="l" t="t" r="r" b="b"/>
              <a:pathLst>
                <a:path w="2259" h="2259" extrusionOk="0">
                  <a:moveTo>
                    <a:pt x="0" y="0"/>
                  </a:moveTo>
                  <a:lnTo>
                    <a:pt x="0" y="2259"/>
                  </a:lnTo>
                  <a:lnTo>
                    <a:pt x="2259" y="2259"/>
                  </a:lnTo>
                  <a:lnTo>
                    <a:pt x="2259"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2343" name="Google Shape;2343;p29"/>
            <p:cNvSpPr/>
            <p:nvPr/>
          </p:nvSpPr>
          <p:spPr>
            <a:xfrm>
              <a:off x="6232000" y="1435050"/>
              <a:ext cx="488225" cy="237825"/>
            </a:xfrm>
            <a:custGeom>
              <a:avLst/>
              <a:gdLst/>
              <a:ahLst/>
              <a:cxnLst/>
              <a:rect l="l" t="t" r="r" b="b"/>
              <a:pathLst>
                <a:path w="19529" h="9513" extrusionOk="0">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2344" name="Google Shape;2344;p29"/>
            <p:cNvSpPr/>
            <p:nvPr/>
          </p:nvSpPr>
          <p:spPr>
            <a:xfrm>
              <a:off x="6291025" y="1537700"/>
              <a:ext cx="369800" cy="379200"/>
            </a:xfrm>
            <a:custGeom>
              <a:avLst/>
              <a:gdLst/>
              <a:ahLst/>
              <a:cxnLst/>
              <a:rect l="l" t="t" r="r" b="b"/>
              <a:pathLst>
                <a:path w="14792" h="15168" extrusionOk="0">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sp>
        <p:nvSpPr>
          <p:cNvPr id="2345" name="Google Shape;2345;p29">
            <a:hlinkClick r:id="rId3" action="ppaction://hlinksldjump"/>
          </p:cNvPr>
          <p:cNvSpPr txBox="1"/>
          <p:nvPr/>
        </p:nvSpPr>
        <p:spPr>
          <a:xfrm>
            <a:off x="8416250" y="607452"/>
            <a:ext cx="500100" cy="3339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endParaRPr sz="1500" b="1" dirty="0">
              <a:solidFill>
                <a:schemeClr val="dk1"/>
              </a:solidFill>
              <a:latin typeface="Jua"/>
              <a:ea typeface="Jua"/>
              <a:cs typeface="Jua"/>
              <a:sym typeface="Jua"/>
            </a:endParaRPr>
          </a:p>
        </p:txBody>
      </p:sp>
      <p:sp>
        <p:nvSpPr>
          <p:cNvPr id="2346" name="Google Shape;2346;p29">
            <a:hlinkClick r:id="rId3" action="ppaction://hlinksldjump"/>
          </p:cNvPr>
          <p:cNvSpPr txBox="1"/>
          <p:nvPr/>
        </p:nvSpPr>
        <p:spPr>
          <a:xfrm>
            <a:off x="8416250" y="1171777"/>
            <a:ext cx="500100" cy="3339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endParaRPr sz="1500" b="1" dirty="0">
              <a:solidFill>
                <a:schemeClr val="dk1"/>
              </a:solidFill>
              <a:latin typeface="Jua"/>
              <a:ea typeface="Jua"/>
              <a:cs typeface="Jua"/>
              <a:sym typeface="Jua"/>
            </a:endParaRPr>
          </a:p>
        </p:txBody>
      </p:sp>
      <p:sp>
        <p:nvSpPr>
          <p:cNvPr id="2347" name="Google Shape;2347;p29">
            <a:hlinkClick r:id="" action="ppaction://noaction"/>
          </p:cNvPr>
          <p:cNvSpPr txBox="1"/>
          <p:nvPr/>
        </p:nvSpPr>
        <p:spPr>
          <a:xfrm>
            <a:off x="8416250" y="1709824"/>
            <a:ext cx="500100" cy="3339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endParaRPr sz="1500" b="1" dirty="0">
              <a:solidFill>
                <a:schemeClr val="dk1"/>
              </a:solidFill>
              <a:latin typeface="Jua"/>
              <a:ea typeface="Jua"/>
              <a:cs typeface="Jua"/>
              <a:sym typeface="Jua"/>
            </a:endParaRPr>
          </a:p>
        </p:txBody>
      </p:sp>
      <p:sp>
        <p:nvSpPr>
          <p:cNvPr id="2348" name="Google Shape;2348;p29">
            <a:hlinkClick r:id="" action="ppaction://noaction"/>
          </p:cNvPr>
          <p:cNvSpPr txBox="1"/>
          <p:nvPr/>
        </p:nvSpPr>
        <p:spPr>
          <a:xfrm>
            <a:off x="8416250" y="2263998"/>
            <a:ext cx="500100" cy="3339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endParaRPr sz="1500" b="1" dirty="0">
              <a:solidFill>
                <a:schemeClr val="dk1"/>
              </a:solidFill>
              <a:latin typeface="Jua"/>
              <a:ea typeface="Jua"/>
              <a:cs typeface="Jua"/>
              <a:sym typeface="Jua"/>
            </a:endParaRPr>
          </a:p>
        </p:txBody>
      </p:sp>
      <p:sp>
        <p:nvSpPr>
          <p:cNvPr id="2349" name="Google Shape;2349;p29">
            <a:hlinkClick r:id="" action="ppaction://noaction"/>
          </p:cNvPr>
          <p:cNvSpPr txBox="1"/>
          <p:nvPr/>
        </p:nvSpPr>
        <p:spPr>
          <a:xfrm>
            <a:off x="8416250" y="2834297"/>
            <a:ext cx="500100" cy="3339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endParaRPr sz="1500" b="1" dirty="0">
              <a:solidFill>
                <a:schemeClr val="dk1"/>
              </a:solidFill>
              <a:latin typeface="Jua"/>
              <a:ea typeface="Jua"/>
              <a:cs typeface="Jua"/>
              <a:sym typeface="Jua"/>
            </a:endParaRPr>
          </a:p>
        </p:txBody>
      </p:sp>
      <p:sp>
        <p:nvSpPr>
          <p:cNvPr id="2350" name="Google Shape;2350;p29">
            <a:hlinkClick r:id="" action="ppaction://noaction"/>
          </p:cNvPr>
          <p:cNvSpPr txBox="1"/>
          <p:nvPr/>
        </p:nvSpPr>
        <p:spPr>
          <a:xfrm>
            <a:off x="8416250" y="3396535"/>
            <a:ext cx="500100" cy="3339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endParaRPr sz="1500" b="1" dirty="0">
              <a:solidFill>
                <a:schemeClr val="dk1"/>
              </a:solidFill>
              <a:latin typeface="Jua"/>
              <a:ea typeface="Jua"/>
              <a:cs typeface="Jua"/>
              <a:sym typeface="Jua"/>
            </a:endParaRPr>
          </a:p>
        </p:txBody>
      </p:sp>
      <p:sp>
        <p:nvSpPr>
          <p:cNvPr id="2351" name="Google Shape;2351;p29">
            <a:hlinkClick r:id="rId4" action="ppaction://hlinksldjump"/>
          </p:cNvPr>
          <p:cNvSpPr/>
          <p:nvPr/>
        </p:nvSpPr>
        <p:spPr>
          <a:xfrm>
            <a:off x="8473075" y="4372025"/>
            <a:ext cx="443400" cy="29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126;p24"/>
          <p:cNvSpPr txBox="1">
            <a:spLocks/>
          </p:cNvSpPr>
          <p:nvPr/>
        </p:nvSpPr>
        <p:spPr>
          <a:xfrm>
            <a:off x="1836282" y="1179144"/>
            <a:ext cx="5139002" cy="336085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rgbClr val="174A80"/>
              </a:buClr>
              <a:buSzPts val="1600"/>
              <a:buFont typeface="Quicksand Medium"/>
              <a:buNone/>
              <a:defRPr sz="1600" b="0" i="0" u="none" strike="noStrike" cap="none">
                <a:solidFill>
                  <a:schemeClr val="dk1"/>
                </a:solidFill>
                <a:latin typeface="Quicksand Medium"/>
                <a:ea typeface="Quicksand Medium"/>
                <a:cs typeface="Quicksand Medium"/>
                <a:sym typeface="Quicksand Medium"/>
              </a:defRPr>
            </a:lvl1pPr>
            <a:lvl2pPr marL="914400" marR="0" lvl="1" indent="-330200" algn="ctr" rtl="0">
              <a:lnSpc>
                <a:spcPct val="100000"/>
              </a:lnSpc>
              <a:spcBef>
                <a:spcPts val="0"/>
              </a:spcBef>
              <a:spcAft>
                <a:spcPts val="0"/>
              </a:spcAft>
              <a:buClr>
                <a:srgbClr val="174A80"/>
              </a:buClr>
              <a:buSzPts val="1600"/>
              <a:buFont typeface="Quicksand Medium"/>
              <a:buNone/>
              <a:defRPr sz="1600" b="0" i="0" u="none" strike="noStrike" cap="none">
                <a:solidFill>
                  <a:schemeClr val="dk1"/>
                </a:solidFill>
                <a:latin typeface="Quicksand Medium"/>
                <a:ea typeface="Quicksand Medium"/>
                <a:cs typeface="Quicksand Medium"/>
                <a:sym typeface="Quicksand Medium"/>
              </a:defRPr>
            </a:lvl2pPr>
            <a:lvl3pPr marL="1371600" marR="0" lvl="2" indent="-330200" algn="ctr" rtl="0">
              <a:lnSpc>
                <a:spcPct val="100000"/>
              </a:lnSpc>
              <a:spcBef>
                <a:spcPts val="0"/>
              </a:spcBef>
              <a:spcAft>
                <a:spcPts val="0"/>
              </a:spcAft>
              <a:buClr>
                <a:srgbClr val="174A80"/>
              </a:buClr>
              <a:buSzPts val="1600"/>
              <a:buFont typeface="Quicksand Medium"/>
              <a:buNone/>
              <a:defRPr sz="1600" b="0" i="0" u="none" strike="noStrike" cap="none">
                <a:solidFill>
                  <a:schemeClr val="dk1"/>
                </a:solidFill>
                <a:latin typeface="Quicksand Medium"/>
                <a:ea typeface="Quicksand Medium"/>
                <a:cs typeface="Quicksand Medium"/>
                <a:sym typeface="Quicksand Medium"/>
              </a:defRPr>
            </a:lvl3pPr>
            <a:lvl4pPr marL="1828800" marR="0" lvl="3" indent="-330200" algn="ctr" rtl="0">
              <a:lnSpc>
                <a:spcPct val="100000"/>
              </a:lnSpc>
              <a:spcBef>
                <a:spcPts val="0"/>
              </a:spcBef>
              <a:spcAft>
                <a:spcPts val="0"/>
              </a:spcAft>
              <a:buClr>
                <a:srgbClr val="174A80"/>
              </a:buClr>
              <a:buSzPts val="1600"/>
              <a:buFont typeface="Quicksand Medium"/>
              <a:buNone/>
              <a:defRPr sz="1600" b="0" i="0" u="none" strike="noStrike" cap="none">
                <a:solidFill>
                  <a:schemeClr val="dk1"/>
                </a:solidFill>
                <a:latin typeface="Quicksand Medium"/>
                <a:ea typeface="Quicksand Medium"/>
                <a:cs typeface="Quicksand Medium"/>
                <a:sym typeface="Quicksand Medium"/>
              </a:defRPr>
            </a:lvl4pPr>
            <a:lvl5pPr marL="2286000" marR="0" lvl="4" indent="-330200" algn="ctr" rtl="0">
              <a:lnSpc>
                <a:spcPct val="100000"/>
              </a:lnSpc>
              <a:spcBef>
                <a:spcPts val="0"/>
              </a:spcBef>
              <a:spcAft>
                <a:spcPts val="0"/>
              </a:spcAft>
              <a:buClr>
                <a:srgbClr val="174A80"/>
              </a:buClr>
              <a:buSzPts val="1600"/>
              <a:buFont typeface="Quicksand Medium"/>
              <a:buNone/>
              <a:defRPr sz="1600" b="0" i="0" u="none" strike="noStrike" cap="none">
                <a:solidFill>
                  <a:schemeClr val="dk1"/>
                </a:solidFill>
                <a:latin typeface="Quicksand Medium"/>
                <a:ea typeface="Quicksand Medium"/>
                <a:cs typeface="Quicksand Medium"/>
                <a:sym typeface="Quicksand Medium"/>
              </a:defRPr>
            </a:lvl5pPr>
            <a:lvl6pPr marL="2743200" marR="0" lvl="5" indent="-330200" algn="ctr" rtl="0">
              <a:lnSpc>
                <a:spcPct val="100000"/>
              </a:lnSpc>
              <a:spcBef>
                <a:spcPts val="0"/>
              </a:spcBef>
              <a:spcAft>
                <a:spcPts val="0"/>
              </a:spcAft>
              <a:buClr>
                <a:srgbClr val="174A80"/>
              </a:buClr>
              <a:buSzPts val="1600"/>
              <a:buFont typeface="Quicksand Medium"/>
              <a:buNone/>
              <a:defRPr sz="1600" b="0" i="0" u="none" strike="noStrike" cap="none">
                <a:solidFill>
                  <a:schemeClr val="dk1"/>
                </a:solidFill>
                <a:latin typeface="Quicksand Medium"/>
                <a:ea typeface="Quicksand Medium"/>
                <a:cs typeface="Quicksand Medium"/>
                <a:sym typeface="Quicksand Medium"/>
              </a:defRPr>
            </a:lvl6pPr>
            <a:lvl7pPr marL="3200400" marR="0" lvl="6" indent="-330200" algn="ctr" rtl="0">
              <a:lnSpc>
                <a:spcPct val="100000"/>
              </a:lnSpc>
              <a:spcBef>
                <a:spcPts val="0"/>
              </a:spcBef>
              <a:spcAft>
                <a:spcPts val="0"/>
              </a:spcAft>
              <a:buClr>
                <a:srgbClr val="174A80"/>
              </a:buClr>
              <a:buSzPts val="1600"/>
              <a:buFont typeface="Quicksand Medium"/>
              <a:buNone/>
              <a:defRPr sz="1600" b="0" i="0" u="none" strike="noStrike" cap="none">
                <a:solidFill>
                  <a:schemeClr val="dk1"/>
                </a:solidFill>
                <a:latin typeface="Quicksand Medium"/>
                <a:ea typeface="Quicksand Medium"/>
                <a:cs typeface="Quicksand Medium"/>
                <a:sym typeface="Quicksand Medium"/>
              </a:defRPr>
            </a:lvl7pPr>
            <a:lvl8pPr marL="3657600" marR="0" lvl="7" indent="-330200" algn="ctr" rtl="0">
              <a:lnSpc>
                <a:spcPct val="100000"/>
              </a:lnSpc>
              <a:spcBef>
                <a:spcPts val="0"/>
              </a:spcBef>
              <a:spcAft>
                <a:spcPts val="0"/>
              </a:spcAft>
              <a:buClr>
                <a:srgbClr val="174A80"/>
              </a:buClr>
              <a:buSzPts val="1600"/>
              <a:buFont typeface="Quicksand Medium"/>
              <a:buNone/>
              <a:defRPr sz="1600" b="0" i="0" u="none" strike="noStrike" cap="none">
                <a:solidFill>
                  <a:schemeClr val="dk1"/>
                </a:solidFill>
                <a:latin typeface="Quicksand Medium"/>
                <a:ea typeface="Quicksand Medium"/>
                <a:cs typeface="Quicksand Medium"/>
                <a:sym typeface="Quicksand Medium"/>
              </a:defRPr>
            </a:lvl8pPr>
            <a:lvl9pPr marL="4114800" marR="0" lvl="8" indent="-330200" algn="ctr" rtl="0">
              <a:lnSpc>
                <a:spcPct val="100000"/>
              </a:lnSpc>
              <a:spcBef>
                <a:spcPts val="0"/>
              </a:spcBef>
              <a:spcAft>
                <a:spcPts val="0"/>
              </a:spcAft>
              <a:buClr>
                <a:srgbClr val="174A80"/>
              </a:buClr>
              <a:buSzPts val="1600"/>
              <a:buFont typeface="Quicksand Medium"/>
              <a:buNone/>
              <a:defRPr sz="1600" b="0" i="0" u="none" strike="noStrike" cap="none">
                <a:solidFill>
                  <a:schemeClr val="dk1"/>
                </a:solidFill>
                <a:latin typeface="Quicksand Medium"/>
                <a:ea typeface="Quicksand Medium"/>
                <a:cs typeface="Quicksand Medium"/>
                <a:sym typeface="Quicksand Medium"/>
              </a:defRPr>
            </a:lvl9pPr>
          </a:lstStyle>
          <a:p>
            <a:pPr marL="158750" indent="0"/>
            <a:endParaRPr lang="en-US" sz="1800" dirty="0"/>
          </a:p>
          <a:p>
            <a:pPr>
              <a:buFont typeface="Arial" pitchFamily="34" charset="0"/>
              <a:buChar char="•"/>
            </a:pPr>
            <a:endParaRPr lang="en-US" sz="1800" dirty="0"/>
          </a:p>
          <a:p>
            <a:pPr>
              <a:buFont typeface="Arial" pitchFamily="34" charset="0"/>
              <a:buChar char="•"/>
            </a:pPr>
            <a:endParaRPr lang="en-US" sz="1800" dirty="0"/>
          </a:p>
          <a:p>
            <a:pPr marL="501650" indent="-342900">
              <a:buFont typeface="+mj-lt"/>
              <a:buAutoNum type="arabicPeriod"/>
            </a:pPr>
            <a:endParaRPr lang="en-US" sz="1800" dirty="0"/>
          </a:p>
          <a:p>
            <a:pPr>
              <a:buFont typeface="Arial" pitchFamily="34" charset="0"/>
              <a:buChar char="•"/>
            </a:pPr>
            <a:endParaRPr lang="en-US" dirty="0"/>
          </a:p>
          <a:p>
            <a:pPr marL="158750" indent="0"/>
            <a:endParaRPr lang="en-US" dirty="0"/>
          </a:p>
          <a:p>
            <a:pPr marL="158750" indent="0"/>
            <a:endParaRPr lang="en-US" dirty="0"/>
          </a:p>
        </p:txBody>
      </p:sp>
      <p:sp>
        <p:nvSpPr>
          <p:cNvPr id="21" name="Google Shape;126;p24"/>
          <p:cNvSpPr txBox="1">
            <a:spLocks/>
          </p:cNvSpPr>
          <p:nvPr/>
        </p:nvSpPr>
        <p:spPr>
          <a:xfrm>
            <a:off x="1662257" y="1420196"/>
            <a:ext cx="5441982" cy="3345588"/>
          </a:xfrm>
          <a:prstGeom prst="rect">
            <a:avLst/>
          </a:prstGeom>
          <a:noFill/>
          <a:ln>
            <a:noFill/>
          </a:ln>
        </p:spPr>
        <p:txBody>
          <a:bodyPr spcFirstLastPara="1" wrap="square" lIns="91425" tIns="91425" rIns="91425" bIns="91425" numCol="1"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rgbClr val="174A80"/>
              </a:buClr>
              <a:buSzPts val="1600"/>
              <a:buFont typeface="Quicksand Medium"/>
              <a:buNone/>
              <a:defRPr sz="1600" b="0" i="0" u="none" strike="noStrike" cap="none">
                <a:solidFill>
                  <a:schemeClr val="dk1"/>
                </a:solidFill>
                <a:latin typeface="Quicksand Medium"/>
                <a:ea typeface="Quicksand Medium"/>
                <a:cs typeface="Quicksand Medium"/>
                <a:sym typeface="Quicksand Medium"/>
              </a:defRPr>
            </a:lvl1pPr>
            <a:lvl2pPr marL="914400" marR="0" lvl="1" indent="-330200" algn="ctr" rtl="0">
              <a:lnSpc>
                <a:spcPct val="100000"/>
              </a:lnSpc>
              <a:spcBef>
                <a:spcPts val="0"/>
              </a:spcBef>
              <a:spcAft>
                <a:spcPts val="0"/>
              </a:spcAft>
              <a:buClr>
                <a:srgbClr val="174A80"/>
              </a:buClr>
              <a:buSzPts val="1600"/>
              <a:buFont typeface="Quicksand Medium"/>
              <a:buNone/>
              <a:defRPr sz="1600" b="0" i="0" u="none" strike="noStrike" cap="none">
                <a:solidFill>
                  <a:schemeClr val="dk1"/>
                </a:solidFill>
                <a:latin typeface="Quicksand Medium"/>
                <a:ea typeface="Quicksand Medium"/>
                <a:cs typeface="Quicksand Medium"/>
                <a:sym typeface="Quicksand Medium"/>
              </a:defRPr>
            </a:lvl2pPr>
            <a:lvl3pPr marL="1371600" marR="0" lvl="2" indent="-330200" algn="ctr" rtl="0">
              <a:lnSpc>
                <a:spcPct val="100000"/>
              </a:lnSpc>
              <a:spcBef>
                <a:spcPts val="0"/>
              </a:spcBef>
              <a:spcAft>
                <a:spcPts val="0"/>
              </a:spcAft>
              <a:buClr>
                <a:srgbClr val="174A80"/>
              </a:buClr>
              <a:buSzPts val="1600"/>
              <a:buFont typeface="Quicksand Medium"/>
              <a:buNone/>
              <a:defRPr sz="1600" b="0" i="0" u="none" strike="noStrike" cap="none">
                <a:solidFill>
                  <a:schemeClr val="dk1"/>
                </a:solidFill>
                <a:latin typeface="Quicksand Medium"/>
                <a:ea typeface="Quicksand Medium"/>
                <a:cs typeface="Quicksand Medium"/>
                <a:sym typeface="Quicksand Medium"/>
              </a:defRPr>
            </a:lvl3pPr>
            <a:lvl4pPr marL="1828800" marR="0" lvl="3" indent="-330200" algn="ctr" rtl="0">
              <a:lnSpc>
                <a:spcPct val="100000"/>
              </a:lnSpc>
              <a:spcBef>
                <a:spcPts val="0"/>
              </a:spcBef>
              <a:spcAft>
                <a:spcPts val="0"/>
              </a:spcAft>
              <a:buClr>
                <a:srgbClr val="174A80"/>
              </a:buClr>
              <a:buSzPts val="1600"/>
              <a:buFont typeface="Quicksand Medium"/>
              <a:buNone/>
              <a:defRPr sz="1600" b="0" i="0" u="none" strike="noStrike" cap="none">
                <a:solidFill>
                  <a:schemeClr val="dk1"/>
                </a:solidFill>
                <a:latin typeface="Quicksand Medium"/>
                <a:ea typeface="Quicksand Medium"/>
                <a:cs typeface="Quicksand Medium"/>
                <a:sym typeface="Quicksand Medium"/>
              </a:defRPr>
            </a:lvl4pPr>
            <a:lvl5pPr marL="2286000" marR="0" lvl="4" indent="-330200" algn="ctr" rtl="0">
              <a:lnSpc>
                <a:spcPct val="100000"/>
              </a:lnSpc>
              <a:spcBef>
                <a:spcPts val="0"/>
              </a:spcBef>
              <a:spcAft>
                <a:spcPts val="0"/>
              </a:spcAft>
              <a:buClr>
                <a:srgbClr val="174A80"/>
              </a:buClr>
              <a:buSzPts val="1600"/>
              <a:buFont typeface="Quicksand Medium"/>
              <a:buNone/>
              <a:defRPr sz="1600" b="0" i="0" u="none" strike="noStrike" cap="none">
                <a:solidFill>
                  <a:schemeClr val="dk1"/>
                </a:solidFill>
                <a:latin typeface="Quicksand Medium"/>
                <a:ea typeface="Quicksand Medium"/>
                <a:cs typeface="Quicksand Medium"/>
                <a:sym typeface="Quicksand Medium"/>
              </a:defRPr>
            </a:lvl5pPr>
            <a:lvl6pPr marL="2743200" marR="0" lvl="5" indent="-330200" algn="ctr" rtl="0">
              <a:lnSpc>
                <a:spcPct val="100000"/>
              </a:lnSpc>
              <a:spcBef>
                <a:spcPts val="0"/>
              </a:spcBef>
              <a:spcAft>
                <a:spcPts val="0"/>
              </a:spcAft>
              <a:buClr>
                <a:srgbClr val="174A80"/>
              </a:buClr>
              <a:buSzPts val="1600"/>
              <a:buFont typeface="Quicksand Medium"/>
              <a:buNone/>
              <a:defRPr sz="1600" b="0" i="0" u="none" strike="noStrike" cap="none">
                <a:solidFill>
                  <a:schemeClr val="dk1"/>
                </a:solidFill>
                <a:latin typeface="Quicksand Medium"/>
                <a:ea typeface="Quicksand Medium"/>
                <a:cs typeface="Quicksand Medium"/>
                <a:sym typeface="Quicksand Medium"/>
              </a:defRPr>
            </a:lvl6pPr>
            <a:lvl7pPr marL="3200400" marR="0" lvl="6" indent="-330200" algn="ctr" rtl="0">
              <a:lnSpc>
                <a:spcPct val="100000"/>
              </a:lnSpc>
              <a:spcBef>
                <a:spcPts val="0"/>
              </a:spcBef>
              <a:spcAft>
                <a:spcPts val="0"/>
              </a:spcAft>
              <a:buClr>
                <a:srgbClr val="174A80"/>
              </a:buClr>
              <a:buSzPts val="1600"/>
              <a:buFont typeface="Quicksand Medium"/>
              <a:buNone/>
              <a:defRPr sz="1600" b="0" i="0" u="none" strike="noStrike" cap="none">
                <a:solidFill>
                  <a:schemeClr val="dk1"/>
                </a:solidFill>
                <a:latin typeface="Quicksand Medium"/>
                <a:ea typeface="Quicksand Medium"/>
                <a:cs typeface="Quicksand Medium"/>
                <a:sym typeface="Quicksand Medium"/>
              </a:defRPr>
            </a:lvl7pPr>
            <a:lvl8pPr marL="3657600" marR="0" lvl="7" indent="-330200" algn="ctr" rtl="0">
              <a:lnSpc>
                <a:spcPct val="100000"/>
              </a:lnSpc>
              <a:spcBef>
                <a:spcPts val="0"/>
              </a:spcBef>
              <a:spcAft>
                <a:spcPts val="0"/>
              </a:spcAft>
              <a:buClr>
                <a:srgbClr val="174A80"/>
              </a:buClr>
              <a:buSzPts val="1600"/>
              <a:buFont typeface="Quicksand Medium"/>
              <a:buNone/>
              <a:defRPr sz="1600" b="0" i="0" u="none" strike="noStrike" cap="none">
                <a:solidFill>
                  <a:schemeClr val="dk1"/>
                </a:solidFill>
                <a:latin typeface="Quicksand Medium"/>
                <a:ea typeface="Quicksand Medium"/>
                <a:cs typeface="Quicksand Medium"/>
                <a:sym typeface="Quicksand Medium"/>
              </a:defRPr>
            </a:lvl8pPr>
            <a:lvl9pPr marL="4114800" marR="0" lvl="8" indent="-330200" algn="ctr" rtl="0">
              <a:lnSpc>
                <a:spcPct val="100000"/>
              </a:lnSpc>
              <a:spcBef>
                <a:spcPts val="0"/>
              </a:spcBef>
              <a:spcAft>
                <a:spcPts val="0"/>
              </a:spcAft>
              <a:buClr>
                <a:srgbClr val="174A80"/>
              </a:buClr>
              <a:buSzPts val="1600"/>
              <a:buFont typeface="Quicksand Medium"/>
              <a:buNone/>
              <a:defRPr sz="1600" b="0" i="0" u="none" strike="noStrike" cap="none">
                <a:solidFill>
                  <a:schemeClr val="dk1"/>
                </a:solidFill>
                <a:latin typeface="Quicksand Medium"/>
                <a:ea typeface="Quicksand Medium"/>
                <a:cs typeface="Quicksand Medium"/>
                <a:sym typeface="Quicksand Medium"/>
              </a:defRPr>
            </a:lvl9pPr>
          </a:lstStyle>
          <a:p>
            <a:pPr algn="l">
              <a:buBlip>
                <a:blip r:embed="rId5"/>
              </a:buBlip>
            </a:pPr>
            <a:r>
              <a:rPr lang="en-US" b="1" dirty="0">
                <a:solidFill>
                  <a:schemeClr val="bg1"/>
                </a:solidFill>
              </a:rPr>
              <a:t>Name of repository </a:t>
            </a:r>
            <a:r>
              <a:rPr lang="en-US" b="1" dirty="0">
                <a:solidFill>
                  <a:schemeClr val="tx1">
                    <a:lumMod val="95000"/>
                    <a:lumOff val="5000"/>
                  </a:schemeClr>
                </a:solidFill>
              </a:rPr>
              <a:t>: </a:t>
            </a:r>
            <a:r>
              <a:rPr lang="en-US" dirty="0">
                <a:solidFill>
                  <a:schemeClr val="tx1">
                    <a:lumMod val="95000"/>
                    <a:lumOff val="5000"/>
                  </a:schemeClr>
                </a:solidFill>
                <a:sym typeface="Wingdings" pitchFamily="2" charset="2"/>
              </a:rPr>
              <a:t>(</a:t>
            </a:r>
            <a:r>
              <a:rPr lang="en-US" dirty="0">
                <a:solidFill>
                  <a:schemeClr val="tx1">
                    <a:lumMod val="95000"/>
                    <a:lumOff val="5000"/>
                  </a:schemeClr>
                </a:solidFill>
              </a:rPr>
              <a:t>Sequence Read Archive)</a:t>
            </a:r>
          </a:p>
          <a:p>
            <a:pPr algn="l">
              <a:buBlip>
                <a:blip r:embed="rId5"/>
              </a:buBlip>
            </a:pPr>
            <a:r>
              <a:rPr lang="en-US" b="1" dirty="0"/>
              <a:t>Description </a:t>
            </a:r>
            <a:r>
              <a:rPr lang="en-US" dirty="0"/>
              <a:t>:is a bioinformatics database that provides a public repository for DNA sequencing data, especially the "short reads" generated by high-throughput sequencing. The preferred data format for files submitted to the SRA is the BAM format, which is capable of storing both aligned and </a:t>
            </a:r>
            <a:r>
              <a:rPr lang="en-US"/>
              <a:t>unaligned reads. </a:t>
            </a:r>
            <a:r>
              <a:rPr lang="en-US" dirty="0"/>
              <a:t>Internally the SRA relies </a:t>
            </a:r>
            <a:r>
              <a:rPr lang="en-US" b="1" dirty="0"/>
              <a:t>on the NCBI SRA Toolkit</a:t>
            </a:r>
            <a:r>
              <a:rPr lang="en-US" dirty="0"/>
              <a:t>, used at all three INSDC member databases, to provide flexible data compression, API access and conversion to other formats such as </a:t>
            </a:r>
            <a:r>
              <a:rPr lang="en-US" b="1" dirty="0"/>
              <a:t>FASTQ</a:t>
            </a:r>
          </a:p>
          <a:p>
            <a:pPr algn="l">
              <a:buBlip>
                <a:blip r:embed="rId5"/>
              </a:buBlip>
            </a:pPr>
            <a:endParaRPr lang="en-US" b="1" dirty="0"/>
          </a:p>
        </p:txBody>
      </p:sp>
      <p:sp>
        <p:nvSpPr>
          <p:cNvPr id="22" name="Google Shape;125;p24"/>
          <p:cNvSpPr/>
          <p:nvPr/>
        </p:nvSpPr>
        <p:spPr>
          <a:xfrm>
            <a:off x="2514600" y="353127"/>
            <a:ext cx="3651127" cy="508650"/>
          </a:xfrm>
          <a:prstGeom prst="rect">
            <a:avLst/>
          </a:prstGeom>
          <a:solidFill>
            <a:schemeClr val="accent5">
              <a:lumMod val="40000"/>
              <a:lumOff val="60000"/>
            </a:schemeClr>
          </a:solidFill>
          <a:ln w="19050" cap="flat" cmpd="sng">
            <a:solidFill>
              <a:schemeClr val="accent5">
                <a:lumMod val="40000"/>
                <a:lumOff val="6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b="1" dirty="0">
                <a:solidFill>
                  <a:schemeClr val="tx1">
                    <a:lumMod val="85000"/>
                    <a:lumOff val="15000"/>
                  </a:schemeClr>
                </a:solidFill>
                <a:effectLst>
                  <a:outerShdw blurRad="38100" dist="38100" dir="2700000" algn="tl">
                    <a:srgbClr val="000000">
                      <a:alpha val="43137"/>
                    </a:srgbClr>
                  </a:outerShdw>
                </a:effectLst>
                <a:latin typeface="Arial Rounded MT Bold" pitchFamily="34" charset="0"/>
              </a:rPr>
              <a:t>Introduction</a:t>
            </a:r>
            <a:endParaRPr sz="2800" b="1" dirty="0">
              <a:solidFill>
                <a:schemeClr val="tx1">
                  <a:lumMod val="85000"/>
                  <a:lumOff val="15000"/>
                </a:schemeClr>
              </a:solidFill>
              <a:effectLst>
                <a:outerShdw blurRad="38100" dist="38100" dir="2700000" algn="tl">
                  <a:srgbClr val="000000">
                    <a:alpha val="43137"/>
                  </a:srgbClr>
                </a:outerShdw>
              </a:effectLst>
              <a:latin typeface="Arial Rounded MT Bold" pitchFamily="34" charset="0"/>
            </a:endParaRPr>
          </a:p>
        </p:txBody>
      </p:sp>
    </p:spTree>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885950"/>
            <a:ext cx="7691400" cy="572700"/>
          </a:xfrm>
        </p:spPr>
        <p:txBody>
          <a:bodyPr/>
          <a:lstStyle/>
          <a:p>
            <a:r>
              <a:rPr lang="en-US" sz="4000" dirty="0"/>
              <a:t>Thank you </a:t>
            </a:r>
          </a:p>
        </p:txBody>
      </p:sp>
    </p:spTree>
    <p:extLst>
      <p:ext uri="{BB962C8B-B14F-4D97-AF65-F5344CB8AC3E}">
        <p14:creationId xmlns:p14="http://schemas.microsoft.com/office/powerpoint/2010/main" val="396548737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90"/>
        <p:cNvGrpSpPr/>
        <p:nvPr/>
      </p:nvGrpSpPr>
      <p:grpSpPr>
        <a:xfrm>
          <a:off x="0" y="0"/>
          <a:ext cx="0" cy="0"/>
          <a:chOff x="0" y="0"/>
          <a:chExt cx="0" cy="0"/>
        </a:xfrm>
      </p:grpSpPr>
      <p:sp>
        <p:nvSpPr>
          <p:cNvPr id="1791" name="Google Shape;1791;p27"/>
          <p:cNvSpPr/>
          <p:nvPr/>
        </p:nvSpPr>
        <p:spPr>
          <a:xfrm rot="-422">
            <a:off x="1022019" y="463982"/>
            <a:ext cx="7032000" cy="4393768"/>
          </a:xfrm>
          <a:prstGeom prst="rect">
            <a:avLst/>
          </a:prstGeom>
          <a:solidFill>
            <a:schemeClr val="accent5">
              <a:lumMod val="40000"/>
              <a:lumOff val="60000"/>
            </a:schemeClr>
          </a:solidFill>
          <a:ln/>
          <a:scene3d>
            <a:camera prst="orthographicFront"/>
            <a:lightRig rig="threePt" dir="t"/>
          </a:scene3d>
          <a:sp3d>
            <a:bevelT prst="slope"/>
          </a:sp3d>
        </p:spPr>
        <p:style>
          <a:lnRef idx="1">
            <a:schemeClr val="accent5"/>
          </a:lnRef>
          <a:fillRef idx="3">
            <a:schemeClr val="accent5"/>
          </a:fillRef>
          <a:effectRef idx="2">
            <a:schemeClr val="accent5"/>
          </a:effectRef>
          <a:fontRef idx="minor">
            <a:schemeClr val="lt1"/>
          </a:fontRef>
        </p:style>
        <p:txBody>
          <a:bodyPr spcFirstLastPara="1" wrap="square" lIns="91425" tIns="91425" rIns="91425" bIns="91425" anchor="ctr" anchorCtr="0">
            <a:noAutofit/>
          </a:bodyPr>
          <a:lstStyle/>
          <a:p>
            <a:pPr fontAlgn="t"/>
            <a:endParaRPr lang="en-US" sz="1800" b="1" dirty="0"/>
          </a:p>
        </p:txBody>
      </p:sp>
      <p:sp>
        <p:nvSpPr>
          <p:cNvPr id="2016" name="Google Shape;2016;p27">
            <a:hlinkClick r:id="rId3" action="ppaction://hlinksldjump"/>
          </p:cNvPr>
          <p:cNvSpPr/>
          <p:nvPr/>
        </p:nvSpPr>
        <p:spPr>
          <a:xfrm rot="-2700000">
            <a:off x="787162" y="642197"/>
            <a:ext cx="170978" cy="170978"/>
          </a:xfrm>
          <a:prstGeom prst="halfFrame">
            <a:avLst>
              <a:gd name="adj1" fmla="val 33333"/>
              <a:gd name="adj2" fmla="val 33333"/>
            </a:avLst>
          </a:pr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7" name="Google Shape;2017;p27">
            <a:hlinkClick r:id="" action="ppaction://noaction"/>
          </p:cNvPr>
          <p:cNvSpPr/>
          <p:nvPr/>
        </p:nvSpPr>
        <p:spPr>
          <a:xfrm rot="8100000">
            <a:off x="8112775" y="688913"/>
            <a:ext cx="170978" cy="170978"/>
          </a:xfrm>
          <a:prstGeom prst="halfFrame">
            <a:avLst>
              <a:gd name="adj1" fmla="val 33333"/>
              <a:gd name="adj2" fmla="val 33333"/>
            </a:avLst>
          </a:pr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018" name="Google Shape;2018;p27"/>
          <p:cNvGrpSpPr/>
          <p:nvPr/>
        </p:nvGrpSpPr>
        <p:grpSpPr>
          <a:xfrm>
            <a:off x="8569288" y="4423863"/>
            <a:ext cx="194021" cy="191487"/>
            <a:chOff x="6232000" y="1435050"/>
            <a:chExt cx="488225" cy="481850"/>
          </a:xfrm>
        </p:grpSpPr>
        <p:sp>
          <p:nvSpPr>
            <p:cNvPr id="2019" name="Google Shape;2019;p27"/>
            <p:cNvSpPr/>
            <p:nvPr/>
          </p:nvSpPr>
          <p:spPr>
            <a:xfrm>
              <a:off x="6578000" y="1463375"/>
              <a:ext cx="83150" cy="78250"/>
            </a:xfrm>
            <a:custGeom>
              <a:avLst/>
              <a:gdLst/>
              <a:ahLst/>
              <a:cxnLst/>
              <a:rect l="l" t="t" r="r" b="b"/>
              <a:pathLst>
                <a:path w="3326" h="3130" extrusionOk="0">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2020" name="Google Shape;2020;p27"/>
            <p:cNvSpPr/>
            <p:nvPr/>
          </p:nvSpPr>
          <p:spPr>
            <a:xfrm>
              <a:off x="6421725" y="1773850"/>
              <a:ext cx="112950" cy="143050"/>
            </a:xfrm>
            <a:custGeom>
              <a:avLst/>
              <a:gdLst/>
              <a:ahLst/>
              <a:cxnLst/>
              <a:rect l="l" t="t" r="r" b="b"/>
              <a:pathLst>
                <a:path w="4518" h="5722" extrusionOk="0">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2021" name="Google Shape;2021;p27"/>
            <p:cNvSpPr/>
            <p:nvPr/>
          </p:nvSpPr>
          <p:spPr>
            <a:xfrm>
              <a:off x="6448975" y="1632700"/>
              <a:ext cx="56475" cy="56475"/>
            </a:xfrm>
            <a:custGeom>
              <a:avLst/>
              <a:gdLst/>
              <a:ahLst/>
              <a:cxnLst/>
              <a:rect l="l" t="t" r="r" b="b"/>
              <a:pathLst>
                <a:path w="2259" h="2259" extrusionOk="0">
                  <a:moveTo>
                    <a:pt x="0" y="0"/>
                  </a:moveTo>
                  <a:lnTo>
                    <a:pt x="0" y="2259"/>
                  </a:lnTo>
                  <a:lnTo>
                    <a:pt x="2259" y="2259"/>
                  </a:lnTo>
                  <a:lnTo>
                    <a:pt x="2259"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2022" name="Google Shape;2022;p27"/>
            <p:cNvSpPr/>
            <p:nvPr/>
          </p:nvSpPr>
          <p:spPr>
            <a:xfrm>
              <a:off x="6232000" y="1435050"/>
              <a:ext cx="488225" cy="237825"/>
            </a:xfrm>
            <a:custGeom>
              <a:avLst/>
              <a:gdLst/>
              <a:ahLst/>
              <a:cxnLst/>
              <a:rect l="l" t="t" r="r" b="b"/>
              <a:pathLst>
                <a:path w="19529" h="9513" extrusionOk="0">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2023" name="Google Shape;2023;p27"/>
            <p:cNvSpPr/>
            <p:nvPr/>
          </p:nvSpPr>
          <p:spPr>
            <a:xfrm>
              <a:off x="6291025" y="1537700"/>
              <a:ext cx="369800" cy="379200"/>
            </a:xfrm>
            <a:custGeom>
              <a:avLst/>
              <a:gdLst/>
              <a:ahLst/>
              <a:cxnLst/>
              <a:rect l="l" t="t" r="r" b="b"/>
              <a:pathLst>
                <a:path w="14792" h="15168" extrusionOk="0">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sp>
        <p:nvSpPr>
          <p:cNvPr id="2024" name="Google Shape;2024;p27">
            <a:hlinkClick r:id="rId3" action="ppaction://hlinksldjump"/>
          </p:cNvPr>
          <p:cNvSpPr txBox="1"/>
          <p:nvPr/>
        </p:nvSpPr>
        <p:spPr>
          <a:xfrm>
            <a:off x="8416250" y="607452"/>
            <a:ext cx="500100" cy="3339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endParaRPr sz="1500" b="1" dirty="0">
              <a:solidFill>
                <a:schemeClr val="dk1"/>
              </a:solidFill>
              <a:latin typeface="Jua"/>
              <a:ea typeface="Jua"/>
              <a:cs typeface="Jua"/>
              <a:sym typeface="Jua"/>
            </a:endParaRPr>
          </a:p>
        </p:txBody>
      </p:sp>
      <p:sp>
        <p:nvSpPr>
          <p:cNvPr id="2025" name="Google Shape;2025;p27">
            <a:hlinkClick r:id="rId4" action="ppaction://hlinksldjump"/>
          </p:cNvPr>
          <p:cNvSpPr txBox="1"/>
          <p:nvPr/>
        </p:nvSpPr>
        <p:spPr>
          <a:xfrm>
            <a:off x="8416250" y="1171777"/>
            <a:ext cx="500100" cy="3339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endParaRPr sz="1500" b="1" dirty="0">
              <a:solidFill>
                <a:schemeClr val="dk1"/>
              </a:solidFill>
              <a:latin typeface="Jua"/>
              <a:ea typeface="Jua"/>
              <a:cs typeface="Jua"/>
              <a:sym typeface="Jua"/>
            </a:endParaRPr>
          </a:p>
        </p:txBody>
      </p:sp>
      <p:sp>
        <p:nvSpPr>
          <p:cNvPr id="2026" name="Google Shape;2026;p27">
            <a:hlinkClick r:id="" action="ppaction://noaction"/>
          </p:cNvPr>
          <p:cNvSpPr txBox="1"/>
          <p:nvPr/>
        </p:nvSpPr>
        <p:spPr>
          <a:xfrm>
            <a:off x="8416250" y="1709824"/>
            <a:ext cx="500100" cy="3339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endParaRPr sz="1500" b="1" dirty="0">
              <a:solidFill>
                <a:schemeClr val="dk1"/>
              </a:solidFill>
              <a:latin typeface="Jua"/>
              <a:ea typeface="Jua"/>
              <a:cs typeface="Jua"/>
              <a:sym typeface="Jua"/>
            </a:endParaRPr>
          </a:p>
        </p:txBody>
      </p:sp>
      <p:sp>
        <p:nvSpPr>
          <p:cNvPr id="2027" name="Google Shape;2027;p27">
            <a:hlinkClick r:id="" action="ppaction://noaction"/>
          </p:cNvPr>
          <p:cNvSpPr txBox="1"/>
          <p:nvPr/>
        </p:nvSpPr>
        <p:spPr>
          <a:xfrm>
            <a:off x="8416250" y="2263998"/>
            <a:ext cx="500100" cy="3339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endParaRPr sz="1500" b="1" dirty="0">
              <a:solidFill>
                <a:schemeClr val="dk1"/>
              </a:solidFill>
              <a:latin typeface="Jua"/>
              <a:ea typeface="Jua"/>
              <a:cs typeface="Jua"/>
              <a:sym typeface="Jua"/>
            </a:endParaRPr>
          </a:p>
        </p:txBody>
      </p:sp>
      <p:sp>
        <p:nvSpPr>
          <p:cNvPr id="2028" name="Google Shape;2028;p27">
            <a:hlinkClick r:id="" action="ppaction://noaction"/>
          </p:cNvPr>
          <p:cNvSpPr txBox="1"/>
          <p:nvPr/>
        </p:nvSpPr>
        <p:spPr>
          <a:xfrm>
            <a:off x="8416250" y="2834297"/>
            <a:ext cx="500100" cy="3339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endParaRPr sz="1500" b="1" dirty="0">
              <a:solidFill>
                <a:schemeClr val="dk1"/>
              </a:solidFill>
              <a:latin typeface="Jua"/>
              <a:ea typeface="Jua"/>
              <a:cs typeface="Jua"/>
              <a:sym typeface="Jua"/>
            </a:endParaRPr>
          </a:p>
        </p:txBody>
      </p:sp>
      <p:sp>
        <p:nvSpPr>
          <p:cNvPr id="2029" name="Google Shape;2029;p27">
            <a:hlinkClick r:id="" action="ppaction://noaction"/>
          </p:cNvPr>
          <p:cNvSpPr txBox="1"/>
          <p:nvPr/>
        </p:nvSpPr>
        <p:spPr>
          <a:xfrm>
            <a:off x="8416250" y="3396535"/>
            <a:ext cx="500100" cy="3339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endParaRPr sz="1500" b="1" dirty="0">
              <a:solidFill>
                <a:schemeClr val="dk1"/>
              </a:solidFill>
              <a:latin typeface="Jua"/>
              <a:ea typeface="Jua"/>
              <a:cs typeface="Jua"/>
              <a:sym typeface="Jua"/>
            </a:endParaRPr>
          </a:p>
        </p:txBody>
      </p:sp>
      <p:sp>
        <p:nvSpPr>
          <p:cNvPr id="2030" name="Google Shape;2030;p27">
            <a:hlinkClick r:id="rId3" action="ppaction://hlinksldjump"/>
          </p:cNvPr>
          <p:cNvSpPr/>
          <p:nvPr/>
        </p:nvSpPr>
        <p:spPr>
          <a:xfrm>
            <a:off x="8473075" y="4372025"/>
            <a:ext cx="443400" cy="29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endParaRPr>
          </a:p>
        </p:txBody>
      </p:sp>
      <p:sp>
        <p:nvSpPr>
          <p:cNvPr id="243" name="Google Shape;126;p24"/>
          <p:cNvSpPr txBox="1">
            <a:spLocks/>
          </p:cNvSpPr>
          <p:nvPr/>
        </p:nvSpPr>
        <p:spPr>
          <a:xfrm>
            <a:off x="1269962" y="607452"/>
            <a:ext cx="6121438" cy="263834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1" dirty="0"/>
              <a:t>Repository URL </a:t>
            </a:r>
            <a:r>
              <a:rPr lang="en-US" dirty="0"/>
              <a:t>: </a:t>
            </a:r>
            <a:r>
              <a:rPr lang="en-US" dirty="0">
                <a:hlinkClick r:id="rId5"/>
              </a:rPr>
              <a:t>https://www.ncbi.nlm.nih.gov/sra</a:t>
            </a:r>
            <a:endParaRPr lang="en-US" dirty="0"/>
          </a:p>
          <a:p>
            <a:endParaRPr lang="en-US" dirty="0"/>
          </a:p>
          <a:p>
            <a:r>
              <a:rPr lang="en-US" b="1" dirty="0"/>
              <a:t>Format :        </a:t>
            </a:r>
            <a:r>
              <a:rPr lang="en-US" dirty="0">
                <a:solidFill>
                  <a:srgbClr val="0645AD"/>
                </a:solidFill>
                <a:hlinkClick r:id="rId6" tooltip="FASTQ format"/>
              </a:rPr>
              <a:t>FASTQ Sequences</a:t>
            </a:r>
            <a:endParaRPr lang="en-US" dirty="0"/>
          </a:p>
          <a:p>
            <a:r>
              <a:rPr lang="en-US" dirty="0"/>
              <a:t>                       </a:t>
            </a:r>
            <a:r>
              <a:rPr lang="en-US" dirty="0">
                <a:solidFill>
                  <a:srgbClr val="0645AD"/>
                </a:solidFill>
                <a:hlinkClick r:id="rId7" tooltip="BAM format"/>
              </a:rPr>
              <a:t>BAM data</a:t>
            </a:r>
            <a:endParaRPr lang="en-US" dirty="0">
              <a:solidFill>
                <a:srgbClr val="0645AD"/>
              </a:solidFill>
            </a:endParaRPr>
          </a:p>
          <a:p>
            <a:endParaRPr lang="en-US" dirty="0"/>
          </a:p>
          <a:p>
            <a:r>
              <a:rPr lang="en-US" b="1" dirty="0"/>
              <a:t>Keyword(s) </a:t>
            </a:r>
            <a:r>
              <a:rPr lang="en-US" dirty="0"/>
              <a:t>: </a:t>
            </a:r>
            <a:r>
              <a:rPr lang="en-US" b="1" dirty="0">
                <a:hlinkClick r:id="rId8" tooltip="Search with keyword 'DNA'"/>
              </a:rPr>
              <a:t>DNA</a:t>
            </a:r>
            <a:r>
              <a:rPr lang="en-US" dirty="0"/>
              <a:t>  </a:t>
            </a:r>
            <a:endParaRPr lang="en-US" b="1" dirty="0"/>
          </a:p>
          <a:p>
            <a:r>
              <a:rPr lang="en-US" b="1" dirty="0"/>
              <a:t>Run</a:t>
            </a:r>
            <a:r>
              <a:rPr lang="en-US" dirty="0"/>
              <a:t> : The runs are where the actual DNA sequences reside and are what</a:t>
            </a:r>
          </a:p>
          <a:p>
            <a:r>
              <a:rPr lang="en-US" dirty="0"/>
              <a:t>you want to download from</a:t>
            </a:r>
            <a:r>
              <a:rPr lang="en-US" dirty="0">
                <a:solidFill>
                  <a:schemeClr val="accent5">
                    <a:lumMod val="50000"/>
                  </a:schemeClr>
                </a:solidFill>
              </a:rPr>
              <a:t> </a:t>
            </a:r>
            <a:r>
              <a:rPr lang="en-US" dirty="0">
                <a:solidFill>
                  <a:schemeClr val="accent5">
                    <a:lumMod val="50000"/>
                  </a:schemeClr>
                </a:solidFill>
                <a:hlinkClick r:id="rId5"/>
              </a:rPr>
              <a:t>NCBI</a:t>
            </a:r>
            <a:r>
              <a:rPr lang="en-US" dirty="0"/>
              <a:t>.</a:t>
            </a:r>
          </a:p>
          <a:p>
            <a:endParaRPr lang="en-US" dirty="0"/>
          </a:p>
          <a:p>
            <a:r>
              <a:rPr lang="en-US" b="1" dirty="0"/>
              <a:t>Tools and Software : </a:t>
            </a:r>
            <a:r>
              <a:rPr lang="en-US" dirty="0">
                <a:hlinkClick r:id="rId9"/>
              </a:rPr>
              <a:t>Download SRA Toolkit</a:t>
            </a:r>
            <a:endParaRPr lang="en-US" dirty="0"/>
          </a:p>
          <a:p>
            <a:endParaRPr lang="en-US" dirty="0"/>
          </a:p>
          <a:p>
            <a:r>
              <a:rPr lang="en-US" dirty="0"/>
              <a:t> </a:t>
            </a:r>
          </a:p>
          <a:p>
            <a:endParaRPr lang="en-US" b="1" dirty="0"/>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791;p27"/>
          <p:cNvSpPr/>
          <p:nvPr/>
        </p:nvSpPr>
        <p:spPr>
          <a:xfrm rot="-422">
            <a:off x="990870" y="463982"/>
            <a:ext cx="7032000" cy="4393768"/>
          </a:xfrm>
          <a:prstGeom prst="rect">
            <a:avLst/>
          </a:prstGeom>
          <a:solidFill>
            <a:schemeClr val="accent5">
              <a:lumMod val="40000"/>
              <a:lumOff val="60000"/>
            </a:schemeClr>
          </a:solidFill>
          <a:ln/>
          <a:scene3d>
            <a:camera prst="orthographicFront"/>
            <a:lightRig rig="threePt" dir="t"/>
          </a:scene3d>
          <a:sp3d>
            <a:bevelT prst="slope"/>
          </a:sp3d>
        </p:spPr>
        <p:style>
          <a:lnRef idx="1">
            <a:schemeClr val="accent5"/>
          </a:lnRef>
          <a:fillRef idx="3">
            <a:schemeClr val="accent5"/>
          </a:fillRef>
          <a:effectRef idx="2">
            <a:schemeClr val="accent5"/>
          </a:effectRef>
          <a:fontRef idx="minor">
            <a:schemeClr val="lt1"/>
          </a:fontRef>
        </p:style>
        <p:txBody>
          <a:bodyPr spcFirstLastPara="1" wrap="square" lIns="91425" tIns="91425" rIns="91425" bIns="91425" anchor="ctr" anchorCtr="0">
            <a:noAutofit/>
          </a:bodyPr>
          <a:lstStyle/>
          <a:p>
            <a:endParaRPr lang="en-US" sz="1800" dirty="0"/>
          </a:p>
        </p:txBody>
      </p:sp>
      <p:sp>
        <p:nvSpPr>
          <p:cNvPr id="4" name="TextBox 3"/>
          <p:cNvSpPr txBox="1"/>
          <p:nvPr/>
        </p:nvSpPr>
        <p:spPr>
          <a:xfrm>
            <a:off x="1143000" y="581025"/>
            <a:ext cx="6911289" cy="3323987"/>
          </a:xfrm>
          <a:prstGeom prst="rect">
            <a:avLst/>
          </a:prstGeom>
          <a:noFill/>
        </p:spPr>
        <p:txBody>
          <a:bodyPr wrap="square" rtlCol="0">
            <a:spAutoFit/>
          </a:bodyPr>
          <a:lstStyle/>
          <a:p>
            <a:r>
              <a:rPr lang="en-US" b="1" dirty="0"/>
              <a:t>SRA archive data </a:t>
            </a:r>
            <a:r>
              <a:rPr lang="en-US" dirty="0"/>
              <a:t>: SRA archive data is normalized by the SRA load process and used by the </a:t>
            </a:r>
            <a:r>
              <a:rPr lang="en-US" b="1" dirty="0">
                <a:hlinkClick r:id="rId2"/>
              </a:rPr>
              <a:t>SRA Toolkit</a:t>
            </a:r>
            <a:r>
              <a:rPr lang="en-US" b="1" dirty="0"/>
              <a:t>  </a:t>
            </a:r>
            <a:r>
              <a:rPr lang="en-US" dirty="0"/>
              <a:t>to read and produce formats like FASTQ, SAM, etc. </a:t>
            </a:r>
          </a:p>
          <a:p>
            <a:r>
              <a:rPr lang="en-US" dirty="0"/>
              <a:t>The default toolkit configuration enables it to find and retrieve SRA runs by accession.</a:t>
            </a:r>
          </a:p>
          <a:p>
            <a:r>
              <a:rPr lang="en-US" dirty="0"/>
              <a:t>Public SRA files are now available </a:t>
            </a:r>
            <a:r>
              <a:rPr lang="en-US" b="1" dirty="0"/>
              <a:t>NCBI</a:t>
            </a:r>
          </a:p>
          <a:p>
            <a:endParaRPr lang="en-US" b="1" dirty="0"/>
          </a:p>
          <a:p>
            <a:endParaRPr lang="en-US" b="1" dirty="0"/>
          </a:p>
          <a:p>
            <a:endParaRPr lang="en-US" b="1" dirty="0"/>
          </a:p>
          <a:p>
            <a:endParaRPr lang="en-US" b="1" dirty="0"/>
          </a:p>
          <a:p>
            <a:endParaRPr lang="en-US" b="1" dirty="0"/>
          </a:p>
          <a:p>
            <a:endParaRPr lang="en-US" b="1" dirty="0"/>
          </a:p>
          <a:p>
            <a:r>
              <a:rPr lang="en-US" b="1" dirty="0"/>
              <a:t>Original format : </a:t>
            </a:r>
            <a:r>
              <a:rPr lang="en-US" dirty="0"/>
              <a:t>The original files submitted to SRA. These files may require specific software to download data.</a:t>
            </a:r>
          </a:p>
          <a:p>
            <a:endParaRPr lang="en-US" b="1" dirty="0"/>
          </a:p>
          <a:p>
            <a:endParaRPr lang="en-US" b="1" dirty="0"/>
          </a:p>
          <a:p>
            <a:endParaRPr lang="en-US" b="1" dirty="0"/>
          </a:p>
        </p:txBody>
      </p:sp>
      <p:graphicFrame>
        <p:nvGraphicFramePr>
          <p:cNvPr id="6" name="Table 5"/>
          <p:cNvGraphicFramePr>
            <a:graphicFrameLocks noGrp="1"/>
          </p:cNvGraphicFramePr>
          <p:nvPr>
            <p:extLst>
              <p:ext uri="{D42A27DB-BD31-4B8C-83A1-F6EECF244321}">
                <p14:modId xmlns:p14="http://schemas.microsoft.com/office/powerpoint/2010/main" val="742215682"/>
              </p:ext>
            </p:extLst>
          </p:nvPr>
        </p:nvGraphicFramePr>
        <p:xfrm>
          <a:off x="1147120" y="1657350"/>
          <a:ext cx="6781798" cy="864260"/>
        </p:xfrm>
        <a:graphic>
          <a:graphicData uri="http://schemas.openxmlformats.org/drawingml/2006/table">
            <a:tbl>
              <a:tblPr>
                <a:effectLst>
                  <a:innerShdw blurRad="114300">
                    <a:prstClr val="black"/>
                  </a:innerShdw>
                </a:effectLst>
              </a:tblPr>
              <a:tblGrid>
                <a:gridCol w="782515">
                  <a:extLst>
                    <a:ext uri="{9D8B030D-6E8A-4147-A177-3AD203B41FA5}">
                      <a16:colId xmlns:a16="http://schemas.microsoft.com/office/drawing/2014/main" val="20000"/>
                    </a:ext>
                  </a:extLst>
                </a:gridCol>
                <a:gridCol w="521676">
                  <a:extLst>
                    <a:ext uri="{9D8B030D-6E8A-4147-A177-3AD203B41FA5}">
                      <a16:colId xmlns:a16="http://schemas.microsoft.com/office/drawing/2014/main" val="20001"/>
                    </a:ext>
                  </a:extLst>
                </a:gridCol>
                <a:gridCol w="521676">
                  <a:extLst>
                    <a:ext uri="{9D8B030D-6E8A-4147-A177-3AD203B41FA5}">
                      <a16:colId xmlns:a16="http://schemas.microsoft.com/office/drawing/2014/main" val="20002"/>
                    </a:ext>
                  </a:extLst>
                </a:gridCol>
                <a:gridCol w="3912579">
                  <a:extLst>
                    <a:ext uri="{9D8B030D-6E8A-4147-A177-3AD203B41FA5}">
                      <a16:colId xmlns:a16="http://schemas.microsoft.com/office/drawing/2014/main" val="20003"/>
                    </a:ext>
                  </a:extLst>
                </a:gridCol>
                <a:gridCol w="521676">
                  <a:extLst>
                    <a:ext uri="{9D8B030D-6E8A-4147-A177-3AD203B41FA5}">
                      <a16:colId xmlns:a16="http://schemas.microsoft.com/office/drawing/2014/main" val="20004"/>
                    </a:ext>
                  </a:extLst>
                </a:gridCol>
                <a:gridCol w="521676">
                  <a:extLst>
                    <a:ext uri="{9D8B030D-6E8A-4147-A177-3AD203B41FA5}">
                      <a16:colId xmlns:a16="http://schemas.microsoft.com/office/drawing/2014/main" val="20005"/>
                    </a:ext>
                  </a:extLst>
                </a:gridCol>
              </a:tblGrid>
              <a:tr h="333002">
                <a:tc>
                  <a:txBody>
                    <a:bodyPr/>
                    <a:lstStyle/>
                    <a:p>
                      <a:pPr algn="l"/>
                      <a:r>
                        <a:rPr lang="en-US" sz="1000" dirty="0">
                          <a:solidFill>
                            <a:srgbClr val="666666"/>
                          </a:solidFill>
                          <a:effectLst/>
                        </a:rPr>
                        <a:t>Type</a:t>
                      </a:r>
                    </a:p>
                  </a:txBody>
                  <a:tcPr marL="19665" marR="19665" marT="19665" marB="196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60000"/>
                        <a:lumOff val="40000"/>
                      </a:schemeClr>
                    </a:solidFill>
                  </a:tcPr>
                </a:tc>
                <a:tc>
                  <a:txBody>
                    <a:bodyPr/>
                    <a:lstStyle/>
                    <a:p>
                      <a:pPr algn="l"/>
                      <a:r>
                        <a:rPr lang="en-US" sz="1000" dirty="0">
                          <a:solidFill>
                            <a:srgbClr val="666666"/>
                          </a:solidFill>
                          <a:effectLst/>
                        </a:rPr>
                        <a:t>Size</a:t>
                      </a:r>
                    </a:p>
                  </a:txBody>
                  <a:tcPr marL="19665" marR="19665" marT="19665" marB="196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60000"/>
                        <a:lumOff val="40000"/>
                      </a:schemeClr>
                    </a:solidFill>
                  </a:tcPr>
                </a:tc>
                <a:tc>
                  <a:txBody>
                    <a:bodyPr/>
                    <a:lstStyle/>
                    <a:p>
                      <a:pPr algn="l"/>
                      <a:r>
                        <a:rPr lang="en-US" sz="1000" dirty="0">
                          <a:solidFill>
                            <a:srgbClr val="666666"/>
                          </a:solidFill>
                          <a:effectLst/>
                        </a:rPr>
                        <a:t>Location</a:t>
                      </a:r>
                    </a:p>
                  </a:txBody>
                  <a:tcPr marL="19665" marR="19665" marT="19665" marB="196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60000"/>
                        <a:lumOff val="40000"/>
                      </a:schemeClr>
                    </a:solidFill>
                  </a:tcPr>
                </a:tc>
                <a:tc>
                  <a:txBody>
                    <a:bodyPr/>
                    <a:lstStyle/>
                    <a:p>
                      <a:pPr algn="l"/>
                      <a:r>
                        <a:rPr lang="en-US" sz="1000" dirty="0">
                          <a:solidFill>
                            <a:srgbClr val="666666"/>
                          </a:solidFill>
                          <a:effectLst/>
                        </a:rPr>
                        <a:t>Name</a:t>
                      </a:r>
                    </a:p>
                  </a:txBody>
                  <a:tcPr marL="19665" marR="19665" marT="19665" marB="196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60000"/>
                        <a:lumOff val="40000"/>
                      </a:schemeClr>
                    </a:solidFill>
                  </a:tcPr>
                </a:tc>
                <a:tc>
                  <a:txBody>
                    <a:bodyPr/>
                    <a:lstStyle/>
                    <a:p>
                      <a:pPr algn="l"/>
                      <a:r>
                        <a:rPr lang="en-US" sz="1000" dirty="0">
                          <a:solidFill>
                            <a:srgbClr val="666666"/>
                          </a:solidFill>
                          <a:effectLst/>
                        </a:rPr>
                        <a:t>Free Egress</a:t>
                      </a:r>
                    </a:p>
                  </a:txBody>
                  <a:tcPr marL="19665" marR="19665" marT="19665" marB="196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60000"/>
                        <a:lumOff val="40000"/>
                      </a:schemeClr>
                    </a:solidFill>
                  </a:tcPr>
                </a:tc>
                <a:tc>
                  <a:txBody>
                    <a:bodyPr/>
                    <a:lstStyle/>
                    <a:p>
                      <a:pPr algn="l"/>
                      <a:r>
                        <a:rPr lang="en-US" sz="1000" dirty="0">
                          <a:solidFill>
                            <a:srgbClr val="666666"/>
                          </a:solidFill>
                          <a:effectLst/>
                        </a:rPr>
                        <a:t>Access Type</a:t>
                      </a:r>
                    </a:p>
                  </a:txBody>
                  <a:tcPr marL="19665" marR="19665" marT="19665" marB="196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60000"/>
                        <a:lumOff val="40000"/>
                      </a:schemeClr>
                    </a:solidFill>
                  </a:tcPr>
                </a:tc>
                <a:extLst>
                  <a:ext uri="{0D108BD9-81ED-4DB2-BD59-A6C34878D82A}">
                    <a16:rowId xmlns:a16="http://schemas.microsoft.com/office/drawing/2014/main" val="10000"/>
                  </a:ext>
                </a:extLst>
              </a:tr>
              <a:tr h="356600">
                <a:tc>
                  <a:txBody>
                    <a:bodyPr/>
                    <a:lstStyle/>
                    <a:p>
                      <a:pPr fontAlgn="t"/>
                      <a:r>
                        <a:rPr lang="en-US" sz="1000" dirty="0">
                          <a:effectLst/>
                        </a:rPr>
                        <a:t>run</a:t>
                      </a:r>
                    </a:p>
                  </a:txBody>
                  <a:tcPr marL="62929" marR="62929" marT="31465" marB="314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60000"/>
                        <a:lumOff val="40000"/>
                      </a:schemeClr>
                    </a:solidFill>
                  </a:tcPr>
                </a:tc>
                <a:tc>
                  <a:txBody>
                    <a:bodyPr/>
                    <a:lstStyle/>
                    <a:p>
                      <a:pPr algn="r" fontAlgn="t"/>
                      <a:r>
                        <a:rPr lang="en-US" sz="1000" dirty="0">
                          <a:effectLst/>
                        </a:rPr>
                        <a:t>12,504 Kb</a:t>
                      </a:r>
                    </a:p>
                  </a:txBody>
                  <a:tcPr marL="62929" marR="62929" marT="31465" marB="314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60000"/>
                        <a:lumOff val="40000"/>
                      </a:schemeClr>
                    </a:solidFill>
                  </a:tcPr>
                </a:tc>
                <a:tc>
                  <a:txBody>
                    <a:bodyPr/>
                    <a:lstStyle/>
                    <a:p>
                      <a:pPr fontAlgn="t"/>
                      <a:r>
                        <a:rPr lang="en-US" sz="1000" dirty="0">
                          <a:effectLst/>
                        </a:rPr>
                        <a:t>NCBI</a:t>
                      </a:r>
                    </a:p>
                  </a:txBody>
                  <a:tcPr marL="62929" marR="62929" marT="31465" marB="314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60000"/>
                        <a:lumOff val="40000"/>
                      </a:schemeClr>
                    </a:solidFill>
                  </a:tcPr>
                </a:tc>
                <a:tc>
                  <a:txBody>
                    <a:bodyPr/>
                    <a:lstStyle/>
                    <a:p>
                      <a:pPr fontAlgn="t"/>
                      <a:r>
                        <a:rPr lang="en-US" sz="1000" dirty="0">
                          <a:solidFill>
                            <a:srgbClr val="336699"/>
                          </a:solidFill>
                          <a:effectLst/>
                          <a:hlinkClick r:id="rId3"/>
                        </a:rPr>
                        <a:t>https://sra-download.ncbi.nlm.nih.gov/traces/sra12/SRR/017244/SRR17658599</a:t>
                      </a:r>
                      <a:endParaRPr lang="en-US" sz="1000" dirty="0">
                        <a:effectLst/>
                      </a:endParaRPr>
                    </a:p>
                  </a:txBody>
                  <a:tcPr marL="62929" marR="62929" marT="31465" marB="314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60000"/>
                        <a:lumOff val="40000"/>
                      </a:schemeClr>
                    </a:solidFill>
                  </a:tcPr>
                </a:tc>
                <a:tc>
                  <a:txBody>
                    <a:bodyPr/>
                    <a:lstStyle/>
                    <a:p>
                      <a:pPr fontAlgn="t"/>
                      <a:r>
                        <a:rPr lang="en-US" sz="1000" dirty="0">
                          <a:effectLst/>
                        </a:rPr>
                        <a:t>worldwide</a:t>
                      </a:r>
                    </a:p>
                  </a:txBody>
                  <a:tcPr marL="62929" marR="62929" marT="31465" marB="314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60000"/>
                        <a:lumOff val="40000"/>
                      </a:schemeClr>
                    </a:solidFill>
                  </a:tcPr>
                </a:tc>
                <a:tc>
                  <a:txBody>
                    <a:bodyPr/>
                    <a:lstStyle/>
                    <a:p>
                      <a:pPr fontAlgn="t"/>
                      <a:r>
                        <a:rPr lang="en-US" sz="1000" dirty="0">
                          <a:effectLst/>
                        </a:rPr>
                        <a:t>anonymous</a:t>
                      </a:r>
                    </a:p>
                  </a:txBody>
                  <a:tcPr marL="62929" marR="62929" marT="31465" marB="314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60000"/>
                        <a:lumOff val="40000"/>
                      </a:schemeClr>
                    </a:solidFill>
                  </a:tcP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668138745"/>
              </p:ext>
            </p:extLst>
          </p:nvPr>
        </p:nvGraphicFramePr>
        <p:xfrm>
          <a:off x="1120523" y="3471266"/>
          <a:ext cx="6834992" cy="867492"/>
        </p:xfrm>
        <a:graphic>
          <a:graphicData uri="http://schemas.openxmlformats.org/drawingml/2006/table">
            <a:tbl>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2929842">
                  <a:extLst>
                    <a:ext uri="{9D8B030D-6E8A-4147-A177-3AD203B41FA5}">
                      <a16:colId xmlns:a16="http://schemas.microsoft.com/office/drawing/2014/main" val="20003"/>
                    </a:ext>
                  </a:extLst>
                </a:gridCol>
                <a:gridCol w="847675">
                  <a:extLst>
                    <a:ext uri="{9D8B030D-6E8A-4147-A177-3AD203B41FA5}">
                      <a16:colId xmlns:a16="http://schemas.microsoft.com/office/drawing/2014/main" val="20004"/>
                    </a:ext>
                  </a:extLst>
                </a:gridCol>
                <a:gridCol w="847675">
                  <a:extLst>
                    <a:ext uri="{9D8B030D-6E8A-4147-A177-3AD203B41FA5}">
                      <a16:colId xmlns:a16="http://schemas.microsoft.com/office/drawing/2014/main" val="20005"/>
                    </a:ext>
                  </a:extLst>
                </a:gridCol>
              </a:tblGrid>
              <a:tr h="89596">
                <a:tc>
                  <a:txBody>
                    <a:bodyPr/>
                    <a:lstStyle/>
                    <a:p>
                      <a:pPr algn="l"/>
                      <a:r>
                        <a:rPr lang="en-US" sz="1000" dirty="0">
                          <a:solidFill>
                            <a:srgbClr val="666666"/>
                          </a:solidFill>
                          <a:effectLst/>
                        </a:rPr>
                        <a:t>Type</a:t>
                      </a:r>
                    </a:p>
                  </a:txBody>
                  <a:tcPr marL="20287" marR="20287" marT="20287" marB="202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a:gsLst>
                        <a:gs pos="0">
                          <a:schemeClr val="bg2">
                            <a:lumMod val="60000"/>
                            <a:lumOff val="40000"/>
                          </a:schemeClr>
                        </a:gs>
                        <a:gs pos="85000">
                          <a:schemeClr val="bg2">
                            <a:lumMod val="92000"/>
                          </a:schemeClr>
                        </a:gs>
                      </a:gsLst>
                      <a:lin ang="5400000" scaled="0"/>
                    </a:gradFill>
                  </a:tcPr>
                </a:tc>
                <a:tc>
                  <a:txBody>
                    <a:bodyPr/>
                    <a:lstStyle/>
                    <a:p>
                      <a:pPr algn="l"/>
                      <a:r>
                        <a:rPr lang="en-US" sz="1000" dirty="0">
                          <a:solidFill>
                            <a:srgbClr val="666666"/>
                          </a:solidFill>
                          <a:effectLst/>
                        </a:rPr>
                        <a:t>Size</a:t>
                      </a:r>
                    </a:p>
                  </a:txBody>
                  <a:tcPr marL="20287" marR="20287" marT="20287" marB="202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a:gsLst>
                        <a:gs pos="0">
                          <a:schemeClr val="bg2">
                            <a:lumMod val="60000"/>
                            <a:lumOff val="40000"/>
                          </a:schemeClr>
                        </a:gs>
                        <a:gs pos="85000">
                          <a:schemeClr val="bg2">
                            <a:lumMod val="92000"/>
                          </a:schemeClr>
                        </a:gs>
                      </a:gsLst>
                      <a:lin ang="5400000" scaled="0"/>
                    </a:gradFill>
                  </a:tcPr>
                </a:tc>
                <a:tc>
                  <a:txBody>
                    <a:bodyPr/>
                    <a:lstStyle/>
                    <a:p>
                      <a:pPr algn="l"/>
                      <a:r>
                        <a:rPr lang="en-US" sz="1000" dirty="0">
                          <a:solidFill>
                            <a:srgbClr val="666666"/>
                          </a:solidFill>
                          <a:effectLst/>
                        </a:rPr>
                        <a:t>Location</a:t>
                      </a:r>
                    </a:p>
                  </a:txBody>
                  <a:tcPr marL="20287" marR="20287" marT="20287" marB="202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a:gsLst>
                        <a:gs pos="0">
                          <a:schemeClr val="bg2">
                            <a:lumMod val="60000"/>
                            <a:lumOff val="40000"/>
                          </a:schemeClr>
                        </a:gs>
                        <a:gs pos="85000">
                          <a:schemeClr val="bg2">
                            <a:lumMod val="92000"/>
                          </a:schemeClr>
                        </a:gs>
                      </a:gsLst>
                      <a:lin ang="5400000" scaled="0"/>
                    </a:gradFill>
                  </a:tcPr>
                </a:tc>
                <a:tc>
                  <a:txBody>
                    <a:bodyPr/>
                    <a:lstStyle/>
                    <a:p>
                      <a:pPr algn="l"/>
                      <a:r>
                        <a:rPr lang="en-US" sz="1000" dirty="0">
                          <a:solidFill>
                            <a:srgbClr val="666666"/>
                          </a:solidFill>
                          <a:effectLst/>
                        </a:rPr>
                        <a:t>Name</a:t>
                      </a:r>
                    </a:p>
                  </a:txBody>
                  <a:tcPr marL="20287" marR="20287" marT="20287" marB="202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a:gsLst>
                        <a:gs pos="0">
                          <a:schemeClr val="bg2">
                            <a:lumMod val="60000"/>
                            <a:lumOff val="40000"/>
                          </a:schemeClr>
                        </a:gs>
                        <a:gs pos="85000">
                          <a:schemeClr val="bg2">
                            <a:lumMod val="92000"/>
                          </a:schemeClr>
                        </a:gs>
                      </a:gsLst>
                      <a:lin ang="5400000" scaled="0"/>
                    </a:gradFill>
                  </a:tcPr>
                </a:tc>
                <a:tc>
                  <a:txBody>
                    <a:bodyPr/>
                    <a:lstStyle/>
                    <a:p>
                      <a:pPr algn="l"/>
                      <a:r>
                        <a:rPr lang="en-US" sz="1000" dirty="0">
                          <a:solidFill>
                            <a:srgbClr val="666666"/>
                          </a:solidFill>
                          <a:effectLst/>
                        </a:rPr>
                        <a:t>Free Egress</a:t>
                      </a:r>
                    </a:p>
                  </a:txBody>
                  <a:tcPr marL="20287" marR="20287" marT="20287" marB="202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a:gsLst>
                        <a:gs pos="0">
                          <a:schemeClr val="bg2">
                            <a:lumMod val="60000"/>
                            <a:lumOff val="40000"/>
                          </a:schemeClr>
                        </a:gs>
                        <a:gs pos="85000">
                          <a:schemeClr val="bg2">
                            <a:lumMod val="92000"/>
                          </a:schemeClr>
                        </a:gs>
                      </a:gsLst>
                      <a:lin ang="5400000" scaled="0"/>
                    </a:gradFill>
                  </a:tcPr>
                </a:tc>
                <a:tc>
                  <a:txBody>
                    <a:bodyPr/>
                    <a:lstStyle/>
                    <a:p>
                      <a:pPr algn="l"/>
                      <a:r>
                        <a:rPr lang="en-US" sz="1000" dirty="0">
                          <a:solidFill>
                            <a:srgbClr val="666666"/>
                          </a:solidFill>
                          <a:effectLst/>
                        </a:rPr>
                        <a:t>Access Type</a:t>
                      </a:r>
                    </a:p>
                  </a:txBody>
                  <a:tcPr marL="20287" marR="20287" marT="20287" marB="202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a:gsLst>
                        <a:gs pos="0">
                          <a:schemeClr val="bg2">
                            <a:lumMod val="60000"/>
                            <a:lumOff val="40000"/>
                          </a:schemeClr>
                        </a:gs>
                        <a:gs pos="85000">
                          <a:schemeClr val="bg2">
                            <a:lumMod val="92000"/>
                          </a:schemeClr>
                        </a:gs>
                      </a:gsLst>
                      <a:lin ang="5400000" scaled="0"/>
                    </a:gradFill>
                  </a:tcPr>
                </a:tc>
                <a:extLst>
                  <a:ext uri="{0D108BD9-81ED-4DB2-BD59-A6C34878D82A}">
                    <a16:rowId xmlns:a16="http://schemas.microsoft.com/office/drawing/2014/main" val="10000"/>
                  </a:ext>
                </a:extLst>
              </a:tr>
              <a:tr h="596204">
                <a:tc>
                  <a:txBody>
                    <a:bodyPr/>
                    <a:lstStyle/>
                    <a:p>
                      <a:pPr fontAlgn="t"/>
                      <a:r>
                        <a:rPr lang="en-US" sz="1000" dirty="0">
                          <a:effectLst/>
                        </a:rPr>
                        <a:t>fastq</a:t>
                      </a:r>
                    </a:p>
                  </a:txBody>
                  <a:tcPr marL="64918" marR="64918" marT="32459" marB="324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a:gsLst>
                        <a:gs pos="0">
                          <a:schemeClr val="bg2">
                            <a:lumMod val="60000"/>
                            <a:lumOff val="40000"/>
                          </a:schemeClr>
                        </a:gs>
                        <a:gs pos="85000">
                          <a:schemeClr val="bg2">
                            <a:lumMod val="92000"/>
                          </a:schemeClr>
                        </a:gs>
                      </a:gsLst>
                      <a:lin ang="5400000" scaled="0"/>
                    </a:gradFill>
                  </a:tcPr>
                </a:tc>
                <a:tc>
                  <a:txBody>
                    <a:bodyPr/>
                    <a:lstStyle/>
                    <a:p>
                      <a:pPr algn="r" fontAlgn="t"/>
                      <a:r>
                        <a:rPr lang="en-US" sz="1000" dirty="0">
                          <a:effectLst/>
                        </a:rPr>
                        <a:t>10,074 Kb</a:t>
                      </a:r>
                    </a:p>
                  </a:txBody>
                  <a:tcPr marL="64918" marR="64918" marT="32459" marB="324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a:gsLst>
                        <a:gs pos="0">
                          <a:schemeClr val="bg2">
                            <a:lumMod val="60000"/>
                            <a:lumOff val="40000"/>
                          </a:schemeClr>
                        </a:gs>
                        <a:gs pos="85000">
                          <a:schemeClr val="bg2">
                            <a:lumMod val="92000"/>
                          </a:schemeClr>
                        </a:gs>
                      </a:gsLst>
                      <a:lin ang="5400000" scaled="0"/>
                    </a:gradFill>
                  </a:tcPr>
                </a:tc>
                <a:tc>
                  <a:txBody>
                    <a:bodyPr/>
                    <a:lstStyle/>
                    <a:p>
                      <a:pPr fontAlgn="t"/>
                      <a:r>
                        <a:rPr lang="en-US" sz="1000" dirty="0">
                          <a:effectLst/>
                        </a:rPr>
                        <a:t>NCBI</a:t>
                      </a:r>
                    </a:p>
                  </a:txBody>
                  <a:tcPr marL="64918" marR="64918" marT="32459" marB="324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a:gsLst>
                        <a:gs pos="0">
                          <a:schemeClr val="bg2">
                            <a:lumMod val="60000"/>
                            <a:lumOff val="40000"/>
                          </a:schemeClr>
                        </a:gs>
                        <a:gs pos="85000">
                          <a:schemeClr val="bg2">
                            <a:lumMod val="92000"/>
                          </a:schemeClr>
                        </a:gs>
                      </a:gsLst>
                      <a:lin ang="5400000" scaled="0"/>
                    </a:gradFill>
                  </a:tcPr>
                </a:tc>
                <a:tc>
                  <a:txBody>
                    <a:bodyPr/>
                    <a:lstStyle/>
                    <a:p>
                      <a:pPr fontAlgn="t"/>
                      <a:r>
                        <a:rPr lang="en-US" sz="1000" dirty="0">
                          <a:solidFill>
                            <a:srgbClr val="336699"/>
                          </a:solidFill>
                          <a:effectLst/>
                          <a:hlinkClick r:id="rId4"/>
                        </a:rPr>
                        <a:t>https://sra-download.ncbi.nlm.nih.gov/traces/sra37/SRZ/017658/SRR17658599/EF25_S25_L001_R1_001.fastq.gz</a:t>
                      </a:r>
                      <a:endParaRPr lang="en-US" sz="1000" dirty="0">
                        <a:effectLst/>
                      </a:endParaRPr>
                    </a:p>
                  </a:txBody>
                  <a:tcPr marL="64918" marR="64918" marT="32459" marB="324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a:gsLst>
                        <a:gs pos="0">
                          <a:schemeClr val="bg2">
                            <a:lumMod val="60000"/>
                            <a:lumOff val="40000"/>
                          </a:schemeClr>
                        </a:gs>
                        <a:gs pos="85000">
                          <a:schemeClr val="bg2">
                            <a:lumMod val="92000"/>
                          </a:schemeClr>
                        </a:gs>
                      </a:gsLst>
                      <a:lin ang="5400000" scaled="0"/>
                    </a:gradFill>
                  </a:tcPr>
                </a:tc>
                <a:tc>
                  <a:txBody>
                    <a:bodyPr/>
                    <a:lstStyle/>
                    <a:p>
                      <a:pPr fontAlgn="t"/>
                      <a:r>
                        <a:rPr lang="en-US" sz="1000" dirty="0">
                          <a:effectLst/>
                        </a:rPr>
                        <a:t>worldwide</a:t>
                      </a:r>
                    </a:p>
                  </a:txBody>
                  <a:tcPr marL="64918" marR="64918" marT="32459" marB="324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a:gsLst>
                        <a:gs pos="0">
                          <a:schemeClr val="bg2">
                            <a:lumMod val="60000"/>
                            <a:lumOff val="40000"/>
                          </a:schemeClr>
                        </a:gs>
                        <a:gs pos="85000">
                          <a:schemeClr val="bg2">
                            <a:lumMod val="92000"/>
                          </a:schemeClr>
                        </a:gs>
                      </a:gsLst>
                      <a:lin ang="5400000" scaled="0"/>
                    </a:gradFill>
                  </a:tcPr>
                </a:tc>
                <a:tc>
                  <a:txBody>
                    <a:bodyPr/>
                    <a:lstStyle/>
                    <a:p>
                      <a:pPr fontAlgn="t"/>
                      <a:r>
                        <a:rPr lang="en-US" sz="1000" dirty="0">
                          <a:effectLst/>
                        </a:rPr>
                        <a:t>anonymous</a:t>
                      </a:r>
                    </a:p>
                  </a:txBody>
                  <a:tcPr marL="64918" marR="64918" marT="32459" marB="324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a:gsLst>
                        <a:gs pos="0">
                          <a:schemeClr val="bg2">
                            <a:lumMod val="60000"/>
                            <a:lumOff val="40000"/>
                          </a:schemeClr>
                        </a:gs>
                        <a:gs pos="85000">
                          <a:schemeClr val="bg2">
                            <a:lumMod val="92000"/>
                          </a:schemeClr>
                        </a:gs>
                      </a:gsLst>
                      <a:lin ang="5400000" scaled="0"/>
                    </a:gra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947377661"/>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791;p27"/>
          <p:cNvSpPr/>
          <p:nvPr/>
        </p:nvSpPr>
        <p:spPr>
          <a:xfrm rot="-422">
            <a:off x="228904" y="132845"/>
            <a:ext cx="8229310" cy="4953514"/>
          </a:xfrm>
          <a:prstGeom prst="rect">
            <a:avLst/>
          </a:prstGeom>
          <a:solidFill>
            <a:schemeClr val="accent5">
              <a:lumMod val="40000"/>
              <a:lumOff val="60000"/>
            </a:schemeClr>
          </a:solidFill>
          <a:ln/>
          <a:scene3d>
            <a:camera prst="orthographicFront"/>
            <a:lightRig rig="threePt" dir="t"/>
          </a:scene3d>
          <a:sp3d>
            <a:bevelT prst="slope"/>
          </a:sp3d>
        </p:spPr>
        <p:style>
          <a:lnRef idx="1">
            <a:schemeClr val="accent5"/>
          </a:lnRef>
          <a:fillRef idx="3">
            <a:schemeClr val="accent5"/>
          </a:fillRef>
          <a:effectRef idx="2">
            <a:schemeClr val="accent5"/>
          </a:effectRef>
          <a:fontRef idx="minor">
            <a:schemeClr val="lt1"/>
          </a:fontRef>
        </p:style>
        <p:txBody>
          <a:bodyPr spcFirstLastPara="1" wrap="square" lIns="91425" tIns="91425" rIns="91425" bIns="91425" anchor="ctr" anchorCtr="0">
            <a:noAutofit/>
          </a:bodyPr>
          <a:lstStyle/>
          <a:p>
            <a:endParaRPr lang="en-US" sz="1800" dirty="0"/>
          </a:p>
        </p:txBody>
      </p:sp>
      <p:pic>
        <p:nvPicPr>
          <p:cNvPr id="1026" name="Picture 2" descr="C:\Users\TC\OneDrive\Pictures\Screenshots\Screenshot (178).png"/>
          <p:cNvPicPr>
            <a:picLocks noChangeAspect="1" noChangeArrowheads="1"/>
          </p:cNvPicPr>
          <p:nvPr/>
        </p:nvPicPr>
        <p:blipFill rotWithShape="1">
          <a:blip r:embed="rId2">
            <a:extLst>
              <a:ext uri="{28A0092B-C50C-407E-A947-70E740481C1C}">
                <a14:useLocalDpi xmlns:a14="http://schemas.microsoft.com/office/drawing/2010/main" val="0"/>
              </a:ext>
            </a:extLst>
          </a:blip>
          <a:srcRect l="586" t="4428" r="1098" b="6770"/>
          <a:stretch/>
        </p:blipFill>
        <p:spPr bwMode="auto">
          <a:xfrm>
            <a:off x="285908" y="514350"/>
            <a:ext cx="8153400" cy="4394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7321034"/>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791;p27"/>
          <p:cNvSpPr/>
          <p:nvPr/>
        </p:nvSpPr>
        <p:spPr>
          <a:xfrm rot="-422">
            <a:off x="1524214" y="895715"/>
            <a:ext cx="5943169" cy="3506943"/>
          </a:xfrm>
          <a:prstGeom prst="rect">
            <a:avLst/>
          </a:prstGeom>
          <a:solidFill>
            <a:schemeClr val="accent5">
              <a:lumMod val="40000"/>
              <a:lumOff val="60000"/>
            </a:schemeClr>
          </a:solidFill>
          <a:ln/>
          <a:scene3d>
            <a:camera prst="orthographicFront"/>
            <a:lightRig rig="threePt" dir="t"/>
          </a:scene3d>
          <a:sp3d>
            <a:bevelT prst="slope"/>
          </a:sp3d>
        </p:spPr>
        <p:style>
          <a:lnRef idx="1">
            <a:schemeClr val="accent5"/>
          </a:lnRef>
          <a:fillRef idx="3">
            <a:schemeClr val="accent5"/>
          </a:fillRef>
          <a:effectRef idx="2">
            <a:schemeClr val="accent5"/>
          </a:effectRef>
          <a:fontRef idx="minor">
            <a:schemeClr val="lt1"/>
          </a:fontRef>
        </p:style>
        <p:txBody>
          <a:bodyPr spcFirstLastPara="1" wrap="square" lIns="91425" tIns="91425" rIns="91425" bIns="91425" anchor="ctr" anchorCtr="0">
            <a:noAutofit/>
          </a:bodyPr>
          <a:lstStyle/>
          <a:p>
            <a:endParaRPr lang="en-US" sz="1800" dirty="0"/>
          </a:p>
        </p:txBody>
      </p:sp>
      <p:sp>
        <p:nvSpPr>
          <p:cNvPr id="4" name="TextBox 3"/>
          <p:cNvSpPr txBox="1"/>
          <p:nvPr/>
        </p:nvSpPr>
        <p:spPr>
          <a:xfrm>
            <a:off x="1752596" y="1473488"/>
            <a:ext cx="5486401" cy="3108543"/>
          </a:xfrm>
          <a:prstGeom prst="rect">
            <a:avLst/>
          </a:prstGeom>
          <a:noFill/>
        </p:spPr>
        <p:txBody>
          <a:bodyPr wrap="square" rtlCol="0">
            <a:spAutoFit/>
          </a:bodyPr>
          <a:lstStyle/>
          <a:p>
            <a:endParaRPr lang="en-US" sz="2400" b="1" dirty="0">
              <a:effectLst>
                <a:outerShdw blurRad="38100" dist="38100" dir="2700000" algn="tl">
                  <a:srgbClr val="000000">
                    <a:alpha val="43137"/>
                  </a:srgbClr>
                </a:outerShdw>
              </a:effectLst>
            </a:endParaRPr>
          </a:p>
          <a:p>
            <a:r>
              <a:rPr lang="en-US" sz="1600" dirty="0"/>
              <a:t>FASTQ format stores sequences and Phred qualities in a single file. It is concise and compact. FASTQ is first widely used in the Sanger Institute and therefore we usually take the Sanger specification and the standard FASTQ format, or simply FASTQ format. Although Solexa/Illumina read file looks pretty much like FASTQ, they are different in that the qualities are scaled differently. In the quality string, if you can see a character with its ASCII code higher than 90, probably your file is in the Solexa/Illumina format.</a:t>
            </a:r>
          </a:p>
          <a:p>
            <a:endParaRPr lang="en-US" dirty="0"/>
          </a:p>
          <a:p>
            <a:endParaRPr lang="en-US" dirty="0"/>
          </a:p>
        </p:txBody>
      </p:sp>
      <p:sp>
        <p:nvSpPr>
          <p:cNvPr id="5" name="Google Shape;2331;p29"/>
          <p:cNvSpPr/>
          <p:nvPr/>
        </p:nvSpPr>
        <p:spPr>
          <a:xfrm rot="1795655">
            <a:off x="3706010" y="303299"/>
            <a:ext cx="1579575" cy="1184103"/>
          </a:xfrm>
          <a:custGeom>
            <a:avLst/>
            <a:gdLst/>
            <a:ahLst/>
            <a:cxnLst/>
            <a:rect l="l" t="t" r="r" b="b"/>
            <a:pathLst>
              <a:path w="25370" h="21060" extrusionOk="0">
                <a:moveTo>
                  <a:pt x="20833" y="1"/>
                </a:moveTo>
                <a:lnTo>
                  <a:pt x="1" y="14443"/>
                </a:lnTo>
                <a:cubicBezTo>
                  <a:pt x="1" y="14443"/>
                  <a:pt x="1097" y="14443"/>
                  <a:pt x="1513" y="14972"/>
                </a:cubicBezTo>
                <a:cubicBezTo>
                  <a:pt x="1891" y="15540"/>
                  <a:pt x="1551" y="16371"/>
                  <a:pt x="1551" y="16371"/>
                </a:cubicBezTo>
                <a:cubicBezTo>
                  <a:pt x="1551" y="16371"/>
                  <a:pt x="2647" y="16371"/>
                  <a:pt x="3063" y="16938"/>
                </a:cubicBezTo>
                <a:cubicBezTo>
                  <a:pt x="3479" y="17543"/>
                  <a:pt x="3139" y="18867"/>
                  <a:pt x="3139" y="18867"/>
                </a:cubicBezTo>
                <a:cubicBezTo>
                  <a:pt x="3139" y="18867"/>
                  <a:pt x="4349" y="19018"/>
                  <a:pt x="4613" y="19396"/>
                </a:cubicBezTo>
                <a:cubicBezTo>
                  <a:pt x="4878" y="19774"/>
                  <a:pt x="4727" y="21060"/>
                  <a:pt x="4727" y="21060"/>
                </a:cubicBezTo>
                <a:lnTo>
                  <a:pt x="25370" y="6768"/>
                </a:lnTo>
                <a:cubicBezTo>
                  <a:pt x="23442" y="6579"/>
                  <a:pt x="23782" y="4575"/>
                  <a:pt x="23782" y="4575"/>
                </a:cubicBezTo>
                <a:cubicBezTo>
                  <a:pt x="23782" y="4575"/>
                  <a:pt x="22912" y="4235"/>
                  <a:pt x="22459" y="3819"/>
                </a:cubicBezTo>
                <a:cubicBezTo>
                  <a:pt x="22043" y="3403"/>
                  <a:pt x="22345" y="2156"/>
                  <a:pt x="22345" y="2156"/>
                </a:cubicBezTo>
                <a:cubicBezTo>
                  <a:pt x="22345" y="2156"/>
                  <a:pt x="21173" y="2118"/>
                  <a:pt x="20795" y="1626"/>
                </a:cubicBezTo>
                <a:cubicBezTo>
                  <a:pt x="20455" y="1135"/>
                  <a:pt x="20833" y="1"/>
                  <a:pt x="20833" y="1"/>
                </a:cubicBezTo>
                <a:close/>
              </a:path>
            </a:pathLst>
          </a:custGeom>
          <a:solidFill>
            <a:srgbClr val="FFFF00"/>
          </a:solidFill>
          <a:ln>
            <a:noFill/>
          </a:ln>
        </p:spPr>
        <p:txBody>
          <a:bodyPr spcFirstLastPara="1" wrap="square" lIns="91425" tIns="91425" rIns="91425" bIns="91425" anchor="ctr" anchorCtr="0">
            <a:noAutofit/>
          </a:bodyPr>
          <a:lstStyle/>
          <a:p>
            <a:pPr lvl="0"/>
            <a:endParaRPr sz="500" dirty="0"/>
          </a:p>
        </p:txBody>
      </p:sp>
      <p:sp>
        <p:nvSpPr>
          <p:cNvPr id="6" name="TextBox 5"/>
          <p:cNvSpPr txBox="1"/>
          <p:nvPr/>
        </p:nvSpPr>
        <p:spPr>
          <a:xfrm>
            <a:off x="3962399" y="741461"/>
            <a:ext cx="1219200" cy="307777"/>
          </a:xfrm>
          <a:prstGeom prst="rect">
            <a:avLst/>
          </a:prstGeom>
          <a:noFill/>
        </p:spPr>
        <p:txBody>
          <a:bodyPr wrap="square" rtlCol="0">
            <a:spAutoFit/>
          </a:bodyPr>
          <a:lstStyle/>
          <a:p>
            <a:r>
              <a:rPr lang="en-US" b="1" dirty="0"/>
              <a:t>FASTQ</a:t>
            </a:r>
          </a:p>
        </p:txBody>
      </p:sp>
      <p:sp>
        <p:nvSpPr>
          <p:cNvPr id="7" name="Rounded Rectangle 6"/>
          <p:cNvSpPr/>
          <p:nvPr/>
        </p:nvSpPr>
        <p:spPr>
          <a:xfrm>
            <a:off x="1809746" y="1412822"/>
            <a:ext cx="1810971" cy="367726"/>
          </a:xfrm>
          <a:prstGeom prst="round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800" b="1" dirty="0"/>
              <a:t>Introduction </a:t>
            </a:r>
            <a:endParaRPr lang="ar-EG" sz="1800" b="1" dirty="0"/>
          </a:p>
        </p:txBody>
      </p:sp>
    </p:spTree>
    <p:extLst>
      <p:ext uri="{BB962C8B-B14F-4D97-AF65-F5344CB8AC3E}">
        <p14:creationId xmlns:p14="http://schemas.microsoft.com/office/powerpoint/2010/main" val="127802071"/>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791;p27"/>
          <p:cNvSpPr/>
          <p:nvPr/>
        </p:nvSpPr>
        <p:spPr>
          <a:xfrm rot="-422">
            <a:off x="1037930" y="381001"/>
            <a:ext cx="7239299" cy="4495356"/>
          </a:xfrm>
          <a:prstGeom prst="rect">
            <a:avLst/>
          </a:prstGeom>
          <a:solidFill>
            <a:schemeClr val="accent5">
              <a:lumMod val="40000"/>
              <a:lumOff val="60000"/>
            </a:schemeClr>
          </a:solidFill>
          <a:ln/>
          <a:scene3d>
            <a:camera prst="orthographicFront"/>
            <a:lightRig rig="threePt" dir="t"/>
          </a:scene3d>
          <a:sp3d>
            <a:bevelT prst="slope"/>
          </a:sp3d>
        </p:spPr>
        <p:style>
          <a:lnRef idx="1">
            <a:schemeClr val="accent5"/>
          </a:lnRef>
          <a:fillRef idx="3">
            <a:schemeClr val="accent5"/>
          </a:fillRef>
          <a:effectRef idx="2">
            <a:schemeClr val="accent5"/>
          </a:effectRef>
          <a:fontRef idx="minor">
            <a:schemeClr val="lt1"/>
          </a:fontRef>
        </p:style>
        <p:txBody>
          <a:bodyPr spcFirstLastPara="1" wrap="square" lIns="91425" tIns="91425" rIns="91425" bIns="91425" anchor="ctr" anchorCtr="0">
            <a:noAutofit/>
          </a:bodyPr>
          <a:lstStyle/>
          <a:p>
            <a:endParaRPr lang="en-US" sz="1800" dirty="0"/>
          </a:p>
        </p:txBody>
      </p:sp>
      <p:pic>
        <p:nvPicPr>
          <p:cNvPr id="4" name="Picture 3">
            <a:extLst>
              <a:ext uri="{FF2B5EF4-FFF2-40B4-BE49-F238E27FC236}">
                <a16:creationId xmlns:a16="http://schemas.microsoft.com/office/drawing/2014/main" id="{040C18C8-7C21-4FB5-A95B-5E4A32DEC797}"/>
              </a:ext>
            </a:extLst>
          </p:cNvPr>
          <p:cNvPicPr>
            <a:picLocks noChangeAspect="1"/>
          </p:cNvPicPr>
          <p:nvPr/>
        </p:nvPicPr>
        <p:blipFill>
          <a:blip r:embed="rId2"/>
          <a:stretch>
            <a:fillRect/>
          </a:stretch>
        </p:blipFill>
        <p:spPr>
          <a:xfrm>
            <a:off x="1219335" y="3011290"/>
            <a:ext cx="6934200" cy="1770260"/>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
        <p:nvSpPr>
          <p:cNvPr id="5" name="TextBox 4"/>
          <p:cNvSpPr txBox="1"/>
          <p:nvPr/>
        </p:nvSpPr>
        <p:spPr>
          <a:xfrm>
            <a:off x="1219334" y="895350"/>
            <a:ext cx="6934201" cy="2246769"/>
          </a:xfrm>
          <a:prstGeom prst="rect">
            <a:avLst/>
          </a:prstGeom>
          <a:noFill/>
        </p:spPr>
        <p:txBody>
          <a:bodyPr wrap="square" rtlCol="0">
            <a:spAutoFit/>
          </a:bodyPr>
          <a:lstStyle/>
          <a:p>
            <a:r>
              <a:rPr lang="en-US" dirty="0"/>
              <a:t>A FASTQ file normally uses four lines per sequence</a:t>
            </a:r>
            <a:r>
              <a:rPr lang="ar-EG" dirty="0"/>
              <a:t>  : </a:t>
            </a:r>
            <a:endParaRPr lang="en-US" dirty="0"/>
          </a:p>
          <a:p>
            <a:r>
              <a:rPr lang="en-US" b="1" u="sng" dirty="0"/>
              <a:t>Line 1 </a:t>
            </a:r>
            <a:r>
              <a:rPr lang="en-US" dirty="0"/>
              <a:t>begins with a '@' character and is followed by a sequence identifier and an </a:t>
            </a:r>
            <a:r>
              <a:rPr lang="en-US" i="1" dirty="0"/>
              <a:t>optional</a:t>
            </a:r>
            <a:r>
              <a:rPr lang="en-US" dirty="0"/>
              <a:t> description (like a </a:t>
            </a:r>
            <a:r>
              <a:rPr lang="en-US" dirty="0">
                <a:hlinkClick r:id="rId3" tooltip="FASTA format"/>
              </a:rPr>
              <a:t>FASTA</a:t>
            </a:r>
            <a:r>
              <a:rPr lang="en-US" dirty="0"/>
              <a:t> title line).</a:t>
            </a:r>
          </a:p>
          <a:p>
            <a:r>
              <a:rPr lang="en-US" b="1" u="sng" dirty="0"/>
              <a:t>Line 2 </a:t>
            </a:r>
            <a:r>
              <a:rPr lang="en-US" dirty="0"/>
              <a:t>is the raw sequence letters.</a:t>
            </a:r>
          </a:p>
          <a:p>
            <a:r>
              <a:rPr lang="en-US" b="1" u="sng" dirty="0"/>
              <a:t>Line 3 </a:t>
            </a:r>
            <a:r>
              <a:rPr lang="en-US" dirty="0"/>
              <a:t>begins with a '+' character and is </a:t>
            </a:r>
            <a:r>
              <a:rPr lang="en-US" i="1" dirty="0"/>
              <a:t>optionally</a:t>
            </a:r>
            <a:r>
              <a:rPr lang="en-US" dirty="0"/>
              <a:t> followed by the same sequence identifier (and any description) again.</a:t>
            </a:r>
          </a:p>
          <a:p>
            <a:r>
              <a:rPr lang="en-US" b="1" u="sng" dirty="0"/>
              <a:t>Line 4 </a:t>
            </a:r>
            <a:r>
              <a:rPr lang="en-US" dirty="0"/>
              <a:t>encodes the quality values for the sequence in Line 2, and must contain the same number of symbols as letters in the sequence.</a:t>
            </a:r>
          </a:p>
          <a:p>
            <a:r>
              <a:rPr lang="en-US" dirty="0"/>
              <a:t>A FASTQ file containing a single sequence might look like this:</a:t>
            </a:r>
          </a:p>
          <a:p>
            <a:endParaRPr lang="en-US" dirty="0"/>
          </a:p>
        </p:txBody>
      </p:sp>
      <p:sp>
        <p:nvSpPr>
          <p:cNvPr id="6" name="Rounded Rectangle 5"/>
          <p:cNvSpPr/>
          <p:nvPr/>
        </p:nvSpPr>
        <p:spPr>
          <a:xfrm>
            <a:off x="1219335" y="485774"/>
            <a:ext cx="1295265" cy="333375"/>
          </a:xfrm>
          <a:prstGeom prst="round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800" dirty="0"/>
              <a:t>Format</a:t>
            </a:r>
          </a:p>
        </p:txBody>
      </p:sp>
    </p:spTree>
    <p:extLst>
      <p:ext uri="{BB962C8B-B14F-4D97-AF65-F5344CB8AC3E}">
        <p14:creationId xmlns:p14="http://schemas.microsoft.com/office/powerpoint/2010/main" val="3848103343"/>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791;p27"/>
          <p:cNvSpPr/>
          <p:nvPr/>
        </p:nvSpPr>
        <p:spPr>
          <a:xfrm rot="-422">
            <a:off x="1037930" y="381001"/>
            <a:ext cx="7239299" cy="4495356"/>
          </a:xfrm>
          <a:prstGeom prst="rect">
            <a:avLst/>
          </a:prstGeom>
          <a:solidFill>
            <a:schemeClr val="accent5">
              <a:lumMod val="40000"/>
              <a:lumOff val="60000"/>
            </a:schemeClr>
          </a:solidFill>
          <a:ln/>
          <a:scene3d>
            <a:camera prst="orthographicFront"/>
            <a:lightRig rig="threePt" dir="t"/>
          </a:scene3d>
          <a:sp3d>
            <a:bevelT prst="slope"/>
          </a:sp3d>
        </p:spPr>
        <p:style>
          <a:lnRef idx="1">
            <a:schemeClr val="accent5"/>
          </a:lnRef>
          <a:fillRef idx="3">
            <a:schemeClr val="accent5"/>
          </a:fillRef>
          <a:effectRef idx="2">
            <a:schemeClr val="accent5"/>
          </a:effectRef>
          <a:fontRef idx="minor">
            <a:schemeClr val="lt1"/>
          </a:fontRef>
        </p:style>
        <p:txBody>
          <a:bodyPr spcFirstLastPara="1" wrap="square" lIns="91425" tIns="91425" rIns="91425" bIns="91425" anchor="ctr" anchorCtr="0">
            <a:noAutofit/>
          </a:bodyPr>
          <a:lstStyle/>
          <a:p>
            <a:endParaRPr lang="en-US" sz="1800" dirty="0"/>
          </a:p>
        </p:txBody>
      </p:sp>
      <p:pic>
        <p:nvPicPr>
          <p:cNvPr id="7170" name="Picture 2" descr="C:\Users\TC\Downloads\WhatsApp Image 2022-01-19 at 10.52.42 PM.jpeg"/>
          <p:cNvPicPr>
            <a:picLocks noChangeAspect="1" noChangeArrowheads="1"/>
          </p:cNvPicPr>
          <p:nvPr/>
        </p:nvPicPr>
        <p:blipFill rotWithShape="1">
          <a:blip r:embed="rId2">
            <a:extLst>
              <a:ext uri="{28A0092B-C50C-407E-A947-70E740481C1C}">
                <a14:useLocalDpi xmlns:a14="http://schemas.microsoft.com/office/drawing/2010/main" val="0"/>
              </a:ext>
            </a:extLst>
          </a:blip>
          <a:srcRect r="34774"/>
          <a:stretch/>
        </p:blipFill>
        <p:spPr bwMode="auto">
          <a:xfrm>
            <a:off x="1524000" y="1200150"/>
            <a:ext cx="6038850" cy="3152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599673"/>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791;p27"/>
          <p:cNvSpPr/>
          <p:nvPr/>
        </p:nvSpPr>
        <p:spPr>
          <a:xfrm rot="-422">
            <a:off x="228912" y="56645"/>
            <a:ext cx="8228975" cy="5087360"/>
          </a:xfrm>
          <a:prstGeom prst="rect">
            <a:avLst/>
          </a:prstGeom>
          <a:solidFill>
            <a:schemeClr val="accent5">
              <a:lumMod val="40000"/>
              <a:lumOff val="60000"/>
            </a:schemeClr>
          </a:solidFill>
          <a:ln/>
          <a:scene3d>
            <a:camera prst="orthographicFront"/>
            <a:lightRig rig="threePt" dir="t"/>
          </a:scene3d>
          <a:sp3d>
            <a:bevelT prst="slope"/>
          </a:sp3d>
        </p:spPr>
        <p:style>
          <a:lnRef idx="1">
            <a:schemeClr val="accent5"/>
          </a:lnRef>
          <a:fillRef idx="3">
            <a:schemeClr val="accent5"/>
          </a:fillRef>
          <a:effectRef idx="2">
            <a:schemeClr val="accent5"/>
          </a:effectRef>
          <a:fontRef idx="minor">
            <a:schemeClr val="lt1"/>
          </a:fontRef>
        </p:style>
        <p:txBody>
          <a:bodyPr spcFirstLastPara="1" wrap="square" lIns="91425" tIns="91425" rIns="91425" bIns="91425" anchor="ctr" anchorCtr="0">
            <a:noAutofit/>
          </a:bodyPr>
          <a:lstStyle/>
          <a:p>
            <a:endParaRPr lang="en-US" sz="1800" b="1" dirty="0"/>
          </a:p>
        </p:txBody>
      </p:sp>
      <p:sp>
        <p:nvSpPr>
          <p:cNvPr id="2" name="TextBox 1"/>
          <p:cNvSpPr txBox="1"/>
          <p:nvPr/>
        </p:nvSpPr>
        <p:spPr>
          <a:xfrm>
            <a:off x="1295400" y="1114424"/>
            <a:ext cx="6353746" cy="954107"/>
          </a:xfrm>
          <a:prstGeom prst="rect">
            <a:avLst/>
          </a:prstGeom>
          <a:noFill/>
        </p:spPr>
        <p:txBody>
          <a:bodyPr wrap="square" rtlCol="0">
            <a:spAutoFit/>
          </a:bodyPr>
          <a:lstStyle/>
          <a:p>
            <a:pPr algn="ctr"/>
            <a:r>
              <a:rPr lang="en-US" b="1" dirty="0">
                <a:solidFill>
                  <a:srgbClr val="FF0000"/>
                </a:solidFill>
              </a:rPr>
              <a:t>To open one NCBI [SRA] record locally</a:t>
            </a:r>
          </a:p>
          <a:p>
            <a:r>
              <a:rPr lang="en-US" dirty="0"/>
              <a:t>                               &gt;&gt;&gt; from Bio import SeqIO</a:t>
            </a:r>
          </a:p>
          <a:p>
            <a:r>
              <a:rPr lang="en-US" dirty="0"/>
              <a:t>                               &gt;&gt;&gt; handle = open("fastq files","*.fastq")</a:t>
            </a:r>
          </a:p>
          <a:p>
            <a:endParaRPr lang="en-US" dirty="0"/>
          </a:p>
        </p:txBody>
      </p:sp>
      <p:pic>
        <p:nvPicPr>
          <p:cNvPr id="2051" name="Picture 3" descr="C:\Users\TC\OneDrive\Pictures\Screenshots\Screenshot (18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367" y="2068532"/>
            <a:ext cx="7650163" cy="2152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2551828"/>
      </p:ext>
    </p:extLst>
  </p:cSld>
  <p:clrMapOvr>
    <a:masterClrMapping/>
  </p:clrMapOvr>
  <p:transition spd="slow">
    <p:push dir="u"/>
  </p:transition>
</p:sld>
</file>

<file path=ppt/theme/theme1.xml><?xml version="1.0" encoding="utf-8"?>
<a:theme xmlns:a="http://schemas.openxmlformats.org/drawingml/2006/main" name="Nature Activities Binder by Slidesgo">
  <a:themeElements>
    <a:clrScheme name="Custom 17">
      <a:dk1>
        <a:sysClr val="windowText" lastClr="000000"/>
      </a:dk1>
      <a:lt1>
        <a:srgbClr val="3F3F3F"/>
      </a:lt1>
      <a:dk2>
        <a:srgbClr val="BFAFCF"/>
      </a:dk2>
      <a:lt2>
        <a:srgbClr val="9F87B7"/>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428</TotalTime>
  <Words>589</Words>
  <Application>Microsoft Office PowerPoint</Application>
  <PresentationFormat>On-screen Show (16:9)</PresentationFormat>
  <Paragraphs>81</Paragraphs>
  <Slides>20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Quicksand Medium</vt:lpstr>
      <vt:lpstr>Bahnschrift</vt:lpstr>
      <vt:lpstr>Arial Rounded MT Bold</vt:lpstr>
      <vt:lpstr>Jua</vt:lpstr>
      <vt:lpstr>Nature Activities Binder by Slidesgo</vt:lpstr>
      <vt:lpstr>SRA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Theoretical  &amp;  Experimental </dc:title>
  <cp:lastModifiedBy>dina 18323657</cp:lastModifiedBy>
  <cp:revision>38</cp:revision>
  <dcterms:modified xsi:type="dcterms:W3CDTF">2022-01-20T11:30:10Z</dcterms:modified>
</cp:coreProperties>
</file>