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4"/>
  </p:notesMasterIdLst>
  <p:sldIdLst>
    <p:sldId id="256" r:id="rId2"/>
    <p:sldId id="262" r:id="rId3"/>
    <p:sldId id="260" r:id="rId4"/>
    <p:sldId id="264" r:id="rId5"/>
    <p:sldId id="265" r:id="rId6"/>
    <p:sldId id="266" r:id="rId7"/>
    <p:sldId id="267" r:id="rId8"/>
    <p:sldId id="268" r:id="rId9"/>
    <p:sldId id="269" r:id="rId10"/>
    <p:sldId id="270" r:id="rId11"/>
    <p:sldId id="271" r:id="rId12"/>
    <p:sldId id="272" r:id="rId13"/>
  </p:sldIdLst>
  <p:sldSz cx="9144000" cy="5143500" type="screen16x9"/>
  <p:notesSz cx="6858000" cy="9144000"/>
  <p:embeddedFontLst>
    <p:embeddedFont>
      <p:font typeface="Arial Rounded MT Bold" pitchFamily="34" charset="0"/>
      <p:regular r:id="rId15"/>
    </p:embeddedFont>
    <p:embeddedFont>
      <p:font typeface="Bahnschrift" pitchFamily="34" charset="0"/>
      <p:regular r:id="rId16"/>
      <p:bold r:id="rId17"/>
    </p:embeddedFont>
    <p:embeddedFont>
      <p:font typeface="Jua" charset="-127"/>
      <p:regular r:id="rId18"/>
    </p:embeddedFont>
    <p:embeddedFont>
      <p:font typeface="Quicksand Medium"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E9751A5-532E-40CF-8073-F0AE549A8B62}">
  <a:tblStyle styleId="{EE9751A5-532E-40CF-8073-F0AE549A8B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100" d="100"/>
          <a:sy n="100" d="100"/>
        </p:scale>
        <p:origin x="-516" y="-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318737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6"/>
        <p:cNvGrpSpPr/>
        <p:nvPr/>
      </p:nvGrpSpPr>
      <p:grpSpPr>
        <a:xfrm>
          <a:off x="0" y="0"/>
          <a:ext cx="0" cy="0"/>
          <a:chOff x="0" y="0"/>
          <a:chExt cx="0" cy="0"/>
        </a:xfrm>
      </p:grpSpPr>
      <p:sp>
        <p:nvSpPr>
          <p:cNvPr id="1727" name="Google Shape;17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8" name="Google Shape;17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b0ac4e247a_6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b0ac4e247a_6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7"/>
        <p:cNvGrpSpPr/>
        <p:nvPr/>
      </p:nvGrpSpPr>
      <p:grpSpPr>
        <a:xfrm>
          <a:off x="0" y="0"/>
          <a:ext cx="0" cy="0"/>
          <a:chOff x="0" y="0"/>
          <a:chExt cx="0" cy="0"/>
        </a:xfrm>
      </p:grpSpPr>
      <p:sp>
        <p:nvSpPr>
          <p:cNvPr id="1788" name="Google Shape;1788;gaf72e47015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9" name="Google Shape;1789;gaf72e47015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95925" y="291324"/>
            <a:ext cx="8336062"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8341543" y="2282008"/>
            <a:ext cx="569676" cy="380612"/>
            <a:chOff x="8341543" y="2282008"/>
            <a:chExt cx="569676" cy="380612"/>
          </a:xfrm>
        </p:grpSpPr>
        <p:sp>
          <p:nvSpPr>
            <p:cNvPr id="12" name="Google Shape;12;p2"/>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14;p2"/>
          <p:cNvGrpSpPr/>
          <p:nvPr/>
        </p:nvGrpSpPr>
        <p:grpSpPr>
          <a:xfrm>
            <a:off x="8341543" y="1721094"/>
            <a:ext cx="569676" cy="380612"/>
            <a:chOff x="8341543" y="1721094"/>
            <a:chExt cx="569676" cy="380612"/>
          </a:xfrm>
        </p:grpSpPr>
        <p:sp>
          <p:nvSpPr>
            <p:cNvPr id="15" name="Google Shape;15;p2"/>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 name="Google Shape;17;p2"/>
          <p:cNvGrpSpPr/>
          <p:nvPr/>
        </p:nvGrpSpPr>
        <p:grpSpPr>
          <a:xfrm>
            <a:off x="8346273" y="1183592"/>
            <a:ext cx="568486" cy="388014"/>
            <a:chOff x="8346273" y="1183592"/>
            <a:chExt cx="568486" cy="388014"/>
          </a:xfrm>
        </p:grpSpPr>
        <p:sp>
          <p:nvSpPr>
            <p:cNvPr id="18" name="Google Shape;18;p2"/>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8341543" y="606635"/>
            <a:ext cx="569676" cy="388014"/>
            <a:chOff x="8341543" y="606635"/>
            <a:chExt cx="569676" cy="388014"/>
          </a:xfrm>
        </p:grpSpPr>
        <p:sp>
          <p:nvSpPr>
            <p:cNvPr id="21" name="Google Shape;21;p2"/>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oogle Shape;23;p2"/>
          <p:cNvGrpSpPr/>
          <p:nvPr/>
        </p:nvGrpSpPr>
        <p:grpSpPr>
          <a:xfrm>
            <a:off x="8341543" y="2842933"/>
            <a:ext cx="569676" cy="380612"/>
            <a:chOff x="8341543" y="2282008"/>
            <a:chExt cx="569676" cy="380612"/>
          </a:xfrm>
        </p:grpSpPr>
        <p:sp>
          <p:nvSpPr>
            <p:cNvPr id="24" name="Google Shape;24;p2"/>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2"/>
          <p:cNvGrpSpPr/>
          <p:nvPr/>
        </p:nvGrpSpPr>
        <p:grpSpPr>
          <a:xfrm>
            <a:off x="8341543" y="3403858"/>
            <a:ext cx="569676" cy="380612"/>
            <a:chOff x="8341543" y="2282008"/>
            <a:chExt cx="569676" cy="380612"/>
          </a:xfrm>
        </p:grpSpPr>
        <p:sp>
          <p:nvSpPr>
            <p:cNvPr id="27" name="Google Shape;27;p2"/>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 name="Google Shape;29;p2"/>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228900" y="135685"/>
            <a:ext cx="794715" cy="686714"/>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txBox="1">
            <a:spLocks noGrp="1"/>
          </p:cNvSpPr>
          <p:nvPr>
            <p:ph type="ctrTitle"/>
          </p:nvPr>
        </p:nvSpPr>
        <p:spPr>
          <a:xfrm>
            <a:off x="967700" y="1345750"/>
            <a:ext cx="7208700" cy="1918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7200"/>
              <a:buFont typeface="Jua"/>
              <a:buNone/>
              <a:defRPr sz="7400">
                <a:latin typeface="Jua"/>
                <a:ea typeface="Jua"/>
                <a:cs typeface="Jua"/>
                <a:sym typeface="Jua"/>
              </a:defRPr>
            </a:lvl1pPr>
            <a:lvl2pPr lvl="1" algn="ctr">
              <a:lnSpc>
                <a:spcPct val="80000"/>
              </a:lnSpc>
              <a:spcBef>
                <a:spcPts val="0"/>
              </a:spcBef>
              <a:spcAft>
                <a:spcPts val="0"/>
              </a:spcAft>
              <a:buSzPts val="7200"/>
              <a:buFont typeface="Jua"/>
              <a:buNone/>
              <a:defRPr sz="7200">
                <a:latin typeface="Jua"/>
                <a:ea typeface="Jua"/>
                <a:cs typeface="Jua"/>
                <a:sym typeface="Jua"/>
              </a:defRPr>
            </a:lvl2pPr>
            <a:lvl3pPr lvl="2" algn="ctr">
              <a:lnSpc>
                <a:spcPct val="80000"/>
              </a:lnSpc>
              <a:spcBef>
                <a:spcPts val="0"/>
              </a:spcBef>
              <a:spcAft>
                <a:spcPts val="0"/>
              </a:spcAft>
              <a:buSzPts val="7200"/>
              <a:buFont typeface="Jua"/>
              <a:buNone/>
              <a:defRPr sz="7200">
                <a:latin typeface="Jua"/>
                <a:ea typeface="Jua"/>
                <a:cs typeface="Jua"/>
                <a:sym typeface="Jua"/>
              </a:defRPr>
            </a:lvl3pPr>
            <a:lvl4pPr lvl="3" algn="ctr">
              <a:lnSpc>
                <a:spcPct val="80000"/>
              </a:lnSpc>
              <a:spcBef>
                <a:spcPts val="0"/>
              </a:spcBef>
              <a:spcAft>
                <a:spcPts val="0"/>
              </a:spcAft>
              <a:buSzPts val="7200"/>
              <a:buFont typeface="Jua"/>
              <a:buNone/>
              <a:defRPr sz="7200">
                <a:latin typeface="Jua"/>
                <a:ea typeface="Jua"/>
                <a:cs typeface="Jua"/>
                <a:sym typeface="Jua"/>
              </a:defRPr>
            </a:lvl4pPr>
            <a:lvl5pPr lvl="4" algn="ctr">
              <a:lnSpc>
                <a:spcPct val="80000"/>
              </a:lnSpc>
              <a:spcBef>
                <a:spcPts val="0"/>
              </a:spcBef>
              <a:spcAft>
                <a:spcPts val="0"/>
              </a:spcAft>
              <a:buSzPts val="7200"/>
              <a:buFont typeface="Jua"/>
              <a:buNone/>
              <a:defRPr sz="7200">
                <a:latin typeface="Jua"/>
                <a:ea typeface="Jua"/>
                <a:cs typeface="Jua"/>
                <a:sym typeface="Jua"/>
              </a:defRPr>
            </a:lvl5pPr>
            <a:lvl6pPr lvl="5" algn="ctr">
              <a:lnSpc>
                <a:spcPct val="80000"/>
              </a:lnSpc>
              <a:spcBef>
                <a:spcPts val="0"/>
              </a:spcBef>
              <a:spcAft>
                <a:spcPts val="0"/>
              </a:spcAft>
              <a:buSzPts val="7200"/>
              <a:buFont typeface="Jua"/>
              <a:buNone/>
              <a:defRPr sz="7200">
                <a:latin typeface="Jua"/>
                <a:ea typeface="Jua"/>
                <a:cs typeface="Jua"/>
                <a:sym typeface="Jua"/>
              </a:defRPr>
            </a:lvl6pPr>
            <a:lvl7pPr lvl="6" algn="ctr">
              <a:lnSpc>
                <a:spcPct val="80000"/>
              </a:lnSpc>
              <a:spcBef>
                <a:spcPts val="0"/>
              </a:spcBef>
              <a:spcAft>
                <a:spcPts val="0"/>
              </a:spcAft>
              <a:buSzPts val="7200"/>
              <a:buFont typeface="Jua"/>
              <a:buNone/>
              <a:defRPr sz="7200">
                <a:latin typeface="Jua"/>
                <a:ea typeface="Jua"/>
                <a:cs typeface="Jua"/>
                <a:sym typeface="Jua"/>
              </a:defRPr>
            </a:lvl7pPr>
            <a:lvl8pPr lvl="7" algn="ctr">
              <a:lnSpc>
                <a:spcPct val="80000"/>
              </a:lnSpc>
              <a:spcBef>
                <a:spcPts val="0"/>
              </a:spcBef>
              <a:spcAft>
                <a:spcPts val="0"/>
              </a:spcAft>
              <a:buSzPts val="7200"/>
              <a:buFont typeface="Jua"/>
              <a:buNone/>
              <a:defRPr sz="7200">
                <a:latin typeface="Jua"/>
                <a:ea typeface="Jua"/>
                <a:cs typeface="Jua"/>
                <a:sym typeface="Jua"/>
              </a:defRPr>
            </a:lvl8pPr>
            <a:lvl9pPr lvl="8" algn="ctr">
              <a:lnSpc>
                <a:spcPct val="80000"/>
              </a:lnSpc>
              <a:spcBef>
                <a:spcPts val="0"/>
              </a:spcBef>
              <a:spcAft>
                <a:spcPts val="0"/>
              </a:spcAft>
              <a:buSzPts val="7200"/>
              <a:buFont typeface="Jua"/>
              <a:buNone/>
              <a:defRPr sz="7200">
                <a:latin typeface="Jua"/>
                <a:ea typeface="Jua"/>
                <a:cs typeface="Jua"/>
                <a:sym typeface="Jua"/>
              </a:defRPr>
            </a:lvl9pPr>
          </a:lstStyle>
          <a:p>
            <a:endParaRPr/>
          </a:p>
        </p:txBody>
      </p:sp>
      <p:sp>
        <p:nvSpPr>
          <p:cNvPr id="84" name="Google Shape;84;p2"/>
          <p:cNvSpPr txBox="1">
            <a:spLocks noGrp="1"/>
          </p:cNvSpPr>
          <p:nvPr>
            <p:ph type="subTitle" idx="1"/>
          </p:nvPr>
        </p:nvSpPr>
        <p:spPr>
          <a:xfrm>
            <a:off x="1138725" y="3114175"/>
            <a:ext cx="6866700" cy="594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400"/>
              <a:buFont typeface="Quicksand Medium"/>
              <a:buNone/>
              <a:defRPr sz="2200">
                <a:solidFill>
                  <a:schemeClr val="accent1"/>
                </a:solidFill>
                <a:latin typeface="Quicksand Medium"/>
                <a:ea typeface="Quicksand Medium"/>
                <a:cs typeface="Quicksand Medium"/>
                <a:sym typeface="Quicksand Medium"/>
              </a:defRPr>
            </a:lvl1pPr>
            <a:lvl2pPr lvl="1"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2pPr>
            <a:lvl3pPr lvl="2"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3pPr>
            <a:lvl4pPr lvl="3"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4pPr>
            <a:lvl5pPr lvl="4"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5pPr>
            <a:lvl6pPr lvl="5"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6pPr>
            <a:lvl7pPr lvl="6"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7pPr>
            <a:lvl8pPr lvl="7"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8pPr>
            <a:lvl9pPr lvl="8" algn="ctr">
              <a:lnSpc>
                <a:spcPct val="100000"/>
              </a:lnSpc>
              <a:spcBef>
                <a:spcPts val="0"/>
              </a:spcBef>
              <a:spcAft>
                <a:spcPts val="0"/>
              </a:spcAft>
              <a:buClr>
                <a:schemeClr val="accent1"/>
              </a:buClr>
              <a:buSzPts val="2400"/>
              <a:buFont typeface="Quicksand Medium"/>
              <a:buNone/>
              <a:defRPr sz="2400">
                <a:solidFill>
                  <a:schemeClr val="accent1"/>
                </a:solidFill>
                <a:latin typeface="Quicksand Medium"/>
                <a:ea typeface="Quicksand Medium"/>
                <a:cs typeface="Quicksand Medium"/>
                <a:sym typeface="Quicksand Medium"/>
              </a:defRPr>
            </a:lvl9pPr>
          </a:lstStyle>
          <a:p>
            <a:endParaRPr/>
          </a:p>
        </p:txBody>
      </p:sp>
      <p:grpSp>
        <p:nvGrpSpPr>
          <p:cNvPr id="85" name="Google Shape;85;p2"/>
          <p:cNvGrpSpPr/>
          <p:nvPr/>
        </p:nvGrpSpPr>
        <p:grpSpPr>
          <a:xfrm>
            <a:off x="7480525" y="1448400"/>
            <a:ext cx="444275" cy="398525"/>
            <a:chOff x="2495125" y="2142250"/>
            <a:chExt cx="444275" cy="398525"/>
          </a:xfrm>
        </p:grpSpPr>
        <p:sp>
          <p:nvSpPr>
            <p:cNvPr id="86" name="Google Shape;86;p2"/>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 name="Google Shape;88;p2"/>
          <p:cNvGrpSpPr/>
          <p:nvPr/>
        </p:nvGrpSpPr>
        <p:grpSpPr>
          <a:xfrm>
            <a:off x="1018050" y="1506975"/>
            <a:ext cx="291375" cy="281375"/>
            <a:chOff x="3243875" y="2372825"/>
            <a:chExt cx="291375" cy="281375"/>
          </a:xfrm>
        </p:grpSpPr>
        <p:sp>
          <p:nvSpPr>
            <p:cNvPr id="89" name="Google Shape;89;p2"/>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2"/>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2"/>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2"/>
          <p:cNvGrpSpPr/>
          <p:nvPr/>
        </p:nvGrpSpPr>
        <p:grpSpPr>
          <a:xfrm>
            <a:off x="2071475" y="615963"/>
            <a:ext cx="166675" cy="168575"/>
            <a:chOff x="4954425" y="2036375"/>
            <a:chExt cx="166675" cy="168575"/>
          </a:xfrm>
        </p:grpSpPr>
        <p:sp>
          <p:nvSpPr>
            <p:cNvPr id="100" name="Google Shape;100;p2"/>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2"/>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2" name="Google Shape;102;p2"/>
          <p:cNvSpPr/>
          <p:nvPr/>
        </p:nvSpPr>
        <p:spPr>
          <a:xfrm>
            <a:off x="7571875" y="991013"/>
            <a:ext cx="119125" cy="81200"/>
          </a:xfrm>
          <a:custGeom>
            <a:avLst/>
            <a:gdLst/>
            <a:ahLst/>
            <a:cxnLst/>
            <a:rect l="l" t="t" r="r" b="b"/>
            <a:pathLst>
              <a:path w="4765" h="3248" extrusionOk="0">
                <a:moveTo>
                  <a:pt x="2253" y="0"/>
                </a:moveTo>
                <a:cubicBezTo>
                  <a:pt x="255" y="0"/>
                  <a:pt x="1" y="2834"/>
                  <a:pt x="2006" y="3221"/>
                </a:cubicBezTo>
                <a:cubicBezTo>
                  <a:pt x="2122" y="3239"/>
                  <a:pt x="2233" y="3247"/>
                  <a:pt x="2340" y="3247"/>
                </a:cubicBezTo>
                <a:cubicBezTo>
                  <a:pt x="4296" y="3247"/>
                  <a:pt x="4764" y="345"/>
                  <a:pt x="2483" y="12"/>
                </a:cubicBezTo>
                <a:cubicBezTo>
                  <a:pt x="2404" y="4"/>
                  <a:pt x="2327" y="0"/>
                  <a:pt x="2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
          <p:cNvSpPr/>
          <p:nvPr/>
        </p:nvSpPr>
        <p:spPr>
          <a:xfrm>
            <a:off x="1821125" y="128462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
          <p:cNvSpPr/>
          <p:nvPr/>
        </p:nvSpPr>
        <p:spPr>
          <a:xfrm>
            <a:off x="1018050" y="1000650"/>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
          <p:cNvSpPr/>
          <p:nvPr/>
        </p:nvSpPr>
        <p:spPr>
          <a:xfrm rot="9553842">
            <a:off x="2124651" y="4191357"/>
            <a:ext cx="60324" cy="43049"/>
          </a:xfrm>
          <a:custGeom>
            <a:avLst/>
            <a:gdLst/>
            <a:ahLst/>
            <a:cxnLst/>
            <a:rect l="l" t="t" r="r" b="b"/>
            <a:pathLst>
              <a:path w="2413" h="1722" extrusionOk="0">
                <a:moveTo>
                  <a:pt x="1429" y="1"/>
                </a:moveTo>
                <a:cubicBezTo>
                  <a:pt x="1351" y="1"/>
                  <a:pt x="1268" y="12"/>
                  <a:pt x="1179" y="34"/>
                </a:cubicBezTo>
                <a:cubicBezTo>
                  <a:pt x="1156" y="33"/>
                  <a:pt x="1133" y="32"/>
                  <a:pt x="1110" y="32"/>
                </a:cubicBezTo>
                <a:cubicBezTo>
                  <a:pt x="20" y="32"/>
                  <a:pt x="1" y="1722"/>
                  <a:pt x="1114" y="1722"/>
                </a:cubicBezTo>
                <a:cubicBezTo>
                  <a:pt x="1159" y="1722"/>
                  <a:pt x="1206" y="1719"/>
                  <a:pt x="1254" y="1714"/>
                </a:cubicBezTo>
                <a:cubicBezTo>
                  <a:pt x="2412" y="1575"/>
                  <a:pt x="2372" y="1"/>
                  <a:pt x="1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
          <p:cNvSpPr/>
          <p:nvPr/>
        </p:nvSpPr>
        <p:spPr>
          <a:xfrm>
            <a:off x="7527700" y="4181913"/>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
          <p:cNvSpPr/>
          <p:nvPr/>
        </p:nvSpPr>
        <p:spPr>
          <a:xfrm>
            <a:off x="1104175" y="370907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8" name="Google Shape;108;p2"/>
          <p:cNvGrpSpPr/>
          <p:nvPr/>
        </p:nvGrpSpPr>
        <p:grpSpPr>
          <a:xfrm>
            <a:off x="6355050" y="709650"/>
            <a:ext cx="291375" cy="281375"/>
            <a:chOff x="3243875" y="2372825"/>
            <a:chExt cx="291375" cy="281375"/>
          </a:xfrm>
        </p:grpSpPr>
        <p:sp>
          <p:nvSpPr>
            <p:cNvPr id="109" name="Google Shape;109;p2"/>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 name="Google Shape;119;p2"/>
          <p:cNvGrpSpPr/>
          <p:nvPr/>
        </p:nvGrpSpPr>
        <p:grpSpPr>
          <a:xfrm>
            <a:off x="1105050" y="4149150"/>
            <a:ext cx="444275" cy="398525"/>
            <a:chOff x="2495125" y="2142250"/>
            <a:chExt cx="444275" cy="398525"/>
          </a:xfrm>
        </p:grpSpPr>
        <p:sp>
          <p:nvSpPr>
            <p:cNvPr id="120" name="Google Shape;120;p2"/>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2" name="Google Shape;122;p2"/>
          <p:cNvGrpSpPr/>
          <p:nvPr/>
        </p:nvGrpSpPr>
        <p:grpSpPr>
          <a:xfrm>
            <a:off x="6975800" y="4368950"/>
            <a:ext cx="291375" cy="281375"/>
            <a:chOff x="3243875" y="2372825"/>
            <a:chExt cx="291375" cy="281375"/>
          </a:xfrm>
        </p:grpSpPr>
        <p:sp>
          <p:nvSpPr>
            <p:cNvPr id="123" name="Google Shape;123;p2"/>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2"/>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_1_1">
    <p:spTree>
      <p:nvGrpSpPr>
        <p:cNvPr id="1" name="Shape 1185"/>
        <p:cNvGrpSpPr/>
        <p:nvPr/>
      </p:nvGrpSpPr>
      <p:grpSpPr>
        <a:xfrm>
          <a:off x="0" y="0"/>
          <a:ext cx="0" cy="0"/>
          <a:chOff x="0" y="0"/>
          <a:chExt cx="0" cy="0"/>
        </a:xfrm>
      </p:grpSpPr>
      <p:grpSp>
        <p:nvGrpSpPr>
          <p:cNvPr id="1186" name="Google Shape;1186;p16"/>
          <p:cNvGrpSpPr/>
          <p:nvPr/>
        </p:nvGrpSpPr>
        <p:grpSpPr>
          <a:xfrm>
            <a:off x="395894" y="219519"/>
            <a:ext cx="8518865" cy="4788281"/>
            <a:chOff x="395894" y="219519"/>
            <a:chExt cx="8518865" cy="4788281"/>
          </a:xfrm>
        </p:grpSpPr>
        <p:sp>
          <p:nvSpPr>
            <p:cNvPr id="1187" name="Google Shape;1187;p16"/>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8" name="Google Shape;1188;p16"/>
            <p:cNvGrpSpPr/>
            <p:nvPr/>
          </p:nvGrpSpPr>
          <p:grpSpPr>
            <a:xfrm>
              <a:off x="8341543" y="2282008"/>
              <a:ext cx="569676" cy="380612"/>
              <a:chOff x="8341543" y="2282008"/>
              <a:chExt cx="569676" cy="380612"/>
            </a:xfrm>
          </p:grpSpPr>
          <p:sp>
            <p:nvSpPr>
              <p:cNvPr id="1189" name="Google Shape;1189;p1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1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1" name="Google Shape;1191;p16"/>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2" name="Google Shape;1192;p16"/>
            <p:cNvGrpSpPr/>
            <p:nvPr/>
          </p:nvGrpSpPr>
          <p:grpSpPr>
            <a:xfrm>
              <a:off x="8341543" y="1721094"/>
              <a:ext cx="569676" cy="380612"/>
              <a:chOff x="8341543" y="1721094"/>
              <a:chExt cx="569676" cy="380612"/>
            </a:xfrm>
          </p:grpSpPr>
          <p:sp>
            <p:nvSpPr>
              <p:cNvPr id="1193" name="Google Shape;1193;p16"/>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16"/>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5" name="Google Shape;1195;p16"/>
            <p:cNvGrpSpPr/>
            <p:nvPr/>
          </p:nvGrpSpPr>
          <p:grpSpPr>
            <a:xfrm>
              <a:off x="8346273" y="1183592"/>
              <a:ext cx="568486" cy="388014"/>
              <a:chOff x="8346273" y="1183592"/>
              <a:chExt cx="568486" cy="388014"/>
            </a:xfrm>
          </p:grpSpPr>
          <p:sp>
            <p:nvSpPr>
              <p:cNvPr id="1196" name="Google Shape;1196;p16"/>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16"/>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8" name="Google Shape;1198;p16"/>
            <p:cNvGrpSpPr/>
            <p:nvPr/>
          </p:nvGrpSpPr>
          <p:grpSpPr>
            <a:xfrm>
              <a:off x="8341543" y="606635"/>
              <a:ext cx="569676" cy="388014"/>
              <a:chOff x="8341543" y="606635"/>
              <a:chExt cx="569676" cy="388014"/>
            </a:xfrm>
          </p:grpSpPr>
          <p:sp>
            <p:nvSpPr>
              <p:cNvPr id="1199" name="Google Shape;1199;p16"/>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16"/>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1" name="Google Shape;1201;p16"/>
            <p:cNvGrpSpPr/>
            <p:nvPr/>
          </p:nvGrpSpPr>
          <p:grpSpPr>
            <a:xfrm>
              <a:off x="8341543" y="2842933"/>
              <a:ext cx="569676" cy="380612"/>
              <a:chOff x="8341543" y="2282008"/>
              <a:chExt cx="569676" cy="380612"/>
            </a:xfrm>
          </p:grpSpPr>
          <p:sp>
            <p:nvSpPr>
              <p:cNvPr id="1202" name="Google Shape;1202;p1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1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4" name="Google Shape;1204;p16"/>
            <p:cNvGrpSpPr/>
            <p:nvPr/>
          </p:nvGrpSpPr>
          <p:grpSpPr>
            <a:xfrm>
              <a:off x="8341543" y="3403858"/>
              <a:ext cx="569676" cy="380612"/>
              <a:chOff x="8341543" y="2282008"/>
              <a:chExt cx="569676" cy="380612"/>
            </a:xfrm>
          </p:grpSpPr>
          <p:sp>
            <p:nvSpPr>
              <p:cNvPr id="1205" name="Google Shape;1205;p1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1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07" name="Google Shape;1207;p16"/>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16"/>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09" name="Google Shape;1209;p16"/>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16"/>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16"/>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16"/>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16"/>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16"/>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16"/>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16"/>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16"/>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16"/>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16"/>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16"/>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16"/>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16"/>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16"/>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16"/>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16"/>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16"/>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16"/>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16"/>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16"/>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16"/>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16"/>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16"/>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16"/>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16"/>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16"/>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16"/>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16"/>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16"/>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16"/>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16"/>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16"/>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16"/>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16"/>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16"/>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16"/>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16"/>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16"/>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16"/>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16"/>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16"/>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16"/>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16"/>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16"/>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16"/>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16"/>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16"/>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16"/>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16"/>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59" name="Google Shape;1259;p16"/>
          <p:cNvGrpSpPr/>
          <p:nvPr/>
        </p:nvGrpSpPr>
        <p:grpSpPr>
          <a:xfrm>
            <a:off x="726213" y="4500425"/>
            <a:ext cx="291375" cy="281375"/>
            <a:chOff x="3243875" y="2372825"/>
            <a:chExt cx="291375" cy="281375"/>
          </a:xfrm>
        </p:grpSpPr>
        <p:sp>
          <p:nvSpPr>
            <p:cNvPr id="1260" name="Google Shape;1260;p16"/>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16"/>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16"/>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16"/>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16"/>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16"/>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16"/>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16"/>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16"/>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16"/>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70" name="Google Shape;1270;p16"/>
          <p:cNvSpPr/>
          <p:nvPr/>
        </p:nvSpPr>
        <p:spPr>
          <a:xfrm>
            <a:off x="7335600" y="508075"/>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71" name="Google Shape;1271;p16"/>
          <p:cNvGrpSpPr/>
          <p:nvPr/>
        </p:nvGrpSpPr>
        <p:grpSpPr>
          <a:xfrm>
            <a:off x="1514950" y="454750"/>
            <a:ext cx="166675" cy="168575"/>
            <a:chOff x="4954425" y="2036375"/>
            <a:chExt cx="166675" cy="168575"/>
          </a:xfrm>
        </p:grpSpPr>
        <p:sp>
          <p:nvSpPr>
            <p:cNvPr id="1272" name="Google Shape;1272;p16"/>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16"/>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74" name="Google Shape;1274;p16"/>
          <p:cNvSpPr/>
          <p:nvPr/>
        </p:nvSpPr>
        <p:spPr>
          <a:xfrm>
            <a:off x="1427950" y="4781788"/>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0_1_1_1_1">
    <p:spTree>
      <p:nvGrpSpPr>
        <p:cNvPr id="1" name="Shape 1275"/>
        <p:cNvGrpSpPr/>
        <p:nvPr/>
      </p:nvGrpSpPr>
      <p:grpSpPr>
        <a:xfrm>
          <a:off x="0" y="0"/>
          <a:ext cx="0" cy="0"/>
          <a:chOff x="0" y="0"/>
          <a:chExt cx="0" cy="0"/>
        </a:xfrm>
      </p:grpSpPr>
      <p:grpSp>
        <p:nvGrpSpPr>
          <p:cNvPr id="1276" name="Google Shape;1276;p17"/>
          <p:cNvGrpSpPr/>
          <p:nvPr/>
        </p:nvGrpSpPr>
        <p:grpSpPr>
          <a:xfrm>
            <a:off x="395894" y="219519"/>
            <a:ext cx="8518865" cy="4788281"/>
            <a:chOff x="395894" y="219519"/>
            <a:chExt cx="8518865" cy="4788281"/>
          </a:xfrm>
        </p:grpSpPr>
        <p:sp>
          <p:nvSpPr>
            <p:cNvPr id="1277" name="Google Shape;1277;p17"/>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78" name="Google Shape;1278;p17"/>
            <p:cNvGrpSpPr/>
            <p:nvPr/>
          </p:nvGrpSpPr>
          <p:grpSpPr>
            <a:xfrm>
              <a:off x="8341543" y="2282008"/>
              <a:ext cx="569676" cy="380612"/>
              <a:chOff x="8341543" y="2282008"/>
              <a:chExt cx="569676" cy="380612"/>
            </a:xfrm>
          </p:grpSpPr>
          <p:sp>
            <p:nvSpPr>
              <p:cNvPr id="1279" name="Google Shape;1279;p1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1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81" name="Google Shape;1281;p17"/>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82" name="Google Shape;1282;p17"/>
            <p:cNvGrpSpPr/>
            <p:nvPr/>
          </p:nvGrpSpPr>
          <p:grpSpPr>
            <a:xfrm>
              <a:off x="8341543" y="1721094"/>
              <a:ext cx="569676" cy="380612"/>
              <a:chOff x="8341543" y="1721094"/>
              <a:chExt cx="569676" cy="380612"/>
            </a:xfrm>
          </p:grpSpPr>
          <p:sp>
            <p:nvSpPr>
              <p:cNvPr id="1283" name="Google Shape;1283;p17"/>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17"/>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5" name="Google Shape;1285;p17"/>
            <p:cNvGrpSpPr/>
            <p:nvPr/>
          </p:nvGrpSpPr>
          <p:grpSpPr>
            <a:xfrm>
              <a:off x="8346273" y="1183592"/>
              <a:ext cx="568486" cy="388014"/>
              <a:chOff x="8346273" y="1183592"/>
              <a:chExt cx="568486" cy="388014"/>
            </a:xfrm>
          </p:grpSpPr>
          <p:sp>
            <p:nvSpPr>
              <p:cNvPr id="1286" name="Google Shape;1286;p17"/>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17"/>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8" name="Google Shape;1288;p17"/>
            <p:cNvGrpSpPr/>
            <p:nvPr/>
          </p:nvGrpSpPr>
          <p:grpSpPr>
            <a:xfrm>
              <a:off x="8341543" y="606635"/>
              <a:ext cx="569676" cy="388014"/>
              <a:chOff x="8341543" y="606635"/>
              <a:chExt cx="569676" cy="388014"/>
            </a:xfrm>
          </p:grpSpPr>
          <p:sp>
            <p:nvSpPr>
              <p:cNvPr id="1289" name="Google Shape;1289;p17"/>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17"/>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91" name="Google Shape;1291;p17"/>
            <p:cNvGrpSpPr/>
            <p:nvPr/>
          </p:nvGrpSpPr>
          <p:grpSpPr>
            <a:xfrm>
              <a:off x="8341543" y="2842933"/>
              <a:ext cx="569676" cy="380612"/>
              <a:chOff x="8341543" y="2282008"/>
              <a:chExt cx="569676" cy="380612"/>
            </a:xfrm>
          </p:grpSpPr>
          <p:sp>
            <p:nvSpPr>
              <p:cNvPr id="1292" name="Google Shape;1292;p1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1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94" name="Google Shape;1294;p17"/>
            <p:cNvGrpSpPr/>
            <p:nvPr/>
          </p:nvGrpSpPr>
          <p:grpSpPr>
            <a:xfrm>
              <a:off x="8341543" y="3403858"/>
              <a:ext cx="569676" cy="380612"/>
              <a:chOff x="8341543" y="2282008"/>
              <a:chExt cx="569676" cy="380612"/>
            </a:xfrm>
          </p:grpSpPr>
          <p:sp>
            <p:nvSpPr>
              <p:cNvPr id="1295" name="Google Shape;1295;p1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1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97" name="Google Shape;1297;p17"/>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17"/>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99" name="Google Shape;1299;p17"/>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17"/>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17"/>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17"/>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17"/>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17"/>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17"/>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17"/>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17"/>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17"/>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17"/>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17"/>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17"/>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17"/>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17"/>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17"/>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17"/>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17"/>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17"/>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17"/>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17"/>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17"/>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17"/>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17"/>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17"/>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17"/>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17"/>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17"/>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17"/>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17"/>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17"/>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17"/>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17"/>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17"/>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17"/>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17"/>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17"/>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17"/>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17"/>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17"/>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17"/>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17"/>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17"/>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17"/>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17"/>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17"/>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17"/>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17"/>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17"/>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17"/>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9" name="Google Shape;1349;p17"/>
          <p:cNvGrpSpPr/>
          <p:nvPr/>
        </p:nvGrpSpPr>
        <p:grpSpPr>
          <a:xfrm>
            <a:off x="504088" y="319075"/>
            <a:ext cx="444275" cy="398525"/>
            <a:chOff x="2495125" y="2142250"/>
            <a:chExt cx="444275" cy="398525"/>
          </a:xfrm>
        </p:grpSpPr>
        <p:sp>
          <p:nvSpPr>
            <p:cNvPr id="1350" name="Google Shape;1350;p17"/>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17"/>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2" name="Google Shape;1352;p17"/>
          <p:cNvGrpSpPr/>
          <p:nvPr/>
        </p:nvGrpSpPr>
        <p:grpSpPr>
          <a:xfrm>
            <a:off x="7942288" y="4463763"/>
            <a:ext cx="291375" cy="281375"/>
            <a:chOff x="3243875" y="2372825"/>
            <a:chExt cx="291375" cy="281375"/>
          </a:xfrm>
        </p:grpSpPr>
        <p:sp>
          <p:nvSpPr>
            <p:cNvPr id="1353" name="Google Shape;1353;p17"/>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17"/>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17"/>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17"/>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17"/>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17"/>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17"/>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0;p17"/>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17"/>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17"/>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3" name="Google Shape;1363;p17"/>
          <p:cNvGrpSpPr/>
          <p:nvPr/>
        </p:nvGrpSpPr>
        <p:grpSpPr>
          <a:xfrm>
            <a:off x="1236250" y="319063"/>
            <a:ext cx="166675" cy="168575"/>
            <a:chOff x="4954425" y="2036375"/>
            <a:chExt cx="166675" cy="168575"/>
          </a:xfrm>
        </p:grpSpPr>
        <p:sp>
          <p:nvSpPr>
            <p:cNvPr id="1364" name="Google Shape;1364;p17"/>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17"/>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66" name="Google Shape;1366;p17"/>
          <p:cNvSpPr/>
          <p:nvPr/>
        </p:nvSpPr>
        <p:spPr>
          <a:xfrm>
            <a:off x="8028425" y="362763"/>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17"/>
          <p:cNvSpPr/>
          <p:nvPr/>
        </p:nvSpPr>
        <p:spPr>
          <a:xfrm>
            <a:off x="8149363" y="4193975"/>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68" name="Google Shape;1368;p17"/>
          <p:cNvGrpSpPr/>
          <p:nvPr/>
        </p:nvGrpSpPr>
        <p:grpSpPr>
          <a:xfrm>
            <a:off x="7442275" y="4651625"/>
            <a:ext cx="166675" cy="168575"/>
            <a:chOff x="4954425" y="2036375"/>
            <a:chExt cx="166675" cy="168575"/>
          </a:xfrm>
        </p:grpSpPr>
        <p:sp>
          <p:nvSpPr>
            <p:cNvPr id="1369" name="Google Shape;1369;p17"/>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0" name="Google Shape;1370;p17"/>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10_1_1_1_1_1">
    <p:spTree>
      <p:nvGrpSpPr>
        <p:cNvPr id="1" name="Shape 1371"/>
        <p:cNvGrpSpPr/>
        <p:nvPr/>
      </p:nvGrpSpPr>
      <p:grpSpPr>
        <a:xfrm>
          <a:off x="0" y="0"/>
          <a:ext cx="0" cy="0"/>
          <a:chOff x="0" y="0"/>
          <a:chExt cx="0" cy="0"/>
        </a:xfrm>
      </p:grpSpPr>
      <p:grpSp>
        <p:nvGrpSpPr>
          <p:cNvPr id="1372" name="Google Shape;1372;p18"/>
          <p:cNvGrpSpPr/>
          <p:nvPr/>
        </p:nvGrpSpPr>
        <p:grpSpPr>
          <a:xfrm>
            <a:off x="395894" y="219519"/>
            <a:ext cx="8518865" cy="4788281"/>
            <a:chOff x="395894" y="219519"/>
            <a:chExt cx="8518865" cy="4788281"/>
          </a:xfrm>
        </p:grpSpPr>
        <p:sp>
          <p:nvSpPr>
            <p:cNvPr id="1373" name="Google Shape;1373;p18"/>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74" name="Google Shape;1374;p18"/>
            <p:cNvGrpSpPr/>
            <p:nvPr/>
          </p:nvGrpSpPr>
          <p:grpSpPr>
            <a:xfrm>
              <a:off x="8341543" y="2282008"/>
              <a:ext cx="569676" cy="380612"/>
              <a:chOff x="8341543" y="2282008"/>
              <a:chExt cx="569676" cy="380612"/>
            </a:xfrm>
          </p:grpSpPr>
          <p:sp>
            <p:nvSpPr>
              <p:cNvPr id="1375" name="Google Shape;1375;p1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1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7" name="Google Shape;1377;p18"/>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78" name="Google Shape;1378;p18"/>
            <p:cNvGrpSpPr/>
            <p:nvPr/>
          </p:nvGrpSpPr>
          <p:grpSpPr>
            <a:xfrm>
              <a:off x="8341543" y="1721094"/>
              <a:ext cx="569676" cy="380612"/>
              <a:chOff x="8341543" y="1721094"/>
              <a:chExt cx="569676" cy="380612"/>
            </a:xfrm>
          </p:grpSpPr>
          <p:sp>
            <p:nvSpPr>
              <p:cNvPr id="1379" name="Google Shape;1379;p18"/>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18"/>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1" name="Google Shape;1381;p18"/>
            <p:cNvGrpSpPr/>
            <p:nvPr/>
          </p:nvGrpSpPr>
          <p:grpSpPr>
            <a:xfrm>
              <a:off x="8346273" y="1183592"/>
              <a:ext cx="568486" cy="388014"/>
              <a:chOff x="8346273" y="1183592"/>
              <a:chExt cx="568486" cy="388014"/>
            </a:xfrm>
          </p:grpSpPr>
          <p:sp>
            <p:nvSpPr>
              <p:cNvPr id="1382" name="Google Shape;1382;p18"/>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18"/>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4" name="Google Shape;1384;p18"/>
            <p:cNvGrpSpPr/>
            <p:nvPr/>
          </p:nvGrpSpPr>
          <p:grpSpPr>
            <a:xfrm>
              <a:off x="8341543" y="606635"/>
              <a:ext cx="569676" cy="388014"/>
              <a:chOff x="8341543" y="606635"/>
              <a:chExt cx="569676" cy="388014"/>
            </a:xfrm>
          </p:grpSpPr>
          <p:sp>
            <p:nvSpPr>
              <p:cNvPr id="1385" name="Google Shape;1385;p18"/>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1386;p18"/>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7" name="Google Shape;1387;p18"/>
            <p:cNvGrpSpPr/>
            <p:nvPr/>
          </p:nvGrpSpPr>
          <p:grpSpPr>
            <a:xfrm>
              <a:off x="8341543" y="2842933"/>
              <a:ext cx="569676" cy="380612"/>
              <a:chOff x="8341543" y="2282008"/>
              <a:chExt cx="569676" cy="380612"/>
            </a:xfrm>
          </p:grpSpPr>
          <p:sp>
            <p:nvSpPr>
              <p:cNvPr id="1388" name="Google Shape;1388;p1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9" name="Google Shape;1389;p1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0" name="Google Shape;1390;p18"/>
            <p:cNvGrpSpPr/>
            <p:nvPr/>
          </p:nvGrpSpPr>
          <p:grpSpPr>
            <a:xfrm>
              <a:off x="8341543" y="3403858"/>
              <a:ext cx="569676" cy="380612"/>
              <a:chOff x="8341543" y="2282008"/>
              <a:chExt cx="569676" cy="380612"/>
            </a:xfrm>
          </p:grpSpPr>
          <p:sp>
            <p:nvSpPr>
              <p:cNvPr id="1391" name="Google Shape;1391;p1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1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93" name="Google Shape;1393;p18"/>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18"/>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95" name="Google Shape;1395;p18"/>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18"/>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18"/>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18"/>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18"/>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0;p18"/>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1" name="Google Shape;1401;p18"/>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1402;p18"/>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18"/>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18"/>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18"/>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18"/>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18"/>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18"/>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18"/>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18"/>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18"/>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18"/>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18"/>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18"/>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18"/>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18"/>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18"/>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18"/>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18"/>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0;p18"/>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18"/>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18"/>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18"/>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18"/>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18"/>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18"/>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18"/>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18"/>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18"/>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18"/>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18"/>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18"/>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18"/>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18"/>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18"/>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18"/>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18"/>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18"/>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18"/>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18"/>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18"/>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18"/>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18"/>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18"/>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18"/>
          <p:cNvSpPr/>
          <p:nvPr/>
        </p:nvSpPr>
        <p:spPr>
          <a:xfrm>
            <a:off x="228900" y="135685"/>
            <a:ext cx="794715" cy="686714"/>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46" name="Google Shape;1446;p18"/>
          <p:cNvGrpSpPr/>
          <p:nvPr/>
        </p:nvGrpSpPr>
        <p:grpSpPr>
          <a:xfrm>
            <a:off x="1063250" y="831175"/>
            <a:ext cx="444275" cy="398525"/>
            <a:chOff x="2495125" y="2142250"/>
            <a:chExt cx="444275" cy="398525"/>
          </a:xfrm>
        </p:grpSpPr>
        <p:sp>
          <p:nvSpPr>
            <p:cNvPr id="1447" name="Google Shape;1447;p18"/>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18"/>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9" name="Google Shape;1449;p18"/>
          <p:cNvGrpSpPr/>
          <p:nvPr/>
        </p:nvGrpSpPr>
        <p:grpSpPr>
          <a:xfrm>
            <a:off x="7814250" y="4463750"/>
            <a:ext cx="291375" cy="281375"/>
            <a:chOff x="3243875" y="2372825"/>
            <a:chExt cx="291375" cy="281375"/>
          </a:xfrm>
        </p:grpSpPr>
        <p:sp>
          <p:nvSpPr>
            <p:cNvPr id="1450" name="Google Shape;1450;p18"/>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18"/>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18"/>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18"/>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18"/>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18"/>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18"/>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18"/>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18"/>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18"/>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18"/>
          <p:cNvGrpSpPr/>
          <p:nvPr/>
        </p:nvGrpSpPr>
        <p:grpSpPr>
          <a:xfrm>
            <a:off x="7553550" y="700850"/>
            <a:ext cx="166675" cy="168575"/>
            <a:chOff x="4954425" y="2036375"/>
            <a:chExt cx="166675" cy="168575"/>
          </a:xfrm>
        </p:grpSpPr>
        <p:sp>
          <p:nvSpPr>
            <p:cNvPr id="1461" name="Google Shape;1461;p18"/>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18"/>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63" name="Google Shape;1463;p18"/>
          <p:cNvSpPr/>
          <p:nvPr/>
        </p:nvSpPr>
        <p:spPr>
          <a:xfrm>
            <a:off x="1877550" y="539050"/>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18"/>
          <p:cNvSpPr/>
          <p:nvPr/>
        </p:nvSpPr>
        <p:spPr>
          <a:xfrm>
            <a:off x="8218500" y="4065000"/>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CUSTOM_10_1_1_1_1_1_1">
    <p:spTree>
      <p:nvGrpSpPr>
        <p:cNvPr id="1" name="Shape 1465"/>
        <p:cNvGrpSpPr/>
        <p:nvPr/>
      </p:nvGrpSpPr>
      <p:grpSpPr>
        <a:xfrm>
          <a:off x="0" y="0"/>
          <a:ext cx="0" cy="0"/>
          <a:chOff x="0" y="0"/>
          <a:chExt cx="0" cy="0"/>
        </a:xfrm>
      </p:grpSpPr>
      <p:grpSp>
        <p:nvGrpSpPr>
          <p:cNvPr id="1466" name="Google Shape;1466;p19"/>
          <p:cNvGrpSpPr/>
          <p:nvPr/>
        </p:nvGrpSpPr>
        <p:grpSpPr>
          <a:xfrm>
            <a:off x="395894" y="219519"/>
            <a:ext cx="8518865" cy="4788281"/>
            <a:chOff x="395894" y="219519"/>
            <a:chExt cx="8518865" cy="4788281"/>
          </a:xfrm>
        </p:grpSpPr>
        <p:sp>
          <p:nvSpPr>
            <p:cNvPr id="1467" name="Google Shape;1467;p19"/>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68" name="Google Shape;1468;p19"/>
            <p:cNvGrpSpPr/>
            <p:nvPr/>
          </p:nvGrpSpPr>
          <p:grpSpPr>
            <a:xfrm>
              <a:off x="8341543" y="2282008"/>
              <a:ext cx="569676" cy="380612"/>
              <a:chOff x="8341543" y="2282008"/>
              <a:chExt cx="569676" cy="380612"/>
            </a:xfrm>
          </p:grpSpPr>
          <p:sp>
            <p:nvSpPr>
              <p:cNvPr id="1469" name="Google Shape;1469;p1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1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71" name="Google Shape;1471;p19"/>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72" name="Google Shape;1472;p19"/>
            <p:cNvGrpSpPr/>
            <p:nvPr/>
          </p:nvGrpSpPr>
          <p:grpSpPr>
            <a:xfrm>
              <a:off x="8341543" y="1721094"/>
              <a:ext cx="569676" cy="380612"/>
              <a:chOff x="8341543" y="1721094"/>
              <a:chExt cx="569676" cy="380612"/>
            </a:xfrm>
          </p:grpSpPr>
          <p:sp>
            <p:nvSpPr>
              <p:cNvPr id="1473" name="Google Shape;1473;p19"/>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19"/>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5" name="Google Shape;1475;p19"/>
            <p:cNvGrpSpPr/>
            <p:nvPr/>
          </p:nvGrpSpPr>
          <p:grpSpPr>
            <a:xfrm>
              <a:off x="8346273" y="1183592"/>
              <a:ext cx="568486" cy="388014"/>
              <a:chOff x="8346273" y="1183592"/>
              <a:chExt cx="568486" cy="388014"/>
            </a:xfrm>
          </p:grpSpPr>
          <p:sp>
            <p:nvSpPr>
              <p:cNvPr id="1476" name="Google Shape;1476;p19"/>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19"/>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8" name="Google Shape;1478;p19"/>
            <p:cNvGrpSpPr/>
            <p:nvPr/>
          </p:nvGrpSpPr>
          <p:grpSpPr>
            <a:xfrm>
              <a:off x="8341543" y="606635"/>
              <a:ext cx="569676" cy="388014"/>
              <a:chOff x="8341543" y="606635"/>
              <a:chExt cx="569676" cy="388014"/>
            </a:xfrm>
          </p:grpSpPr>
          <p:sp>
            <p:nvSpPr>
              <p:cNvPr id="1479" name="Google Shape;1479;p19"/>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19"/>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1" name="Google Shape;1481;p19"/>
            <p:cNvGrpSpPr/>
            <p:nvPr/>
          </p:nvGrpSpPr>
          <p:grpSpPr>
            <a:xfrm>
              <a:off x="8341543" y="2842933"/>
              <a:ext cx="569676" cy="380612"/>
              <a:chOff x="8341543" y="2282008"/>
              <a:chExt cx="569676" cy="380612"/>
            </a:xfrm>
          </p:grpSpPr>
          <p:sp>
            <p:nvSpPr>
              <p:cNvPr id="1482" name="Google Shape;1482;p1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1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4" name="Google Shape;1484;p19"/>
            <p:cNvGrpSpPr/>
            <p:nvPr/>
          </p:nvGrpSpPr>
          <p:grpSpPr>
            <a:xfrm>
              <a:off x="8341543" y="3403858"/>
              <a:ext cx="569676" cy="380612"/>
              <a:chOff x="8341543" y="2282008"/>
              <a:chExt cx="569676" cy="380612"/>
            </a:xfrm>
          </p:grpSpPr>
          <p:sp>
            <p:nvSpPr>
              <p:cNvPr id="1485" name="Google Shape;1485;p1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1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7" name="Google Shape;1487;p19"/>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19"/>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9" name="Google Shape;1489;p19"/>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19"/>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19"/>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2;p19"/>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19"/>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19"/>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19"/>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496;p19"/>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19"/>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19"/>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19"/>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19"/>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19"/>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2;p19"/>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19"/>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19"/>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19"/>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19"/>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19"/>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 name="Google Shape;1508;p19"/>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 name="Google Shape;1509;p19"/>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19"/>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19"/>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19"/>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 name="Google Shape;1513;p19"/>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 name="Google Shape;1514;p19"/>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1515;p19"/>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1516;p19"/>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19"/>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19"/>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19"/>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19"/>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19"/>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 name="Google Shape;1522;p19"/>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1523;p19"/>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19"/>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19"/>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19"/>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27;p19"/>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1528;p19"/>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19"/>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19"/>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19"/>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19"/>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19"/>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19"/>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19"/>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19"/>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19"/>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19"/>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9" name="Google Shape;1539;p19"/>
          <p:cNvGrpSpPr/>
          <p:nvPr/>
        </p:nvGrpSpPr>
        <p:grpSpPr>
          <a:xfrm>
            <a:off x="7658900" y="2949438"/>
            <a:ext cx="444275" cy="398525"/>
            <a:chOff x="2495125" y="2142250"/>
            <a:chExt cx="444275" cy="398525"/>
          </a:xfrm>
        </p:grpSpPr>
        <p:sp>
          <p:nvSpPr>
            <p:cNvPr id="1540" name="Google Shape;1540;p19"/>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19"/>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19"/>
          <p:cNvGrpSpPr/>
          <p:nvPr/>
        </p:nvGrpSpPr>
        <p:grpSpPr>
          <a:xfrm>
            <a:off x="1018050" y="1506975"/>
            <a:ext cx="291375" cy="281375"/>
            <a:chOff x="3243875" y="2372825"/>
            <a:chExt cx="291375" cy="281375"/>
          </a:xfrm>
        </p:grpSpPr>
        <p:sp>
          <p:nvSpPr>
            <p:cNvPr id="1543" name="Google Shape;1543;p19"/>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19"/>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19"/>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546;p19"/>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547;p19"/>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548;p19"/>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19"/>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550;p19"/>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19"/>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2;p19"/>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53" name="Google Shape;1553;p19"/>
          <p:cNvGrpSpPr/>
          <p:nvPr/>
        </p:nvGrpSpPr>
        <p:grpSpPr>
          <a:xfrm>
            <a:off x="2071475" y="615963"/>
            <a:ext cx="166675" cy="168575"/>
            <a:chOff x="4954425" y="2036375"/>
            <a:chExt cx="166675" cy="168575"/>
          </a:xfrm>
        </p:grpSpPr>
        <p:sp>
          <p:nvSpPr>
            <p:cNvPr id="1554" name="Google Shape;1554;p19"/>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555;p19"/>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6" name="Google Shape;1556;p19"/>
          <p:cNvSpPr/>
          <p:nvPr/>
        </p:nvSpPr>
        <p:spPr>
          <a:xfrm>
            <a:off x="7006975" y="659650"/>
            <a:ext cx="119125" cy="81200"/>
          </a:xfrm>
          <a:custGeom>
            <a:avLst/>
            <a:gdLst/>
            <a:ahLst/>
            <a:cxnLst/>
            <a:rect l="l" t="t" r="r" b="b"/>
            <a:pathLst>
              <a:path w="4765" h="3248" extrusionOk="0">
                <a:moveTo>
                  <a:pt x="2253" y="0"/>
                </a:moveTo>
                <a:cubicBezTo>
                  <a:pt x="255" y="0"/>
                  <a:pt x="1" y="2834"/>
                  <a:pt x="2006" y="3221"/>
                </a:cubicBezTo>
                <a:cubicBezTo>
                  <a:pt x="2122" y="3239"/>
                  <a:pt x="2233" y="3247"/>
                  <a:pt x="2340" y="3247"/>
                </a:cubicBezTo>
                <a:cubicBezTo>
                  <a:pt x="4296" y="3247"/>
                  <a:pt x="4764" y="345"/>
                  <a:pt x="2483" y="12"/>
                </a:cubicBezTo>
                <a:cubicBezTo>
                  <a:pt x="2404" y="4"/>
                  <a:pt x="2327" y="0"/>
                  <a:pt x="2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557;p19"/>
          <p:cNvSpPr/>
          <p:nvPr/>
        </p:nvSpPr>
        <p:spPr>
          <a:xfrm>
            <a:off x="1821125" y="128462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19"/>
          <p:cNvSpPr/>
          <p:nvPr/>
        </p:nvSpPr>
        <p:spPr>
          <a:xfrm>
            <a:off x="1018050" y="1000650"/>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19"/>
          <p:cNvSpPr/>
          <p:nvPr/>
        </p:nvSpPr>
        <p:spPr>
          <a:xfrm>
            <a:off x="7527700" y="4181913"/>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19"/>
          <p:cNvSpPr/>
          <p:nvPr/>
        </p:nvSpPr>
        <p:spPr>
          <a:xfrm>
            <a:off x="1104175" y="370907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61" name="Google Shape;1561;p19"/>
          <p:cNvGrpSpPr/>
          <p:nvPr/>
        </p:nvGrpSpPr>
        <p:grpSpPr>
          <a:xfrm>
            <a:off x="1529750" y="4285375"/>
            <a:ext cx="291375" cy="281375"/>
            <a:chOff x="3243875" y="2372825"/>
            <a:chExt cx="291375" cy="281375"/>
          </a:xfrm>
        </p:grpSpPr>
        <p:sp>
          <p:nvSpPr>
            <p:cNvPr id="1562" name="Google Shape;1562;p19"/>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3" name="Google Shape;1563;p19"/>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1564;p19"/>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19"/>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19"/>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19"/>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568;p19"/>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19"/>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19"/>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19"/>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2" name="Google Shape;1572;p19"/>
          <p:cNvGrpSpPr/>
          <p:nvPr/>
        </p:nvGrpSpPr>
        <p:grpSpPr>
          <a:xfrm>
            <a:off x="1254238" y="2592525"/>
            <a:ext cx="444275" cy="398525"/>
            <a:chOff x="2495125" y="2142250"/>
            <a:chExt cx="444275" cy="398525"/>
          </a:xfrm>
        </p:grpSpPr>
        <p:sp>
          <p:nvSpPr>
            <p:cNvPr id="1573" name="Google Shape;1573;p19"/>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19"/>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5" name="Google Shape;1575;p19"/>
          <p:cNvGrpSpPr/>
          <p:nvPr/>
        </p:nvGrpSpPr>
        <p:grpSpPr>
          <a:xfrm>
            <a:off x="6975800" y="4368950"/>
            <a:ext cx="291375" cy="281375"/>
            <a:chOff x="3243875" y="2372825"/>
            <a:chExt cx="291375" cy="281375"/>
          </a:xfrm>
        </p:grpSpPr>
        <p:sp>
          <p:nvSpPr>
            <p:cNvPr id="1576" name="Google Shape;1576;p19"/>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19"/>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19"/>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19"/>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19"/>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19"/>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19"/>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19"/>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19"/>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19"/>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6" name="Google Shape;1586;p19"/>
          <p:cNvGrpSpPr/>
          <p:nvPr/>
        </p:nvGrpSpPr>
        <p:grpSpPr>
          <a:xfrm>
            <a:off x="7185250" y="2202150"/>
            <a:ext cx="166675" cy="168575"/>
            <a:chOff x="4954425" y="2036375"/>
            <a:chExt cx="166675" cy="168575"/>
          </a:xfrm>
        </p:grpSpPr>
        <p:sp>
          <p:nvSpPr>
            <p:cNvPr id="1587" name="Google Shape;1587;p19"/>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19"/>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9" name="Google Shape;1589;p19"/>
          <p:cNvGrpSpPr/>
          <p:nvPr/>
        </p:nvGrpSpPr>
        <p:grpSpPr>
          <a:xfrm>
            <a:off x="7658888" y="1125963"/>
            <a:ext cx="444275" cy="398525"/>
            <a:chOff x="2495125" y="2142250"/>
            <a:chExt cx="444275" cy="398525"/>
          </a:xfrm>
        </p:grpSpPr>
        <p:sp>
          <p:nvSpPr>
            <p:cNvPr id="1590" name="Google Shape;1590;p19"/>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19"/>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3"/>
        <p:cNvGrpSpPr/>
        <p:nvPr/>
      </p:nvGrpSpPr>
      <p:grpSpPr>
        <a:xfrm>
          <a:off x="0" y="0"/>
          <a:ext cx="0" cy="0"/>
          <a:chOff x="0" y="0"/>
          <a:chExt cx="0" cy="0"/>
        </a:xfrm>
      </p:grpSpPr>
      <p:sp>
        <p:nvSpPr>
          <p:cNvPr id="134" name="Google Shape;134;p3"/>
          <p:cNvSpPr/>
          <p:nvPr/>
        </p:nvSpPr>
        <p:spPr>
          <a:xfrm>
            <a:off x="395925" y="291324"/>
            <a:ext cx="8336062"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 name="Google Shape;135;p3"/>
          <p:cNvGrpSpPr/>
          <p:nvPr/>
        </p:nvGrpSpPr>
        <p:grpSpPr>
          <a:xfrm>
            <a:off x="395894" y="219519"/>
            <a:ext cx="8518865" cy="4788281"/>
            <a:chOff x="395894" y="219519"/>
            <a:chExt cx="8518865" cy="4788281"/>
          </a:xfrm>
        </p:grpSpPr>
        <p:sp>
          <p:nvSpPr>
            <p:cNvPr id="136" name="Google Shape;136;p3"/>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7" name="Google Shape;137;p3"/>
            <p:cNvGrpSpPr/>
            <p:nvPr/>
          </p:nvGrpSpPr>
          <p:grpSpPr>
            <a:xfrm>
              <a:off x="8341543" y="2282008"/>
              <a:ext cx="569676" cy="380612"/>
              <a:chOff x="8341543" y="2282008"/>
              <a:chExt cx="569676" cy="380612"/>
            </a:xfrm>
          </p:grpSpPr>
          <p:sp>
            <p:nvSpPr>
              <p:cNvPr id="138" name="Google Shape;138;p3"/>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3"/>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0" name="Google Shape;140;p3"/>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 name="Google Shape;141;p3"/>
            <p:cNvGrpSpPr/>
            <p:nvPr/>
          </p:nvGrpSpPr>
          <p:grpSpPr>
            <a:xfrm>
              <a:off x="8341543" y="1721094"/>
              <a:ext cx="569676" cy="380612"/>
              <a:chOff x="8341543" y="1721094"/>
              <a:chExt cx="569676" cy="380612"/>
            </a:xfrm>
          </p:grpSpPr>
          <p:sp>
            <p:nvSpPr>
              <p:cNvPr id="142" name="Google Shape;142;p3"/>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3"/>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 name="Google Shape;144;p3"/>
            <p:cNvGrpSpPr/>
            <p:nvPr/>
          </p:nvGrpSpPr>
          <p:grpSpPr>
            <a:xfrm>
              <a:off x="8346273" y="1183592"/>
              <a:ext cx="568486" cy="388014"/>
              <a:chOff x="8346273" y="1183592"/>
              <a:chExt cx="568486" cy="388014"/>
            </a:xfrm>
          </p:grpSpPr>
          <p:sp>
            <p:nvSpPr>
              <p:cNvPr id="145" name="Google Shape;145;p3"/>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3"/>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 name="Google Shape;147;p3"/>
            <p:cNvGrpSpPr/>
            <p:nvPr/>
          </p:nvGrpSpPr>
          <p:grpSpPr>
            <a:xfrm>
              <a:off x="8341543" y="606635"/>
              <a:ext cx="569676" cy="388014"/>
              <a:chOff x="8341543" y="606635"/>
              <a:chExt cx="569676" cy="388014"/>
            </a:xfrm>
          </p:grpSpPr>
          <p:sp>
            <p:nvSpPr>
              <p:cNvPr id="148" name="Google Shape;148;p3"/>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3"/>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 name="Google Shape;150;p3"/>
            <p:cNvGrpSpPr/>
            <p:nvPr/>
          </p:nvGrpSpPr>
          <p:grpSpPr>
            <a:xfrm>
              <a:off x="8341543" y="2842933"/>
              <a:ext cx="569676" cy="380612"/>
              <a:chOff x="8341543" y="2282008"/>
              <a:chExt cx="569676" cy="380612"/>
            </a:xfrm>
          </p:grpSpPr>
          <p:sp>
            <p:nvSpPr>
              <p:cNvPr id="151" name="Google Shape;151;p3"/>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3"/>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3"/>
            <p:cNvGrpSpPr/>
            <p:nvPr/>
          </p:nvGrpSpPr>
          <p:grpSpPr>
            <a:xfrm>
              <a:off x="8341543" y="3403858"/>
              <a:ext cx="569676" cy="380612"/>
              <a:chOff x="8341543" y="2282008"/>
              <a:chExt cx="569676" cy="380612"/>
            </a:xfrm>
          </p:grpSpPr>
          <p:sp>
            <p:nvSpPr>
              <p:cNvPr id="154" name="Google Shape;154;p3"/>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3"/>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6" name="Google Shape;156;p3"/>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3"/>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8" name="Google Shape;158;p3"/>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3"/>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3"/>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3"/>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3"/>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3"/>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3"/>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3"/>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3"/>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3"/>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3"/>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3"/>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3"/>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3"/>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3"/>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3"/>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3"/>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3"/>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3"/>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3"/>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3"/>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3"/>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3"/>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3"/>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3"/>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3"/>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3"/>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3"/>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3"/>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3"/>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3"/>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3"/>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3"/>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3"/>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3"/>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3"/>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3"/>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3"/>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3"/>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3"/>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3"/>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3"/>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3"/>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3"/>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3"/>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3"/>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3"/>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3"/>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3"/>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3"/>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3"/>
          <p:cNvSpPr txBox="1">
            <a:spLocks noGrp="1"/>
          </p:cNvSpPr>
          <p:nvPr>
            <p:ph type="title"/>
          </p:nvPr>
        </p:nvSpPr>
        <p:spPr>
          <a:xfrm>
            <a:off x="2497874" y="2156593"/>
            <a:ext cx="3968100" cy="65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5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209" name="Google Shape;209;p3"/>
          <p:cNvSpPr txBox="1">
            <a:spLocks noGrp="1"/>
          </p:cNvSpPr>
          <p:nvPr>
            <p:ph type="title" idx="2" hasCustomPrompt="1"/>
          </p:nvPr>
        </p:nvSpPr>
        <p:spPr>
          <a:xfrm>
            <a:off x="3965650" y="1122450"/>
            <a:ext cx="1032600" cy="65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4300">
                <a:solidFill>
                  <a:schemeClr val="accent1"/>
                </a:solidFill>
              </a:defRPr>
            </a:lvl1pPr>
            <a:lvl2pPr lvl="1" algn="ctr" rtl="0">
              <a:spcBef>
                <a:spcPts val="0"/>
              </a:spcBef>
              <a:spcAft>
                <a:spcPts val="0"/>
              </a:spcAft>
              <a:buClr>
                <a:schemeClr val="accent1"/>
              </a:buClr>
              <a:buSzPts val="7200"/>
              <a:buNone/>
              <a:defRPr sz="7200">
                <a:solidFill>
                  <a:schemeClr val="accent1"/>
                </a:solidFill>
              </a:defRPr>
            </a:lvl2pPr>
            <a:lvl3pPr lvl="2" algn="ctr" rtl="0">
              <a:spcBef>
                <a:spcPts val="0"/>
              </a:spcBef>
              <a:spcAft>
                <a:spcPts val="0"/>
              </a:spcAft>
              <a:buClr>
                <a:schemeClr val="accent1"/>
              </a:buClr>
              <a:buSzPts val="7200"/>
              <a:buNone/>
              <a:defRPr sz="7200">
                <a:solidFill>
                  <a:schemeClr val="accent1"/>
                </a:solidFill>
              </a:defRPr>
            </a:lvl3pPr>
            <a:lvl4pPr lvl="3" algn="ctr" rtl="0">
              <a:spcBef>
                <a:spcPts val="0"/>
              </a:spcBef>
              <a:spcAft>
                <a:spcPts val="0"/>
              </a:spcAft>
              <a:buClr>
                <a:schemeClr val="accent1"/>
              </a:buClr>
              <a:buSzPts val="7200"/>
              <a:buNone/>
              <a:defRPr sz="7200">
                <a:solidFill>
                  <a:schemeClr val="accent1"/>
                </a:solidFill>
              </a:defRPr>
            </a:lvl4pPr>
            <a:lvl5pPr lvl="4" algn="ctr" rtl="0">
              <a:spcBef>
                <a:spcPts val="0"/>
              </a:spcBef>
              <a:spcAft>
                <a:spcPts val="0"/>
              </a:spcAft>
              <a:buClr>
                <a:schemeClr val="accent1"/>
              </a:buClr>
              <a:buSzPts val="7200"/>
              <a:buNone/>
              <a:defRPr sz="7200">
                <a:solidFill>
                  <a:schemeClr val="accent1"/>
                </a:solidFill>
              </a:defRPr>
            </a:lvl5pPr>
            <a:lvl6pPr lvl="5" algn="ctr" rtl="0">
              <a:spcBef>
                <a:spcPts val="0"/>
              </a:spcBef>
              <a:spcAft>
                <a:spcPts val="0"/>
              </a:spcAft>
              <a:buClr>
                <a:schemeClr val="accent1"/>
              </a:buClr>
              <a:buSzPts val="7200"/>
              <a:buNone/>
              <a:defRPr sz="7200">
                <a:solidFill>
                  <a:schemeClr val="accent1"/>
                </a:solidFill>
              </a:defRPr>
            </a:lvl6pPr>
            <a:lvl7pPr lvl="6" algn="ctr" rtl="0">
              <a:spcBef>
                <a:spcPts val="0"/>
              </a:spcBef>
              <a:spcAft>
                <a:spcPts val="0"/>
              </a:spcAft>
              <a:buClr>
                <a:schemeClr val="accent1"/>
              </a:buClr>
              <a:buSzPts val="7200"/>
              <a:buNone/>
              <a:defRPr sz="7200">
                <a:solidFill>
                  <a:schemeClr val="accent1"/>
                </a:solidFill>
              </a:defRPr>
            </a:lvl7pPr>
            <a:lvl8pPr lvl="7" algn="ctr" rtl="0">
              <a:spcBef>
                <a:spcPts val="0"/>
              </a:spcBef>
              <a:spcAft>
                <a:spcPts val="0"/>
              </a:spcAft>
              <a:buClr>
                <a:schemeClr val="accent1"/>
              </a:buClr>
              <a:buSzPts val="7200"/>
              <a:buNone/>
              <a:defRPr sz="7200">
                <a:solidFill>
                  <a:schemeClr val="accent1"/>
                </a:solidFill>
              </a:defRPr>
            </a:lvl8pPr>
            <a:lvl9pPr lvl="8" algn="ctr" rtl="0">
              <a:spcBef>
                <a:spcPts val="0"/>
              </a:spcBef>
              <a:spcAft>
                <a:spcPts val="0"/>
              </a:spcAft>
              <a:buClr>
                <a:schemeClr val="accent1"/>
              </a:buClr>
              <a:buSzPts val="7200"/>
              <a:buNone/>
              <a:defRPr sz="7200">
                <a:solidFill>
                  <a:schemeClr val="accent1"/>
                </a:solidFill>
              </a:defRPr>
            </a:lvl9pPr>
          </a:lstStyle>
          <a:p>
            <a:r>
              <a:t>xx%</a:t>
            </a:r>
          </a:p>
        </p:txBody>
      </p:sp>
      <p:sp>
        <p:nvSpPr>
          <p:cNvPr id="210" name="Google Shape;210;p3"/>
          <p:cNvSpPr txBox="1">
            <a:spLocks noGrp="1"/>
          </p:cNvSpPr>
          <p:nvPr>
            <p:ph type="subTitle" idx="1"/>
          </p:nvPr>
        </p:nvSpPr>
        <p:spPr>
          <a:xfrm>
            <a:off x="2233575" y="3144850"/>
            <a:ext cx="4496700" cy="65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algn="ctr" rtl="0">
              <a:spcBef>
                <a:spcPts val="0"/>
              </a:spcBef>
              <a:spcAft>
                <a:spcPts val="0"/>
              </a:spcAft>
              <a:buNone/>
              <a:defRPr>
                <a:solidFill>
                  <a:schemeClr val="dk1"/>
                </a:solidFill>
              </a:defRPr>
            </a:lvl2pPr>
            <a:lvl3pPr lvl="2" algn="ctr" rtl="0">
              <a:spcBef>
                <a:spcPts val="0"/>
              </a:spcBef>
              <a:spcAft>
                <a:spcPts val="0"/>
              </a:spcAft>
              <a:buNone/>
              <a:defRPr>
                <a:solidFill>
                  <a:schemeClr val="dk1"/>
                </a:solidFill>
              </a:defRPr>
            </a:lvl3pPr>
            <a:lvl4pPr lvl="3" algn="ctr" rtl="0">
              <a:spcBef>
                <a:spcPts val="0"/>
              </a:spcBef>
              <a:spcAft>
                <a:spcPts val="0"/>
              </a:spcAft>
              <a:buNone/>
              <a:defRPr>
                <a:solidFill>
                  <a:schemeClr val="dk1"/>
                </a:solidFill>
              </a:defRPr>
            </a:lvl4pPr>
            <a:lvl5pPr lvl="4" algn="ctr" rtl="0">
              <a:spcBef>
                <a:spcPts val="0"/>
              </a:spcBef>
              <a:spcAft>
                <a:spcPts val="0"/>
              </a:spcAft>
              <a:buNone/>
              <a:defRPr>
                <a:solidFill>
                  <a:schemeClr val="dk1"/>
                </a:solidFill>
              </a:defRPr>
            </a:lvl5pPr>
            <a:lvl6pPr lvl="5" algn="ctr" rtl="0">
              <a:spcBef>
                <a:spcPts val="0"/>
              </a:spcBef>
              <a:spcAft>
                <a:spcPts val="0"/>
              </a:spcAft>
              <a:buNone/>
              <a:defRPr>
                <a:solidFill>
                  <a:schemeClr val="dk1"/>
                </a:solidFill>
              </a:defRPr>
            </a:lvl6pPr>
            <a:lvl7pPr lvl="6" algn="ctr" rtl="0">
              <a:spcBef>
                <a:spcPts val="0"/>
              </a:spcBef>
              <a:spcAft>
                <a:spcPts val="0"/>
              </a:spcAft>
              <a:buNone/>
              <a:defRPr>
                <a:solidFill>
                  <a:schemeClr val="dk1"/>
                </a:solidFill>
              </a:defRPr>
            </a:lvl7pPr>
            <a:lvl8pPr lvl="7" algn="ctr" rtl="0">
              <a:spcBef>
                <a:spcPts val="0"/>
              </a:spcBef>
              <a:spcAft>
                <a:spcPts val="0"/>
              </a:spcAft>
              <a:buNone/>
              <a:defRPr>
                <a:solidFill>
                  <a:schemeClr val="dk1"/>
                </a:solidFill>
              </a:defRPr>
            </a:lvl8pPr>
            <a:lvl9pPr lvl="8" algn="ctr" rtl="0">
              <a:spcBef>
                <a:spcPts val="0"/>
              </a:spcBef>
              <a:spcAft>
                <a:spcPts val="0"/>
              </a:spcAft>
              <a:buNone/>
              <a:defRPr>
                <a:solidFill>
                  <a:schemeClr val="dk1"/>
                </a:solidFill>
              </a:defRPr>
            </a:lvl9pPr>
          </a:lstStyle>
          <a:p>
            <a:endParaRPr/>
          </a:p>
        </p:txBody>
      </p:sp>
      <p:grpSp>
        <p:nvGrpSpPr>
          <p:cNvPr id="211" name="Google Shape;211;p3"/>
          <p:cNvGrpSpPr/>
          <p:nvPr/>
        </p:nvGrpSpPr>
        <p:grpSpPr>
          <a:xfrm>
            <a:off x="1030175" y="1581350"/>
            <a:ext cx="444275" cy="398525"/>
            <a:chOff x="2495125" y="2142250"/>
            <a:chExt cx="444275" cy="398525"/>
          </a:xfrm>
        </p:grpSpPr>
        <p:sp>
          <p:nvSpPr>
            <p:cNvPr id="212" name="Google Shape;212;p3"/>
            <p:cNvSpPr/>
            <p:nvPr/>
          </p:nvSpPr>
          <p:spPr>
            <a:xfrm>
              <a:off x="2495125" y="2142250"/>
              <a:ext cx="444275" cy="398525"/>
            </a:xfrm>
            <a:custGeom>
              <a:avLst/>
              <a:gdLst/>
              <a:ahLst/>
              <a:cxnLst/>
              <a:rect l="l" t="t" r="r" b="b"/>
              <a:pathLst>
                <a:path w="17771" h="15941" extrusionOk="0">
                  <a:moveTo>
                    <a:pt x="6542" y="6116"/>
                  </a:moveTo>
                  <a:cubicBezTo>
                    <a:pt x="4437" y="1154"/>
                    <a:pt x="10201" y="1"/>
                    <a:pt x="9224" y="5866"/>
                  </a:cubicBezTo>
                  <a:cubicBezTo>
                    <a:pt x="11780" y="1003"/>
                    <a:pt x="16367" y="6718"/>
                    <a:pt x="10452" y="8021"/>
                  </a:cubicBezTo>
                  <a:cubicBezTo>
                    <a:pt x="17770" y="9525"/>
                    <a:pt x="12382" y="15139"/>
                    <a:pt x="9600" y="9976"/>
                  </a:cubicBezTo>
                  <a:cubicBezTo>
                    <a:pt x="11204" y="15891"/>
                    <a:pt x="5941" y="15941"/>
                    <a:pt x="7068" y="10252"/>
                  </a:cubicBezTo>
                  <a:cubicBezTo>
                    <a:pt x="4662" y="15565"/>
                    <a:pt x="1" y="11555"/>
                    <a:pt x="5414" y="8597"/>
                  </a:cubicBezTo>
                  <a:cubicBezTo>
                    <a:pt x="276" y="8597"/>
                    <a:pt x="1830" y="2031"/>
                    <a:pt x="6542" y="6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3"/>
            <p:cNvSpPr/>
            <p:nvPr/>
          </p:nvSpPr>
          <p:spPr>
            <a:xfrm>
              <a:off x="2655525" y="2307050"/>
              <a:ext cx="94650" cy="73325"/>
            </a:xfrm>
            <a:custGeom>
              <a:avLst/>
              <a:gdLst/>
              <a:ahLst/>
              <a:cxnLst/>
              <a:rect l="l" t="t" r="r" b="b"/>
              <a:pathLst>
                <a:path w="3786" h="2933" extrusionOk="0">
                  <a:moveTo>
                    <a:pt x="1906" y="0"/>
                  </a:moveTo>
                  <a:cubicBezTo>
                    <a:pt x="1" y="0"/>
                    <a:pt x="1" y="2933"/>
                    <a:pt x="1906" y="2933"/>
                  </a:cubicBezTo>
                  <a:cubicBezTo>
                    <a:pt x="3785" y="2933"/>
                    <a:pt x="3785"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4" name="Google Shape;214;p3"/>
          <p:cNvGrpSpPr/>
          <p:nvPr/>
        </p:nvGrpSpPr>
        <p:grpSpPr>
          <a:xfrm>
            <a:off x="7353450" y="3955275"/>
            <a:ext cx="291375" cy="281375"/>
            <a:chOff x="3243875" y="2372825"/>
            <a:chExt cx="291375" cy="281375"/>
          </a:xfrm>
        </p:grpSpPr>
        <p:sp>
          <p:nvSpPr>
            <p:cNvPr id="215" name="Google Shape;215;p3"/>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3"/>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3"/>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3"/>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3"/>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3"/>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3"/>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3"/>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3"/>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5" name="Google Shape;225;p3"/>
          <p:cNvGrpSpPr/>
          <p:nvPr/>
        </p:nvGrpSpPr>
        <p:grpSpPr>
          <a:xfrm>
            <a:off x="7510400" y="1254438"/>
            <a:ext cx="166675" cy="168575"/>
            <a:chOff x="4954425" y="2036375"/>
            <a:chExt cx="166675" cy="168575"/>
          </a:xfrm>
        </p:grpSpPr>
        <p:sp>
          <p:nvSpPr>
            <p:cNvPr id="226" name="Google Shape;226;p3"/>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3"/>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8" name="Google Shape;228;p3"/>
          <p:cNvSpPr/>
          <p:nvPr/>
        </p:nvSpPr>
        <p:spPr>
          <a:xfrm>
            <a:off x="1531350" y="3017075"/>
            <a:ext cx="119125" cy="81200"/>
          </a:xfrm>
          <a:custGeom>
            <a:avLst/>
            <a:gdLst/>
            <a:ahLst/>
            <a:cxnLst/>
            <a:rect l="l" t="t" r="r" b="b"/>
            <a:pathLst>
              <a:path w="4765" h="3248" extrusionOk="0">
                <a:moveTo>
                  <a:pt x="2253" y="1"/>
                </a:moveTo>
                <a:cubicBezTo>
                  <a:pt x="255" y="1"/>
                  <a:pt x="1" y="2834"/>
                  <a:pt x="2007" y="3221"/>
                </a:cubicBezTo>
                <a:cubicBezTo>
                  <a:pt x="2122" y="3239"/>
                  <a:pt x="2233" y="3248"/>
                  <a:pt x="2340" y="3248"/>
                </a:cubicBezTo>
                <a:cubicBezTo>
                  <a:pt x="4296" y="3248"/>
                  <a:pt x="4764" y="346"/>
                  <a:pt x="2483" y="13"/>
                </a:cubicBezTo>
                <a:cubicBezTo>
                  <a:pt x="2404" y="5"/>
                  <a:pt x="2327"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3"/>
          <p:cNvSpPr/>
          <p:nvPr/>
        </p:nvSpPr>
        <p:spPr>
          <a:xfrm>
            <a:off x="8069225" y="2708388"/>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0" name="Google Shape;230;p3"/>
          <p:cNvGrpSpPr/>
          <p:nvPr/>
        </p:nvGrpSpPr>
        <p:grpSpPr>
          <a:xfrm>
            <a:off x="1168975" y="4065000"/>
            <a:ext cx="166675" cy="168575"/>
            <a:chOff x="4954425" y="2036375"/>
            <a:chExt cx="166675" cy="168575"/>
          </a:xfrm>
        </p:grpSpPr>
        <p:sp>
          <p:nvSpPr>
            <p:cNvPr id="231" name="Google Shape;231;p3"/>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3"/>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6"/>
        <p:cNvGrpSpPr/>
        <p:nvPr/>
      </p:nvGrpSpPr>
      <p:grpSpPr>
        <a:xfrm>
          <a:off x="0" y="0"/>
          <a:ext cx="0" cy="0"/>
          <a:chOff x="0" y="0"/>
          <a:chExt cx="0" cy="0"/>
        </a:xfrm>
      </p:grpSpPr>
      <p:grpSp>
        <p:nvGrpSpPr>
          <p:cNvPr id="327" name="Google Shape;327;p5"/>
          <p:cNvGrpSpPr/>
          <p:nvPr/>
        </p:nvGrpSpPr>
        <p:grpSpPr>
          <a:xfrm>
            <a:off x="395894" y="219519"/>
            <a:ext cx="8518865" cy="4788281"/>
            <a:chOff x="395894" y="219519"/>
            <a:chExt cx="8518865" cy="4788281"/>
          </a:xfrm>
        </p:grpSpPr>
        <p:sp>
          <p:nvSpPr>
            <p:cNvPr id="328" name="Google Shape;328;p5"/>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9" name="Google Shape;329;p5"/>
            <p:cNvGrpSpPr/>
            <p:nvPr/>
          </p:nvGrpSpPr>
          <p:grpSpPr>
            <a:xfrm>
              <a:off x="8341543" y="2282008"/>
              <a:ext cx="569676" cy="380612"/>
              <a:chOff x="8341543" y="2282008"/>
              <a:chExt cx="569676" cy="380612"/>
            </a:xfrm>
          </p:grpSpPr>
          <p:sp>
            <p:nvSpPr>
              <p:cNvPr id="330" name="Google Shape;330;p5"/>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5"/>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2" name="Google Shape;332;p5"/>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3" name="Google Shape;333;p5"/>
            <p:cNvGrpSpPr/>
            <p:nvPr/>
          </p:nvGrpSpPr>
          <p:grpSpPr>
            <a:xfrm>
              <a:off x="8341543" y="1721094"/>
              <a:ext cx="569676" cy="380612"/>
              <a:chOff x="8341543" y="1721094"/>
              <a:chExt cx="569676" cy="380612"/>
            </a:xfrm>
          </p:grpSpPr>
          <p:sp>
            <p:nvSpPr>
              <p:cNvPr id="334" name="Google Shape;334;p5"/>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5"/>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6" name="Google Shape;336;p5"/>
            <p:cNvGrpSpPr/>
            <p:nvPr/>
          </p:nvGrpSpPr>
          <p:grpSpPr>
            <a:xfrm>
              <a:off x="8346273" y="1183592"/>
              <a:ext cx="568486" cy="388014"/>
              <a:chOff x="8346273" y="1183592"/>
              <a:chExt cx="568486" cy="388014"/>
            </a:xfrm>
          </p:grpSpPr>
          <p:sp>
            <p:nvSpPr>
              <p:cNvPr id="337" name="Google Shape;337;p5"/>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5"/>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9" name="Google Shape;339;p5"/>
            <p:cNvGrpSpPr/>
            <p:nvPr/>
          </p:nvGrpSpPr>
          <p:grpSpPr>
            <a:xfrm>
              <a:off x="8341543" y="606635"/>
              <a:ext cx="569676" cy="388014"/>
              <a:chOff x="8341543" y="606635"/>
              <a:chExt cx="569676" cy="388014"/>
            </a:xfrm>
          </p:grpSpPr>
          <p:sp>
            <p:nvSpPr>
              <p:cNvPr id="340" name="Google Shape;340;p5"/>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5"/>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2" name="Google Shape;342;p5"/>
            <p:cNvGrpSpPr/>
            <p:nvPr/>
          </p:nvGrpSpPr>
          <p:grpSpPr>
            <a:xfrm>
              <a:off x="8341543" y="2842933"/>
              <a:ext cx="569676" cy="380612"/>
              <a:chOff x="8341543" y="2282008"/>
              <a:chExt cx="569676" cy="380612"/>
            </a:xfrm>
          </p:grpSpPr>
          <p:sp>
            <p:nvSpPr>
              <p:cNvPr id="343" name="Google Shape;343;p5"/>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5"/>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5" name="Google Shape;345;p5"/>
            <p:cNvGrpSpPr/>
            <p:nvPr/>
          </p:nvGrpSpPr>
          <p:grpSpPr>
            <a:xfrm>
              <a:off x="8341543" y="3403858"/>
              <a:ext cx="569676" cy="380612"/>
              <a:chOff x="8341543" y="2282008"/>
              <a:chExt cx="569676" cy="380612"/>
            </a:xfrm>
          </p:grpSpPr>
          <p:sp>
            <p:nvSpPr>
              <p:cNvPr id="346" name="Google Shape;346;p5"/>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5"/>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8" name="Google Shape;348;p5"/>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5"/>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0" name="Google Shape;350;p5"/>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351" name="Google Shape;351;p5"/>
          <p:cNvSpPr txBox="1">
            <a:spLocks noGrp="1"/>
          </p:cNvSpPr>
          <p:nvPr>
            <p:ph type="subTitle" idx="1"/>
          </p:nvPr>
        </p:nvSpPr>
        <p:spPr>
          <a:xfrm>
            <a:off x="1979838" y="2245525"/>
            <a:ext cx="23427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0"/>
              </a:spcBef>
              <a:spcAft>
                <a:spcPts val="0"/>
              </a:spcAft>
              <a:buNone/>
              <a:defRPr sz="1800">
                <a:solidFill>
                  <a:schemeClr val="accent1"/>
                </a:solidFill>
              </a:defRPr>
            </a:lvl2pPr>
            <a:lvl3pPr lvl="2" algn="ctr" rtl="0">
              <a:spcBef>
                <a:spcPts val="0"/>
              </a:spcBef>
              <a:spcAft>
                <a:spcPts val="0"/>
              </a:spcAft>
              <a:buNone/>
              <a:defRPr sz="1800">
                <a:solidFill>
                  <a:schemeClr val="accent1"/>
                </a:solidFill>
              </a:defRPr>
            </a:lvl3pPr>
            <a:lvl4pPr lvl="3" algn="ctr" rtl="0">
              <a:spcBef>
                <a:spcPts val="0"/>
              </a:spcBef>
              <a:spcAft>
                <a:spcPts val="0"/>
              </a:spcAft>
              <a:buNone/>
              <a:defRPr sz="1800">
                <a:solidFill>
                  <a:schemeClr val="accent1"/>
                </a:solidFill>
              </a:defRPr>
            </a:lvl4pPr>
            <a:lvl5pPr lvl="4" algn="ctr" rtl="0">
              <a:spcBef>
                <a:spcPts val="0"/>
              </a:spcBef>
              <a:spcAft>
                <a:spcPts val="0"/>
              </a:spcAft>
              <a:buNone/>
              <a:defRPr sz="1800">
                <a:solidFill>
                  <a:schemeClr val="accent1"/>
                </a:solidFill>
              </a:defRPr>
            </a:lvl5pPr>
            <a:lvl6pPr lvl="5" algn="ctr" rtl="0">
              <a:spcBef>
                <a:spcPts val="0"/>
              </a:spcBef>
              <a:spcAft>
                <a:spcPts val="0"/>
              </a:spcAft>
              <a:buNone/>
              <a:defRPr sz="1800">
                <a:solidFill>
                  <a:schemeClr val="accent1"/>
                </a:solidFill>
              </a:defRPr>
            </a:lvl6pPr>
            <a:lvl7pPr lvl="6" algn="ctr" rtl="0">
              <a:spcBef>
                <a:spcPts val="0"/>
              </a:spcBef>
              <a:spcAft>
                <a:spcPts val="0"/>
              </a:spcAft>
              <a:buNone/>
              <a:defRPr sz="1800">
                <a:solidFill>
                  <a:schemeClr val="accent1"/>
                </a:solidFill>
              </a:defRPr>
            </a:lvl7pPr>
            <a:lvl8pPr lvl="7" algn="ctr" rtl="0">
              <a:spcBef>
                <a:spcPts val="0"/>
              </a:spcBef>
              <a:spcAft>
                <a:spcPts val="0"/>
              </a:spcAft>
              <a:buNone/>
              <a:defRPr sz="1800">
                <a:solidFill>
                  <a:schemeClr val="accent1"/>
                </a:solidFill>
              </a:defRPr>
            </a:lvl8pPr>
            <a:lvl9pPr lvl="8" algn="ctr" rtl="0">
              <a:spcBef>
                <a:spcPts val="0"/>
              </a:spcBef>
              <a:spcAft>
                <a:spcPts val="0"/>
              </a:spcAft>
              <a:buNone/>
              <a:defRPr sz="1800">
                <a:solidFill>
                  <a:schemeClr val="accent1"/>
                </a:solidFill>
              </a:defRPr>
            </a:lvl9pPr>
          </a:lstStyle>
          <a:p>
            <a:endParaRPr/>
          </a:p>
        </p:txBody>
      </p:sp>
      <p:sp>
        <p:nvSpPr>
          <p:cNvPr id="352" name="Google Shape;352;p5"/>
          <p:cNvSpPr txBox="1">
            <a:spLocks noGrp="1"/>
          </p:cNvSpPr>
          <p:nvPr>
            <p:ph type="subTitle" idx="2"/>
          </p:nvPr>
        </p:nvSpPr>
        <p:spPr>
          <a:xfrm>
            <a:off x="1979838" y="2603400"/>
            <a:ext cx="2342700" cy="985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53" name="Google Shape;353;p5"/>
          <p:cNvSpPr txBox="1">
            <a:spLocks noGrp="1"/>
          </p:cNvSpPr>
          <p:nvPr>
            <p:ph type="subTitle" idx="3"/>
          </p:nvPr>
        </p:nvSpPr>
        <p:spPr>
          <a:xfrm>
            <a:off x="4821463" y="2245525"/>
            <a:ext cx="23427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0"/>
              </a:spcBef>
              <a:spcAft>
                <a:spcPts val="0"/>
              </a:spcAft>
              <a:buNone/>
              <a:defRPr sz="1800">
                <a:solidFill>
                  <a:schemeClr val="accent1"/>
                </a:solidFill>
              </a:defRPr>
            </a:lvl2pPr>
            <a:lvl3pPr lvl="2" algn="ctr" rtl="0">
              <a:spcBef>
                <a:spcPts val="0"/>
              </a:spcBef>
              <a:spcAft>
                <a:spcPts val="0"/>
              </a:spcAft>
              <a:buNone/>
              <a:defRPr sz="1800">
                <a:solidFill>
                  <a:schemeClr val="accent1"/>
                </a:solidFill>
              </a:defRPr>
            </a:lvl3pPr>
            <a:lvl4pPr lvl="3" algn="ctr" rtl="0">
              <a:spcBef>
                <a:spcPts val="0"/>
              </a:spcBef>
              <a:spcAft>
                <a:spcPts val="0"/>
              </a:spcAft>
              <a:buNone/>
              <a:defRPr sz="1800">
                <a:solidFill>
                  <a:schemeClr val="accent1"/>
                </a:solidFill>
              </a:defRPr>
            </a:lvl4pPr>
            <a:lvl5pPr lvl="4" algn="ctr" rtl="0">
              <a:spcBef>
                <a:spcPts val="0"/>
              </a:spcBef>
              <a:spcAft>
                <a:spcPts val="0"/>
              </a:spcAft>
              <a:buNone/>
              <a:defRPr sz="1800">
                <a:solidFill>
                  <a:schemeClr val="accent1"/>
                </a:solidFill>
              </a:defRPr>
            </a:lvl5pPr>
            <a:lvl6pPr lvl="5" algn="ctr" rtl="0">
              <a:spcBef>
                <a:spcPts val="0"/>
              </a:spcBef>
              <a:spcAft>
                <a:spcPts val="0"/>
              </a:spcAft>
              <a:buNone/>
              <a:defRPr sz="1800">
                <a:solidFill>
                  <a:schemeClr val="accent1"/>
                </a:solidFill>
              </a:defRPr>
            </a:lvl6pPr>
            <a:lvl7pPr lvl="6" algn="ctr" rtl="0">
              <a:spcBef>
                <a:spcPts val="0"/>
              </a:spcBef>
              <a:spcAft>
                <a:spcPts val="0"/>
              </a:spcAft>
              <a:buNone/>
              <a:defRPr sz="1800">
                <a:solidFill>
                  <a:schemeClr val="accent1"/>
                </a:solidFill>
              </a:defRPr>
            </a:lvl7pPr>
            <a:lvl8pPr lvl="7" algn="ctr" rtl="0">
              <a:spcBef>
                <a:spcPts val="0"/>
              </a:spcBef>
              <a:spcAft>
                <a:spcPts val="0"/>
              </a:spcAft>
              <a:buNone/>
              <a:defRPr sz="1800">
                <a:solidFill>
                  <a:schemeClr val="accent1"/>
                </a:solidFill>
              </a:defRPr>
            </a:lvl8pPr>
            <a:lvl9pPr lvl="8" algn="ctr" rtl="0">
              <a:spcBef>
                <a:spcPts val="0"/>
              </a:spcBef>
              <a:spcAft>
                <a:spcPts val="0"/>
              </a:spcAft>
              <a:buNone/>
              <a:defRPr sz="1800">
                <a:solidFill>
                  <a:schemeClr val="accent1"/>
                </a:solidFill>
              </a:defRPr>
            </a:lvl9pPr>
          </a:lstStyle>
          <a:p>
            <a:endParaRPr/>
          </a:p>
        </p:txBody>
      </p:sp>
      <p:sp>
        <p:nvSpPr>
          <p:cNvPr id="354" name="Google Shape;354;p5"/>
          <p:cNvSpPr txBox="1">
            <a:spLocks noGrp="1"/>
          </p:cNvSpPr>
          <p:nvPr>
            <p:ph type="subTitle" idx="4"/>
          </p:nvPr>
        </p:nvSpPr>
        <p:spPr>
          <a:xfrm>
            <a:off x="4821463" y="2603404"/>
            <a:ext cx="2342700" cy="985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55" name="Google Shape;355;p5"/>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5"/>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5"/>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5"/>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5"/>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5"/>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5"/>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5"/>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5"/>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5"/>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5"/>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5"/>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5"/>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5"/>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5"/>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5"/>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5"/>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5"/>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5"/>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5"/>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5"/>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5"/>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5"/>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5"/>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5"/>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5"/>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5"/>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5"/>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5"/>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5"/>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5"/>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5"/>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5"/>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5"/>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5"/>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5"/>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5"/>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5"/>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5"/>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5"/>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5"/>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5"/>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5"/>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5"/>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5"/>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5"/>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5"/>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5"/>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5"/>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5"/>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5"/>
        <p:cNvGrpSpPr/>
        <p:nvPr/>
      </p:nvGrpSpPr>
      <p:grpSpPr>
        <a:xfrm>
          <a:off x="0" y="0"/>
          <a:ext cx="0" cy="0"/>
          <a:chOff x="0" y="0"/>
          <a:chExt cx="0" cy="0"/>
        </a:xfrm>
      </p:grpSpPr>
      <p:sp>
        <p:nvSpPr>
          <p:cNvPr id="406" name="Google Shape;406;p6"/>
          <p:cNvSpPr/>
          <p:nvPr/>
        </p:nvSpPr>
        <p:spPr>
          <a:xfrm>
            <a:off x="395925" y="291324"/>
            <a:ext cx="8336062"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6"/>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6"/>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9" name="Google Shape;409;p6"/>
          <p:cNvGrpSpPr/>
          <p:nvPr/>
        </p:nvGrpSpPr>
        <p:grpSpPr>
          <a:xfrm>
            <a:off x="8341543" y="2282008"/>
            <a:ext cx="569676" cy="380612"/>
            <a:chOff x="8341543" y="2282008"/>
            <a:chExt cx="569676" cy="380612"/>
          </a:xfrm>
        </p:grpSpPr>
        <p:sp>
          <p:nvSpPr>
            <p:cNvPr id="410" name="Google Shape;410;p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2" name="Google Shape;412;p6"/>
          <p:cNvGrpSpPr/>
          <p:nvPr/>
        </p:nvGrpSpPr>
        <p:grpSpPr>
          <a:xfrm>
            <a:off x="8341543" y="1721094"/>
            <a:ext cx="569676" cy="380612"/>
            <a:chOff x="8341543" y="1721094"/>
            <a:chExt cx="569676" cy="380612"/>
          </a:xfrm>
        </p:grpSpPr>
        <p:sp>
          <p:nvSpPr>
            <p:cNvPr id="413" name="Google Shape;413;p6"/>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6"/>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5" name="Google Shape;415;p6"/>
          <p:cNvGrpSpPr/>
          <p:nvPr/>
        </p:nvGrpSpPr>
        <p:grpSpPr>
          <a:xfrm>
            <a:off x="8346273" y="1183592"/>
            <a:ext cx="568486" cy="388014"/>
            <a:chOff x="8346273" y="1183592"/>
            <a:chExt cx="568486" cy="388014"/>
          </a:xfrm>
        </p:grpSpPr>
        <p:sp>
          <p:nvSpPr>
            <p:cNvPr id="416" name="Google Shape;416;p6"/>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6"/>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8" name="Google Shape;418;p6"/>
          <p:cNvGrpSpPr/>
          <p:nvPr/>
        </p:nvGrpSpPr>
        <p:grpSpPr>
          <a:xfrm>
            <a:off x="8341543" y="606635"/>
            <a:ext cx="569676" cy="388014"/>
            <a:chOff x="8341543" y="606635"/>
            <a:chExt cx="569676" cy="388014"/>
          </a:xfrm>
        </p:grpSpPr>
        <p:sp>
          <p:nvSpPr>
            <p:cNvPr id="419" name="Google Shape;419;p6"/>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6"/>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1" name="Google Shape;421;p6"/>
          <p:cNvGrpSpPr/>
          <p:nvPr/>
        </p:nvGrpSpPr>
        <p:grpSpPr>
          <a:xfrm>
            <a:off x="8341543" y="2842933"/>
            <a:ext cx="569676" cy="380612"/>
            <a:chOff x="8341543" y="2282008"/>
            <a:chExt cx="569676" cy="380612"/>
          </a:xfrm>
        </p:grpSpPr>
        <p:sp>
          <p:nvSpPr>
            <p:cNvPr id="422" name="Google Shape;422;p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4" name="Google Shape;424;p6"/>
          <p:cNvGrpSpPr/>
          <p:nvPr/>
        </p:nvGrpSpPr>
        <p:grpSpPr>
          <a:xfrm>
            <a:off x="8341543" y="3403858"/>
            <a:ext cx="569676" cy="380612"/>
            <a:chOff x="8341543" y="2282008"/>
            <a:chExt cx="569676" cy="380612"/>
          </a:xfrm>
        </p:grpSpPr>
        <p:sp>
          <p:nvSpPr>
            <p:cNvPr id="425" name="Google Shape;425;p6"/>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6"/>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7" name="Google Shape;427;p6"/>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6"/>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6"/>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6"/>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6"/>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6"/>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6"/>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6"/>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6"/>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6"/>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6"/>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6"/>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6"/>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6"/>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6"/>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6"/>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6"/>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6"/>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6"/>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6"/>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6"/>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6"/>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6"/>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6"/>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6"/>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6"/>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6"/>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6"/>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6"/>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6"/>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6"/>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6"/>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6"/>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6"/>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6"/>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6"/>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6"/>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6"/>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6"/>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6"/>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6"/>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6"/>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6"/>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6"/>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6"/>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6"/>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6"/>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6"/>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6"/>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6"/>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6"/>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6"/>
          <p:cNvSpPr/>
          <p:nvPr/>
        </p:nvSpPr>
        <p:spPr>
          <a:xfrm>
            <a:off x="228900" y="135685"/>
            <a:ext cx="794715" cy="686714"/>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6"/>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6"/>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481" name="Google Shape;481;p6"/>
          <p:cNvGrpSpPr/>
          <p:nvPr/>
        </p:nvGrpSpPr>
        <p:grpSpPr>
          <a:xfrm>
            <a:off x="726213" y="4500425"/>
            <a:ext cx="291375" cy="281375"/>
            <a:chOff x="3243875" y="2372825"/>
            <a:chExt cx="291375" cy="281375"/>
          </a:xfrm>
        </p:grpSpPr>
        <p:sp>
          <p:nvSpPr>
            <p:cNvPr id="482" name="Google Shape;482;p6"/>
            <p:cNvSpPr/>
            <p:nvPr/>
          </p:nvSpPr>
          <p:spPr>
            <a:xfrm>
              <a:off x="3287125" y="2403550"/>
              <a:ext cx="205525" cy="200525"/>
            </a:xfrm>
            <a:custGeom>
              <a:avLst/>
              <a:gdLst/>
              <a:ahLst/>
              <a:cxnLst/>
              <a:rect l="l" t="t" r="r" b="b"/>
              <a:pathLst>
                <a:path w="8221" h="8021" fill="none" extrusionOk="0">
                  <a:moveTo>
                    <a:pt x="8221" y="0"/>
                  </a:moveTo>
                  <a:cubicBezTo>
                    <a:pt x="5765" y="2982"/>
                    <a:pt x="2807" y="5338"/>
                    <a:pt x="0" y="802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6"/>
            <p:cNvSpPr/>
            <p:nvPr/>
          </p:nvSpPr>
          <p:spPr>
            <a:xfrm>
              <a:off x="3304025" y="2403550"/>
              <a:ext cx="191125" cy="210550"/>
            </a:xfrm>
            <a:custGeom>
              <a:avLst/>
              <a:gdLst/>
              <a:ahLst/>
              <a:cxnLst/>
              <a:rect l="l" t="t" r="r" b="b"/>
              <a:pathLst>
                <a:path w="7645" h="8422" fill="none" extrusionOk="0">
                  <a:moveTo>
                    <a:pt x="1" y="0"/>
                  </a:moveTo>
                  <a:cubicBezTo>
                    <a:pt x="1404" y="1830"/>
                    <a:pt x="3159" y="3409"/>
                    <a:pt x="4738" y="5088"/>
                  </a:cubicBezTo>
                  <a:cubicBezTo>
                    <a:pt x="6066" y="6491"/>
                    <a:pt x="6292" y="6993"/>
                    <a:pt x="7645" y="842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6"/>
            <p:cNvSpPr/>
            <p:nvPr/>
          </p:nvSpPr>
          <p:spPr>
            <a:xfrm>
              <a:off x="3396775" y="2372825"/>
              <a:ext cx="10675" cy="281375"/>
            </a:xfrm>
            <a:custGeom>
              <a:avLst/>
              <a:gdLst/>
              <a:ahLst/>
              <a:cxnLst/>
              <a:rect l="l" t="t" r="r" b="b"/>
              <a:pathLst>
                <a:path w="427" h="11255" fill="none" extrusionOk="0">
                  <a:moveTo>
                    <a:pt x="150" y="1"/>
                  </a:moveTo>
                  <a:cubicBezTo>
                    <a:pt x="75" y="2507"/>
                    <a:pt x="426" y="5013"/>
                    <a:pt x="150" y="7470"/>
                  </a:cubicBezTo>
                  <a:cubicBezTo>
                    <a:pt x="25" y="8798"/>
                    <a:pt x="0" y="9951"/>
                    <a:pt x="0" y="11254"/>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6"/>
            <p:cNvSpPr/>
            <p:nvPr/>
          </p:nvSpPr>
          <p:spPr>
            <a:xfrm>
              <a:off x="3243875" y="2495650"/>
              <a:ext cx="285125" cy="10675"/>
            </a:xfrm>
            <a:custGeom>
              <a:avLst/>
              <a:gdLst/>
              <a:ahLst/>
              <a:cxnLst/>
              <a:rect l="l" t="t" r="r" b="b"/>
              <a:pathLst>
                <a:path w="11405" h="427" fill="none" extrusionOk="0">
                  <a:moveTo>
                    <a:pt x="11404" y="426"/>
                  </a:moveTo>
                  <a:cubicBezTo>
                    <a:pt x="7495" y="0"/>
                    <a:pt x="3886" y="201"/>
                    <a:pt x="1" y="50"/>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6"/>
            <p:cNvSpPr/>
            <p:nvPr/>
          </p:nvSpPr>
          <p:spPr>
            <a:xfrm>
              <a:off x="3340375" y="2379100"/>
              <a:ext cx="104650" cy="267575"/>
            </a:xfrm>
            <a:custGeom>
              <a:avLst/>
              <a:gdLst/>
              <a:ahLst/>
              <a:cxnLst/>
              <a:rect l="l" t="t" r="r" b="b"/>
              <a:pathLst>
                <a:path w="4186" h="10703" fill="none" extrusionOk="0">
                  <a:moveTo>
                    <a:pt x="0" y="1"/>
                  </a:moveTo>
                  <a:cubicBezTo>
                    <a:pt x="1780" y="3409"/>
                    <a:pt x="2833" y="7043"/>
                    <a:pt x="4186" y="1070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6"/>
            <p:cNvSpPr/>
            <p:nvPr/>
          </p:nvSpPr>
          <p:spPr>
            <a:xfrm>
              <a:off x="3267075" y="2458675"/>
              <a:ext cx="268175" cy="94000"/>
            </a:xfrm>
            <a:custGeom>
              <a:avLst/>
              <a:gdLst/>
              <a:ahLst/>
              <a:cxnLst/>
              <a:rect l="l" t="t" r="r" b="b"/>
              <a:pathLst>
                <a:path w="10727" h="3760" fill="none" extrusionOk="0">
                  <a:moveTo>
                    <a:pt x="0" y="3760"/>
                  </a:moveTo>
                  <a:cubicBezTo>
                    <a:pt x="2231" y="3184"/>
                    <a:pt x="4361" y="2181"/>
                    <a:pt x="6516" y="1379"/>
                  </a:cubicBezTo>
                  <a:cubicBezTo>
                    <a:pt x="8346" y="702"/>
                    <a:pt x="8897" y="677"/>
                    <a:pt x="10727" y="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6"/>
            <p:cNvSpPr/>
            <p:nvPr/>
          </p:nvSpPr>
          <p:spPr>
            <a:xfrm>
              <a:off x="3276475" y="2451775"/>
              <a:ext cx="257525" cy="112825"/>
            </a:xfrm>
            <a:custGeom>
              <a:avLst/>
              <a:gdLst/>
              <a:ahLst/>
              <a:cxnLst/>
              <a:rect l="l" t="t" r="r" b="b"/>
              <a:pathLst>
                <a:path w="10301" h="4513" fill="none" extrusionOk="0">
                  <a:moveTo>
                    <a:pt x="0" y="1"/>
                  </a:moveTo>
                  <a:cubicBezTo>
                    <a:pt x="2281" y="1028"/>
                    <a:pt x="4712" y="1680"/>
                    <a:pt x="6867" y="2908"/>
                  </a:cubicBezTo>
                  <a:cubicBezTo>
                    <a:pt x="8045" y="3535"/>
                    <a:pt x="9098" y="4011"/>
                    <a:pt x="10301" y="4512"/>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6"/>
            <p:cNvSpPr/>
            <p:nvPr/>
          </p:nvSpPr>
          <p:spPr>
            <a:xfrm>
              <a:off x="3329100" y="2385375"/>
              <a:ext cx="120325" cy="258800"/>
            </a:xfrm>
            <a:custGeom>
              <a:avLst/>
              <a:gdLst/>
              <a:ahLst/>
              <a:cxnLst/>
              <a:rect l="l" t="t" r="r" b="b"/>
              <a:pathLst>
                <a:path w="4813" h="10352" fill="none" extrusionOk="0">
                  <a:moveTo>
                    <a:pt x="4812" y="0"/>
                  </a:moveTo>
                  <a:cubicBezTo>
                    <a:pt x="2883" y="3434"/>
                    <a:pt x="1654" y="6842"/>
                    <a:pt x="0" y="10351"/>
                  </a:cubicBezTo>
                </a:path>
              </a:pathLst>
            </a:custGeom>
            <a:noFill/>
            <a:ln w="294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6"/>
            <p:cNvSpPr/>
            <p:nvPr/>
          </p:nvSpPr>
          <p:spPr>
            <a:xfrm>
              <a:off x="3327850" y="2438625"/>
              <a:ext cx="133475" cy="132850"/>
            </a:xfrm>
            <a:custGeom>
              <a:avLst/>
              <a:gdLst/>
              <a:ahLst/>
              <a:cxnLst/>
              <a:rect l="l" t="t" r="r" b="b"/>
              <a:pathLst>
                <a:path w="5339" h="5314" extrusionOk="0">
                  <a:moveTo>
                    <a:pt x="4887" y="1830"/>
                  </a:moveTo>
                  <a:cubicBezTo>
                    <a:pt x="5339" y="3058"/>
                    <a:pt x="4712" y="4412"/>
                    <a:pt x="3484" y="4863"/>
                  </a:cubicBezTo>
                  <a:cubicBezTo>
                    <a:pt x="2281" y="5314"/>
                    <a:pt x="928" y="4687"/>
                    <a:pt x="451" y="3484"/>
                  </a:cubicBezTo>
                  <a:cubicBezTo>
                    <a:pt x="0" y="2256"/>
                    <a:pt x="627" y="903"/>
                    <a:pt x="1855" y="452"/>
                  </a:cubicBezTo>
                  <a:cubicBezTo>
                    <a:pt x="3058" y="1"/>
                    <a:pt x="4411" y="602"/>
                    <a:pt x="4887" y="183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6"/>
            <p:cNvSpPr/>
            <p:nvPr/>
          </p:nvSpPr>
          <p:spPr>
            <a:xfrm>
              <a:off x="3358550" y="2469325"/>
              <a:ext cx="72075" cy="71450"/>
            </a:xfrm>
            <a:custGeom>
              <a:avLst/>
              <a:gdLst/>
              <a:ahLst/>
              <a:cxnLst/>
              <a:rect l="l" t="t" r="r" b="b"/>
              <a:pathLst>
                <a:path w="2883" h="2858" extrusionOk="0">
                  <a:moveTo>
                    <a:pt x="2632" y="978"/>
                  </a:moveTo>
                  <a:cubicBezTo>
                    <a:pt x="2882" y="1630"/>
                    <a:pt x="2532" y="2382"/>
                    <a:pt x="1880" y="2607"/>
                  </a:cubicBezTo>
                  <a:cubicBezTo>
                    <a:pt x="1228" y="2858"/>
                    <a:pt x="502" y="2532"/>
                    <a:pt x="251" y="1880"/>
                  </a:cubicBezTo>
                  <a:cubicBezTo>
                    <a:pt x="0" y="1204"/>
                    <a:pt x="326" y="477"/>
                    <a:pt x="1003" y="226"/>
                  </a:cubicBezTo>
                  <a:cubicBezTo>
                    <a:pt x="1654" y="1"/>
                    <a:pt x="2381" y="326"/>
                    <a:pt x="2632" y="9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2" name="Google Shape;492;p6"/>
          <p:cNvSpPr/>
          <p:nvPr/>
        </p:nvSpPr>
        <p:spPr>
          <a:xfrm>
            <a:off x="7335600" y="508075"/>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3" name="Google Shape;493;p6"/>
          <p:cNvGrpSpPr/>
          <p:nvPr/>
        </p:nvGrpSpPr>
        <p:grpSpPr>
          <a:xfrm>
            <a:off x="1514950" y="454750"/>
            <a:ext cx="166675" cy="168575"/>
            <a:chOff x="4954425" y="2036375"/>
            <a:chExt cx="166675" cy="168575"/>
          </a:xfrm>
        </p:grpSpPr>
        <p:sp>
          <p:nvSpPr>
            <p:cNvPr id="494" name="Google Shape;494;p6"/>
            <p:cNvSpPr/>
            <p:nvPr/>
          </p:nvSpPr>
          <p:spPr>
            <a:xfrm>
              <a:off x="4954425" y="2036375"/>
              <a:ext cx="166675" cy="168575"/>
            </a:xfrm>
            <a:custGeom>
              <a:avLst/>
              <a:gdLst/>
              <a:ahLst/>
              <a:cxnLst/>
              <a:rect l="l" t="t" r="r" b="b"/>
              <a:pathLst>
                <a:path w="6667" h="6743" extrusionOk="0">
                  <a:moveTo>
                    <a:pt x="1930" y="3584"/>
                  </a:moveTo>
                  <a:cubicBezTo>
                    <a:pt x="0" y="2882"/>
                    <a:pt x="1529" y="1178"/>
                    <a:pt x="2607" y="2306"/>
                  </a:cubicBezTo>
                  <a:cubicBezTo>
                    <a:pt x="2231" y="0"/>
                    <a:pt x="4712" y="802"/>
                    <a:pt x="3935" y="2406"/>
                  </a:cubicBezTo>
                  <a:cubicBezTo>
                    <a:pt x="5088" y="877"/>
                    <a:pt x="6667" y="2506"/>
                    <a:pt x="4812" y="3384"/>
                  </a:cubicBezTo>
                  <a:cubicBezTo>
                    <a:pt x="6617" y="3885"/>
                    <a:pt x="5940" y="5464"/>
                    <a:pt x="4386" y="4837"/>
                  </a:cubicBezTo>
                  <a:cubicBezTo>
                    <a:pt x="4386" y="6742"/>
                    <a:pt x="2431" y="6517"/>
                    <a:pt x="2757" y="4787"/>
                  </a:cubicBezTo>
                  <a:cubicBezTo>
                    <a:pt x="1203" y="6141"/>
                    <a:pt x="151" y="4311"/>
                    <a:pt x="1930" y="3584"/>
                  </a:cubicBezTo>
                  <a:cubicBezTo>
                    <a:pt x="1755" y="3509"/>
                    <a:pt x="1830" y="3634"/>
                    <a:pt x="1930" y="3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6"/>
            <p:cNvSpPr/>
            <p:nvPr/>
          </p:nvSpPr>
          <p:spPr>
            <a:xfrm>
              <a:off x="5008925" y="2104675"/>
              <a:ext cx="52650" cy="40750"/>
            </a:xfrm>
            <a:custGeom>
              <a:avLst/>
              <a:gdLst/>
              <a:ahLst/>
              <a:cxnLst/>
              <a:rect l="l" t="t" r="r" b="b"/>
              <a:pathLst>
                <a:path w="2106" h="1630" extrusionOk="0">
                  <a:moveTo>
                    <a:pt x="1053" y="0"/>
                  </a:moveTo>
                  <a:cubicBezTo>
                    <a:pt x="1" y="0"/>
                    <a:pt x="1" y="1629"/>
                    <a:pt x="1053" y="1629"/>
                  </a:cubicBezTo>
                  <a:cubicBezTo>
                    <a:pt x="2106" y="1629"/>
                    <a:pt x="2106" y="0"/>
                    <a:pt x="10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6" name="Google Shape;496;p6"/>
          <p:cNvSpPr/>
          <p:nvPr/>
        </p:nvSpPr>
        <p:spPr>
          <a:xfrm>
            <a:off x="1427950" y="4781788"/>
            <a:ext cx="87000" cy="61925"/>
          </a:xfrm>
          <a:custGeom>
            <a:avLst/>
            <a:gdLst/>
            <a:ahLst/>
            <a:cxnLst/>
            <a:rect l="l" t="t" r="r" b="b"/>
            <a:pathLst>
              <a:path w="3480" h="2477" extrusionOk="0">
                <a:moveTo>
                  <a:pt x="2112" y="1"/>
                </a:moveTo>
                <a:cubicBezTo>
                  <a:pt x="1992" y="1"/>
                  <a:pt x="1862" y="18"/>
                  <a:pt x="1722" y="57"/>
                </a:cubicBezTo>
                <a:cubicBezTo>
                  <a:pt x="1690" y="55"/>
                  <a:pt x="1659" y="54"/>
                  <a:pt x="1628" y="54"/>
                </a:cubicBezTo>
                <a:cubicBezTo>
                  <a:pt x="35" y="54"/>
                  <a:pt x="1" y="2476"/>
                  <a:pt x="1610" y="2476"/>
                </a:cubicBezTo>
                <a:cubicBezTo>
                  <a:pt x="1678" y="2476"/>
                  <a:pt x="1748" y="2472"/>
                  <a:pt x="1822" y="2463"/>
                </a:cubicBezTo>
                <a:cubicBezTo>
                  <a:pt x="3480" y="2279"/>
                  <a:pt x="3466" y="1"/>
                  <a:pt x="2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7"/>
        <p:cNvGrpSpPr/>
        <p:nvPr/>
      </p:nvGrpSpPr>
      <p:grpSpPr>
        <a:xfrm>
          <a:off x="0" y="0"/>
          <a:ext cx="0" cy="0"/>
          <a:chOff x="0" y="0"/>
          <a:chExt cx="0" cy="0"/>
        </a:xfrm>
      </p:grpSpPr>
      <p:grpSp>
        <p:nvGrpSpPr>
          <p:cNvPr id="498" name="Google Shape;498;p7"/>
          <p:cNvGrpSpPr/>
          <p:nvPr/>
        </p:nvGrpSpPr>
        <p:grpSpPr>
          <a:xfrm>
            <a:off x="395894" y="219519"/>
            <a:ext cx="8518865" cy="4788281"/>
            <a:chOff x="395894" y="219519"/>
            <a:chExt cx="8518865" cy="4788281"/>
          </a:xfrm>
        </p:grpSpPr>
        <p:sp>
          <p:nvSpPr>
            <p:cNvPr id="499" name="Google Shape;499;p7"/>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0" name="Google Shape;500;p7"/>
            <p:cNvGrpSpPr/>
            <p:nvPr/>
          </p:nvGrpSpPr>
          <p:grpSpPr>
            <a:xfrm>
              <a:off x="8341543" y="2282008"/>
              <a:ext cx="569676" cy="380612"/>
              <a:chOff x="8341543" y="2282008"/>
              <a:chExt cx="569676" cy="380612"/>
            </a:xfrm>
          </p:grpSpPr>
          <p:sp>
            <p:nvSpPr>
              <p:cNvPr id="501" name="Google Shape;501;p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3" name="Google Shape;503;p7"/>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4" name="Google Shape;504;p7"/>
            <p:cNvGrpSpPr/>
            <p:nvPr/>
          </p:nvGrpSpPr>
          <p:grpSpPr>
            <a:xfrm>
              <a:off x="8341543" y="1721094"/>
              <a:ext cx="569676" cy="380612"/>
              <a:chOff x="8341543" y="1721094"/>
              <a:chExt cx="569676" cy="380612"/>
            </a:xfrm>
          </p:grpSpPr>
          <p:sp>
            <p:nvSpPr>
              <p:cNvPr id="505" name="Google Shape;505;p7"/>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7"/>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7" name="Google Shape;507;p7"/>
            <p:cNvGrpSpPr/>
            <p:nvPr/>
          </p:nvGrpSpPr>
          <p:grpSpPr>
            <a:xfrm>
              <a:off x="8346273" y="1183592"/>
              <a:ext cx="568486" cy="388014"/>
              <a:chOff x="8346273" y="1183592"/>
              <a:chExt cx="568486" cy="388014"/>
            </a:xfrm>
          </p:grpSpPr>
          <p:sp>
            <p:nvSpPr>
              <p:cNvPr id="508" name="Google Shape;508;p7"/>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7"/>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0" name="Google Shape;510;p7"/>
            <p:cNvGrpSpPr/>
            <p:nvPr/>
          </p:nvGrpSpPr>
          <p:grpSpPr>
            <a:xfrm>
              <a:off x="8341543" y="606635"/>
              <a:ext cx="569676" cy="388014"/>
              <a:chOff x="8341543" y="606635"/>
              <a:chExt cx="569676" cy="388014"/>
            </a:xfrm>
          </p:grpSpPr>
          <p:sp>
            <p:nvSpPr>
              <p:cNvPr id="511" name="Google Shape;511;p7"/>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7"/>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3" name="Google Shape;513;p7"/>
            <p:cNvGrpSpPr/>
            <p:nvPr/>
          </p:nvGrpSpPr>
          <p:grpSpPr>
            <a:xfrm>
              <a:off x="8341543" y="2842933"/>
              <a:ext cx="569676" cy="380612"/>
              <a:chOff x="8341543" y="2282008"/>
              <a:chExt cx="569676" cy="380612"/>
            </a:xfrm>
          </p:grpSpPr>
          <p:sp>
            <p:nvSpPr>
              <p:cNvPr id="514" name="Google Shape;514;p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6" name="Google Shape;516;p7"/>
            <p:cNvGrpSpPr/>
            <p:nvPr/>
          </p:nvGrpSpPr>
          <p:grpSpPr>
            <a:xfrm>
              <a:off x="8341543" y="3403858"/>
              <a:ext cx="569676" cy="380612"/>
              <a:chOff x="8341543" y="2282008"/>
              <a:chExt cx="569676" cy="380612"/>
            </a:xfrm>
          </p:grpSpPr>
          <p:sp>
            <p:nvSpPr>
              <p:cNvPr id="517" name="Google Shape;517;p7"/>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7"/>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9" name="Google Shape;519;p7"/>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7"/>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1" name="Google Shape;521;p7"/>
          <p:cNvSpPr txBox="1">
            <a:spLocks noGrp="1"/>
          </p:cNvSpPr>
          <p:nvPr>
            <p:ph type="title"/>
          </p:nvPr>
        </p:nvSpPr>
        <p:spPr>
          <a:xfrm>
            <a:off x="726225" y="441350"/>
            <a:ext cx="769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2" name="Google Shape;522;p7"/>
          <p:cNvSpPr txBox="1">
            <a:spLocks noGrp="1"/>
          </p:cNvSpPr>
          <p:nvPr>
            <p:ph type="subTitle" idx="1"/>
          </p:nvPr>
        </p:nvSpPr>
        <p:spPr>
          <a:xfrm>
            <a:off x="5558685" y="2109350"/>
            <a:ext cx="2417400" cy="396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accent1"/>
                </a:solidFill>
              </a:defRPr>
            </a:lvl1pPr>
            <a:lvl2pPr lvl="1" rtl="0">
              <a:spcBef>
                <a:spcPts val="0"/>
              </a:spcBef>
              <a:spcAft>
                <a:spcPts val="0"/>
              </a:spcAft>
              <a:buNone/>
              <a:defRPr sz="2000" b="1">
                <a:solidFill>
                  <a:schemeClr val="accent1"/>
                </a:solidFill>
              </a:defRPr>
            </a:lvl2pPr>
            <a:lvl3pPr lvl="2" rtl="0">
              <a:spcBef>
                <a:spcPts val="0"/>
              </a:spcBef>
              <a:spcAft>
                <a:spcPts val="0"/>
              </a:spcAft>
              <a:buNone/>
              <a:defRPr sz="2000" b="1">
                <a:solidFill>
                  <a:schemeClr val="accent1"/>
                </a:solidFill>
              </a:defRPr>
            </a:lvl3pPr>
            <a:lvl4pPr lvl="3" rtl="0">
              <a:spcBef>
                <a:spcPts val="0"/>
              </a:spcBef>
              <a:spcAft>
                <a:spcPts val="0"/>
              </a:spcAft>
              <a:buNone/>
              <a:defRPr sz="2000" b="1">
                <a:solidFill>
                  <a:schemeClr val="accent1"/>
                </a:solidFill>
              </a:defRPr>
            </a:lvl4pPr>
            <a:lvl5pPr lvl="4" rtl="0">
              <a:spcBef>
                <a:spcPts val="0"/>
              </a:spcBef>
              <a:spcAft>
                <a:spcPts val="0"/>
              </a:spcAft>
              <a:buNone/>
              <a:defRPr sz="2000" b="1">
                <a:solidFill>
                  <a:schemeClr val="accent1"/>
                </a:solidFill>
              </a:defRPr>
            </a:lvl5pPr>
            <a:lvl6pPr lvl="5" rtl="0">
              <a:spcBef>
                <a:spcPts val="0"/>
              </a:spcBef>
              <a:spcAft>
                <a:spcPts val="0"/>
              </a:spcAft>
              <a:buNone/>
              <a:defRPr sz="2000" b="1">
                <a:solidFill>
                  <a:schemeClr val="accent1"/>
                </a:solidFill>
              </a:defRPr>
            </a:lvl6pPr>
            <a:lvl7pPr lvl="6" rtl="0">
              <a:spcBef>
                <a:spcPts val="0"/>
              </a:spcBef>
              <a:spcAft>
                <a:spcPts val="0"/>
              </a:spcAft>
              <a:buNone/>
              <a:defRPr sz="2000" b="1">
                <a:solidFill>
                  <a:schemeClr val="accent1"/>
                </a:solidFill>
              </a:defRPr>
            </a:lvl7pPr>
            <a:lvl8pPr lvl="7" rtl="0">
              <a:spcBef>
                <a:spcPts val="0"/>
              </a:spcBef>
              <a:spcAft>
                <a:spcPts val="0"/>
              </a:spcAft>
              <a:buNone/>
              <a:defRPr sz="2000" b="1">
                <a:solidFill>
                  <a:schemeClr val="accent1"/>
                </a:solidFill>
              </a:defRPr>
            </a:lvl8pPr>
            <a:lvl9pPr lvl="8" rtl="0">
              <a:spcBef>
                <a:spcPts val="0"/>
              </a:spcBef>
              <a:spcAft>
                <a:spcPts val="0"/>
              </a:spcAft>
              <a:buNone/>
              <a:defRPr sz="2000" b="1">
                <a:solidFill>
                  <a:schemeClr val="accent1"/>
                </a:solidFill>
              </a:defRPr>
            </a:lvl9pPr>
          </a:lstStyle>
          <a:p>
            <a:endParaRPr/>
          </a:p>
        </p:txBody>
      </p:sp>
      <p:sp>
        <p:nvSpPr>
          <p:cNvPr id="523" name="Google Shape;523;p7"/>
          <p:cNvSpPr txBox="1">
            <a:spLocks noGrp="1"/>
          </p:cNvSpPr>
          <p:nvPr>
            <p:ph type="subTitle" idx="2"/>
          </p:nvPr>
        </p:nvSpPr>
        <p:spPr>
          <a:xfrm>
            <a:off x="5556263" y="2463297"/>
            <a:ext cx="2417400" cy="1326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524" name="Google Shape;524;p7"/>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7"/>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7"/>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7"/>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7"/>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7"/>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7"/>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7"/>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7"/>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7"/>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7"/>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7"/>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7"/>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7"/>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7"/>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7"/>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7"/>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7"/>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7"/>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7"/>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7"/>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7"/>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7"/>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7"/>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7"/>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7"/>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7"/>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7"/>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7"/>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7"/>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7"/>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7"/>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7"/>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7"/>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7"/>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7"/>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7"/>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7"/>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7"/>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7"/>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7"/>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7"/>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7"/>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7"/>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7"/>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7"/>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7"/>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7"/>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7"/>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7"/>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74"/>
        <p:cNvGrpSpPr/>
        <p:nvPr/>
      </p:nvGrpSpPr>
      <p:grpSpPr>
        <a:xfrm>
          <a:off x="0" y="0"/>
          <a:ext cx="0" cy="0"/>
          <a:chOff x="0" y="0"/>
          <a:chExt cx="0" cy="0"/>
        </a:xfrm>
      </p:grpSpPr>
      <p:grpSp>
        <p:nvGrpSpPr>
          <p:cNvPr id="575" name="Google Shape;575;p8"/>
          <p:cNvGrpSpPr/>
          <p:nvPr/>
        </p:nvGrpSpPr>
        <p:grpSpPr>
          <a:xfrm>
            <a:off x="395894" y="219519"/>
            <a:ext cx="8518865" cy="4788281"/>
            <a:chOff x="395894" y="219519"/>
            <a:chExt cx="8518865" cy="4788281"/>
          </a:xfrm>
        </p:grpSpPr>
        <p:sp>
          <p:nvSpPr>
            <p:cNvPr id="576" name="Google Shape;576;p8"/>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77" name="Google Shape;577;p8"/>
            <p:cNvGrpSpPr/>
            <p:nvPr/>
          </p:nvGrpSpPr>
          <p:grpSpPr>
            <a:xfrm>
              <a:off x="8341543" y="2282008"/>
              <a:ext cx="569676" cy="380612"/>
              <a:chOff x="8341543" y="2282008"/>
              <a:chExt cx="569676" cy="380612"/>
            </a:xfrm>
          </p:grpSpPr>
          <p:sp>
            <p:nvSpPr>
              <p:cNvPr id="578" name="Google Shape;578;p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0" name="Google Shape;580;p8"/>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1" name="Google Shape;581;p8"/>
            <p:cNvGrpSpPr/>
            <p:nvPr/>
          </p:nvGrpSpPr>
          <p:grpSpPr>
            <a:xfrm>
              <a:off x="8341543" y="1721094"/>
              <a:ext cx="569676" cy="380612"/>
              <a:chOff x="8341543" y="1721094"/>
              <a:chExt cx="569676" cy="380612"/>
            </a:xfrm>
          </p:grpSpPr>
          <p:sp>
            <p:nvSpPr>
              <p:cNvPr id="582" name="Google Shape;582;p8"/>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8"/>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4" name="Google Shape;584;p8"/>
            <p:cNvGrpSpPr/>
            <p:nvPr/>
          </p:nvGrpSpPr>
          <p:grpSpPr>
            <a:xfrm>
              <a:off x="8346273" y="1183592"/>
              <a:ext cx="568486" cy="388014"/>
              <a:chOff x="8346273" y="1183592"/>
              <a:chExt cx="568486" cy="388014"/>
            </a:xfrm>
          </p:grpSpPr>
          <p:sp>
            <p:nvSpPr>
              <p:cNvPr id="585" name="Google Shape;585;p8"/>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8"/>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7" name="Google Shape;587;p8"/>
            <p:cNvGrpSpPr/>
            <p:nvPr/>
          </p:nvGrpSpPr>
          <p:grpSpPr>
            <a:xfrm>
              <a:off x="8341543" y="606635"/>
              <a:ext cx="569676" cy="388014"/>
              <a:chOff x="8341543" y="606635"/>
              <a:chExt cx="569676" cy="388014"/>
            </a:xfrm>
          </p:grpSpPr>
          <p:sp>
            <p:nvSpPr>
              <p:cNvPr id="588" name="Google Shape;588;p8"/>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8"/>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0" name="Google Shape;590;p8"/>
            <p:cNvGrpSpPr/>
            <p:nvPr/>
          </p:nvGrpSpPr>
          <p:grpSpPr>
            <a:xfrm>
              <a:off x="8341543" y="2842933"/>
              <a:ext cx="569676" cy="380612"/>
              <a:chOff x="8341543" y="2282008"/>
              <a:chExt cx="569676" cy="380612"/>
            </a:xfrm>
          </p:grpSpPr>
          <p:sp>
            <p:nvSpPr>
              <p:cNvPr id="591" name="Google Shape;591;p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3" name="Google Shape;593;p8"/>
            <p:cNvGrpSpPr/>
            <p:nvPr/>
          </p:nvGrpSpPr>
          <p:grpSpPr>
            <a:xfrm>
              <a:off x="8341543" y="3403858"/>
              <a:ext cx="569676" cy="380612"/>
              <a:chOff x="8341543" y="2282008"/>
              <a:chExt cx="569676" cy="380612"/>
            </a:xfrm>
          </p:grpSpPr>
          <p:sp>
            <p:nvSpPr>
              <p:cNvPr id="594" name="Google Shape;594;p8"/>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8"/>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6" name="Google Shape;596;p8"/>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8"/>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8" name="Google Shape;598;p8"/>
          <p:cNvSpPr txBox="1">
            <a:spLocks noGrp="1"/>
          </p:cNvSpPr>
          <p:nvPr>
            <p:ph type="title"/>
          </p:nvPr>
        </p:nvSpPr>
        <p:spPr>
          <a:xfrm>
            <a:off x="1529550" y="1682550"/>
            <a:ext cx="6084900" cy="722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7200"/>
              <a:buNone/>
              <a:defRPr sz="7200">
                <a:solidFill>
                  <a:schemeClr val="accent1"/>
                </a:solidFill>
              </a:defRPr>
            </a:lvl1pPr>
            <a:lvl2pPr lvl="1" algn="ctr">
              <a:spcBef>
                <a:spcPts val="0"/>
              </a:spcBef>
              <a:spcAft>
                <a:spcPts val="0"/>
              </a:spcAft>
              <a:buClr>
                <a:schemeClr val="accent1"/>
              </a:buClr>
              <a:buSzPts val="7200"/>
              <a:buNone/>
              <a:defRPr sz="7200">
                <a:solidFill>
                  <a:schemeClr val="accent1"/>
                </a:solidFill>
              </a:defRPr>
            </a:lvl2pPr>
            <a:lvl3pPr lvl="2" algn="ctr">
              <a:spcBef>
                <a:spcPts val="0"/>
              </a:spcBef>
              <a:spcAft>
                <a:spcPts val="0"/>
              </a:spcAft>
              <a:buClr>
                <a:schemeClr val="accent1"/>
              </a:buClr>
              <a:buSzPts val="7200"/>
              <a:buNone/>
              <a:defRPr sz="7200">
                <a:solidFill>
                  <a:schemeClr val="accent1"/>
                </a:solidFill>
              </a:defRPr>
            </a:lvl3pPr>
            <a:lvl4pPr lvl="3" algn="ctr">
              <a:spcBef>
                <a:spcPts val="0"/>
              </a:spcBef>
              <a:spcAft>
                <a:spcPts val="0"/>
              </a:spcAft>
              <a:buClr>
                <a:schemeClr val="accent1"/>
              </a:buClr>
              <a:buSzPts val="7200"/>
              <a:buNone/>
              <a:defRPr sz="7200">
                <a:solidFill>
                  <a:schemeClr val="accent1"/>
                </a:solidFill>
              </a:defRPr>
            </a:lvl4pPr>
            <a:lvl5pPr lvl="4" algn="ctr">
              <a:spcBef>
                <a:spcPts val="0"/>
              </a:spcBef>
              <a:spcAft>
                <a:spcPts val="0"/>
              </a:spcAft>
              <a:buClr>
                <a:schemeClr val="accent1"/>
              </a:buClr>
              <a:buSzPts val="7200"/>
              <a:buNone/>
              <a:defRPr sz="7200">
                <a:solidFill>
                  <a:schemeClr val="accent1"/>
                </a:solidFill>
              </a:defRPr>
            </a:lvl5pPr>
            <a:lvl6pPr lvl="5" algn="ctr">
              <a:spcBef>
                <a:spcPts val="0"/>
              </a:spcBef>
              <a:spcAft>
                <a:spcPts val="0"/>
              </a:spcAft>
              <a:buClr>
                <a:schemeClr val="accent1"/>
              </a:buClr>
              <a:buSzPts val="7200"/>
              <a:buNone/>
              <a:defRPr sz="7200">
                <a:solidFill>
                  <a:schemeClr val="accent1"/>
                </a:solidFill>
              </a:defRPr>
            </a:lvl6pPr>
            <a:lvl7pPr lvl="6" algn="ctr">
              <a:spcBef>
                <a:spcPts val="0"/>
              </a:spcBef>
              <a:spcAft>
                <a:spcPts val="0"/>
              </a:spcAft>
              <a:buClr>
                <a:schemeClr val="accent1"/>
              </a:buClr>
              <a:buSzPts val="7200"/>
              <a:buNone/>
              <a:defRPr sz="7200">
                <a:solidFill>
                  <a:schemeClr val="accent1"/>
                </a:solidFill>
              </a:defRPr>
            </a:lvl7pPr>
            <a:lvl8pPr lvl="7" algn="ctr">
              <a:spcBef>
                <a:spcPts val="0"/>
              </a:spcBef>
              <a:spcAft>
                <a:spcPts val="0"/>
              </a:spcAft>
              <a:buClr>
                <a:schemeClr val="accent1"/>
              </a:buClr>
              <a:buSzPts val="7200"/>
              <a:buNone/>
              <a:defRPr sz="7200">
                <a:solidFill>
                  <a:schemeClr val="accent1"/>
                </a:solidFill>
              </a:defRPr>
            </a:lvl8pPr>
            <a:lvl9pPr lvl="8" algn="ctr">
              <a:spcBef>
                <a:spcPts val="0"/>
              </a:spcBef>
              <a:spcAft>
                <a:spcPts val="0"/>
              </a:spcAft>
              <a:buClr>
                <a:schemeClr val="accent1"/>
              </a:buClr>
              <a:buSzPts val="7200"/>
              <a:buNone/>
              <a:defRPr sz="7200">
                <a:solidFill>
                  <a:schemeClr val="accent1"/>
                </a:solidFill>
              </a:defRPr>
            </a:lvl9pPr>
          </a:lstStyle>
          <a:p>
            <a:endParaRPr/>
          </a:p>
        </p:txBody>
      </p:sp>
      <p:sp>
        <p:nvSpPr>
          <p:cNvPr id="599" name="Google Shape;599;p8"/>
          <p:cNvSpPr txBox="1">
            <a:spLocks noGrp="1"/>
          </p:cNvSpPr>
          <p:nvPr>
            <p:ph type="subTitle" idx="1"/>
          </p:nvPr>
        </p:nvSpPr>
        <p:spPr>
          <a:xfrm>
            <a:off x="1534825" y="2405250"/>
            <a:ext cx="6084900" cy="10557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16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600" name="Google Shape;600;p8"/>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8"/>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8"/>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8"/>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8"/>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8"/>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8"/>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8"/>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8"/>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8"/>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8"/>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8"/>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8"/>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8"/>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8"/>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8"/>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8"/>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8"/>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8"/>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8"/>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8"/>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8"/>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8"/>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8"/>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8"/>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8"/>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8"/>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8"/>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8"/>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8"/>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8"/>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8"/>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8"/>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8"/>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8"/>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8"/>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8"/>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8"/>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8"/>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8"/>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8"/>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8"/>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8"/>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8"/>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8"/>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8"/>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8"/>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8"/>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8"/>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8"/>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0"/>
        <p:cNvGrpSpPr/>
        <p:nvPr/>
      </p:nvGrpSpPr>
      <p:grpSpPr>
        <a:xfrm>
          <a:off x="0" y="0"/>
          <a:ext cx="0" cy="0"/>
          <a:chOff x="0" y="0"/>
          <a:chExt cx="0" cy="0"/>
        </a:xfrm>
      </p:grpSpPr>
      <p:grpSp>
        <p:nvGrpSpPr>
          <p:cNvPr id="651" name="Google Shape;651;p9"/>
          <p:cNvGrpSpPr/>
          <p:nvPr/>
        </p:nvGrpSpPr>
        <p:grpSpPr>
          <a:xfrm>
            <a:off x="395894" y="219519"/>
            <a:ext cx="8518865" cy="4788281"/>
            <a:chOff x="395894" y="219519"/>
            <a:chExt cx="8518865" cy="4788281"/>
          </a:xfrm>
        </p:grpSpPr>
        <p:sp>
          <p:nvSpPr>
            <p:cNvPr id="652" name="Google Shape;652;p9"/>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3" name="Google Shape;653;p9"/>
            <p:cNvGrpSpPr/>
            <p:nvPr/>
          </p:nvGrpSpPr>
          <p:grpSpPr>
            <a:xfrm>
              <a:off x="8341543" y="2282008"/>
              <a:ext cx="569676" cy="380612"/>
              <a:chOff x="8341543" y="2282008"/>
              <a:chExt cx="569676" cy="380612"/>
            </a:xfrm>
          </p:grpSpPr>
          <p:sp>
            <p:nvSpPr>
              <p:cNvPr id="654" name="Google Shape;654;p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56" name="Google Shape;656;p9"/>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7" name="Google Shape;657;p9"/>
            <p:cNvGrpSpPr/>
            <p:nvPr/>
          </p:nvGrpSpPr>
          <p:grpSpPr>
            <a:xfrm>
              <a:off x="8341543" y="1721094"/>
              <a:ext cx="569676" cy="380612"/>
              <a:chOff x="8341543" y="1721094"/>
              <a:chExt cx="569676" cy="380612"/>
            </a:xfrm>
          </p:grpSpPr>
          <p:sp>
            <p:nvSpPr>
              <p:cNvPr id="658" name="Google Shape;658;p9"/>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9"/>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0" name="Google Shape;660;p9"/>
            <p:cNvGrpSpPr/>
            <p:nvPr/>
          </p:nvGrpSpPr>
          <p:grpSpPr>
            <a:xfrm>
              <a:off x="8346273" y="1183592"/>
              <a:ext cx="568486" cy="388014"/>
              <a:chOff x="8346273" y="1183592"/>
              <a:chExt cx="568486" cy="388014"/>
            </a:xfrm>
          </p:grpSpPr>
          <p:sp>
            <p:nvSpPr>
              <p:cNvPr id="661" name="Google Shape;661;p9"/>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9"/>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3" name="Google Shape;663;p9"/>
            <p:cNvGrpSpPr/>
            <p:nvPr/>
          </p:nvGrpSpPr>
          <p:grpSpPr>
            <a:xfrm>
              <a:off x="8341543" y="606635"/>
              <a:ext cx="569676" cy="388014"/>
              <a:chOff x="8341543" y="606635"/>
              <a:chExt cx="569676" cy="388014"/>
            </a:xfrm>
          </p:grpSpPr>
          <p:sp>
            <p:nvSpPr>
              <p:cNvPr id="664" name="Google Shape;664;p9"/>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9"/>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6" name="Google Shape;666;p9"/>
            <p:cNvGrpSpPr/>
            <p:nvPr/>
          </p:nvGrpSpPr>
          <p:grpSpPr>
            <a:xfrm>
              <a:off x="8341543" y="2842933"/>
              <a:ext cx="569676" cy="380612"/>
              <a:chOff x="8341543" y="2282008"/>
              <a:chExt cx="569676" cy="380612"/>
            </a:xfrm>
          </p:grpSpPr>
          <p:sp>
            <p:nvSpPr>
              <p:cNvPr id="667" name="Google Shape;667;p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9" name="Google Shape;669;p9"/>
            <p:cNvGrpSpPr/>
            <p:nvPr/>
          </p:nvGrpSpPr>
          <p:grpSpPr>
            <a:xfrm>
              <a:off x="8341543" y="3403858"/>
              <a:ext cx="569676" cy="380612"/>
              <a:chOff x="8341543" y="2282008"/>
              <a:chExt cx="569676" cy="380612"/>
            </a:xfrm>
          </p:grpSpPr>
          <p:sp>
            <p:nvSpPr>
              <p:cNvPr id="670" name="Google Shape;670;p9"/>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9"/>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72" name="Google Shape;672;p9"/>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9"/>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74" name="Google Shape;674;p9"/>
          <p:cNvSpPr txBox="1">
            <a:spLocks noGrp="1"/>
          </p:cNvSpPr>
          <p:nvPr>
            <p:ph type="title"/>
          </p:nvPr>
        </p:nvSpPr>
        <p:spPr>
          <a:xfrm>
            <a:off x="2014800" y="1482700"/>
            <a:ext cx="5114400" cy="138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0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75" name="Google Shape;675;p9"/>
          <p:cNvSpPr txBox="1">
            <a:spLocks noGrp="1"/>
          </p:cNvSpPr>
          <p:nvPr>
            <p:ph type="subTitle" idx="1"/>
          </p:nvPr>
        </p:nvSpPr>
        <p:spPr>
          <a:xfrm>
            <a:off x="2594250" y="2750800"/>
            <a:ext cx="3955500" cy="994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676" name="Google Shape;676;p9"/>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9"/>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9"/>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9"/>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9"/>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9"/>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9"/>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9"/>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9"/>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9"/>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9"/>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9"/>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9"/>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9"/>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9"/>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9"/>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9"/>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9"/>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9"/>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9"/>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9"/>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9"/>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9"/>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9"/>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9"/>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9"/>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9"/>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9"/>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9"/>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9"/>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9"/>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9"/>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9"/>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9"/>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9"/>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9"/>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9"/>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9"/>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9"/>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9"/>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9"/>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9"/>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9"/>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9"/>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9"/>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9"/>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9"/>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9"/>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9"/>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9"/>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6"/>
        <p:cNvGrpSpPr/>
        <p:nvPr/>
      </p:nvGrpSpPr>
      <p:grpSpPr>
        <a:xfrm>
          <a:off x="0" y="0"/>
          <a:ext cx="0" cy="0"/>
          <a:chOff x="0" y="0"/>
          <a:chExt cx="0" cy="0"/>
        </a:xfrm>
      </p:grpSpPr>
      <p:grpSp>
        <p:nvGrpSpPr>
          <p:cNvPr id="727" name="Google Shape;727;p10"/>
          <p:cNvGrpSpPr/>
          <p:nvPr/>
        </p:nvGrpSpPr>
        <p:grpSpPr>
          <a:xfrm>
            <a:off x="395894" y="219519"/>
            <a:ext cx="8518865" cy="4788281"/>
            <a:chOff x="395894" y="219519"/>
            <a:chExt cx="8518865" cy="4788281"/>
          </a:xfrm>
        </p:grpSpPr>
        <p:sp>
          <p:nvSpPr>
            <p:cNvPr id="728" name="Google Shape;728;p10"/>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29" name="Google Shape;729;p10"/>
            <p:cNvGrpSpPr/>
            <p:nvPr/>
          </p:nvGrpSpPr>
          <p:grpSpPr>
            <a:xfrm>
              <a:off x="8341543" y="2282008"/>
              <a:ext cx="569676" cy="380612"/>
              <a:chOff x="8341543" y="2282008"/>
              <a:chExt cx="569676" cy="380612"/>
            </a:xfrm>
          </p:grpSpPr>
          <p:sp>
            <p:nvSpPr>
              <p:cNvPr id="730" name="Google Shape;730;p10"/>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0"/>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32" name="Google Shape;732;p10"/>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33" name="Google Shape;733;p10"/>
            <p:cNvGrpSpPr/>
            <p:nvPr/>
          </p:nvGrpSpPr>
          <p:grpSpPr>
            <a:xfrm>
              <a:off x="8341543" y="1721094"/>
              <a:ext cx="569676" cy="380612"/>
              <a:chOff x="8341543" y="1721094"/>
              <a:chExt cx="569676" cy="380612"/>
            </a:xfrm>
          </p:grpSpPr>
          <p:sp>
            <p:nvSpPr>
              <p:cNvPr id="734" name="Google Shape;734;p10"/>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0"/>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6" name="Google Shape;736;p10"/>
            <p:cNvGrpSpPr/>
            <p:nvPr/>
          </p:nvGrpSpPr>
          <p:grpSpPr>
            <a:xfrm>
              <a:off x="8346273" y="1183592"/>
              <a:ext cx="568486" cy="388014"/>
              <a:chOff x="8346273" y="1183592"/>
              <a:chExt cx="568486" cy="388014"/>
            </a:xfrm>
          </p:grpSpPr>
          <p:sp>
            <p:nvSpPr>
              <p:cNvPr id="737" name="Google Shape;737;p10"/>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0"/>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10"/>
            <p:cNvGrpSpPr/>
            <p:nvPr/>
          </p:nvGrpSpPr>
          <p:grpSpPr>
            <a:xfrm>
              <a:off x="8341543" y="606635"/>
              <a:ext cx="569676" cy="388014"/>
              <a:chOff x="8341543" y="606635"/>
              <a:chExt cx="569676" cy="388014"/>
            </a:xfrm>
          </p:grpSpPr>
          <p:sp>
            <p:nvSpPr>
              <p:cNvPr id="740" name="Google Shape;740;p10"/>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10"/>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2" name="Google Shape;742;p10"/>
            <p:cNvGrpSpPr/>
            <p:nvPr/>
          </p:nvGrpSpPr>
          <p:grpSpPr>
            <a:xfrm>
              <a:off x="8341543" y="2842933"/>
              <a:ext cx="569676" cy="380612"/>
              <a:chOff x="8341543" y="2282008"/>
              <a:chExt cx="569676" cy="380612"/>
            </a:xfrm>
          </p:grpSpPr>
          <p:sp>
            <p:nvSpPr>
              <p:cNvPr id="743" name="Google Shape;743;p10"/>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0"/>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5" name="Google Shape;745;p10"/>
            <p:cNvGrpSpPr/>
            <p:nvPr/>
          </p:nvGrpSpPr>
          <p:grpSpPr>
            <a:xfrm>
              <a:off x="8341543" y="3403858"/>
              <a:ext cx="569676" cy="380612"/>
              <a:chOff x="8341543" y="2282008"/>
              <a:chExt cx="569676" cy="380612"/>
            </a:xfrm>
          </p:grpSpPr>
          <p:sp>
            <p:nvSpPr>
              <p:cNvPr id="746" name="Google Shape;746;p10"/>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10"/>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48" name="Google Shape;748;p10"/>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0"/>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0" name="Google Shape;750;p10"/>
          <p:cNvSpPr txBox="1">
            <a:spLocks noGrp="1"/>
          </p:cNvSpPr>
          <p:nvPr>
            <p:ph type="title"/>
          </p:nvPr>
        </p:nvSpPr>
        <p:spPr>
          <a:xfrm>
            <a:off x="3438550" y="2009550"/>
            <a:ext cx="4979400" cy="1124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sz="4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51" name="Google Shape;751;p10"/>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0"/>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0"/>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10"/>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10"/>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10"/>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10"/>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10"/>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10"/>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10"/>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10"/>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10"/>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10"/>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10"/>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10"/>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10"/>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10"/>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10"/>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10"/>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10"/>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10"/>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10"/>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10"/>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10"/>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10"/>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10"/>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10"/>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10"/>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10"/>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10"/>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10"/>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10"/>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10"/>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10"/>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10"/>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10"/>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10"/>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10"/>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10"/>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10"/>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10"/>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10"/>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10"/>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10"/>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10"/>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10"/>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10"/>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10"/>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10"/>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10"/>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01"/>
        <p:cNvGrpSpPr/>
        <p:nvPr/>
      </p:nvGrpSpPr>
      <p:grpSpPr>
        <a:xfrm>
          <a:off x="0" y="0"/>
          <a:ext cx="0" cy="0"/>
          <a:chOff x="0" y="0"/>
          <a:chExt cx="0" cy="0"/>
        </a:xfrm>
      </p:grpSpPr>
      <p:grpSp>
        <p:nvGrpSpPr>
          <p:cNvPr id="802" name="Google Shape;802;p11"/>
          <p:cNvGrpSpPr/>
          <p:nvPr/>
        </p:nvGrpSpPr>
        <p:grpSpPr>
          <a:xfrm>
            <a:off x="395894" y="219519"/>
            <a:ext cx="8518865" cy="4788281"/>
            <a:chOff x="395894" y="219519"/>
            <a:chExt cx="8518865" cy="4788281"/>
          </a:xfrm>
        </p:grpSpPr>
        <p:sp>
          <p:nvSpPr>
            <p:cNvPr id="803" name="Google Shape;803;p11"/>
            <p:cNvSpPr/>
            <p:nvPr/>
          </p:nvSpPr>
          <p:spPr>
            <a:xfrm>
              <a:off x="661185" y="219519"/>
              <a:ext cx="8068819" cy="4788281"/>
            </a:xfrm>
            <a:custGeom>
              <a:avLst/>
              <a:gdLst/>
              <a:ahLst/>
              <a:cxnLst/>
              <a:rect l="l" t="t" r="r" b="b"/>
              <a:pathLst>
                <a:path w="257584" h="146846" extrusionOk="0">
                  <a:moveTo>
                    <a:pt x="7146" y="1"/>
                  </a:moveTo>
                  <a:cubicBezTo>
                    <a:pt x="3214" y="1"/>
                    <a:pt x="1" y="3214"/>
                    <a:pt x="1" y="7146"/>
                  </a:cubicBezTo>
                  <a:lnTo>
                    <a:pt x="1" y="139700"/>
                  </a:lnTo>
                  <a:cubicBezTo>
                    <a:pt x="1" y="143632"/>
                    <a:pt x="3214" y="146845"/>
                    <a:pt x="7146" y="146845"/>
                  </a:cubicBezTo>
                  <a:lnTo>
                    <a:pt x="250438" y="146845"/>
                  </a:lnTo>
                  <a:cubicBezTo>
                    <a:pt x="254408" y="146845"/>
                    <a:pt x="257584" y="143632"/>
                    <a:pt x="257584" y="139700"/>
                  </a:cubicBezTo>
                  <a:lnTo>
                    <a:pt x="257584" y="7146"/>
                  </a:lnTo>
                  <a:cubicBezTo>
                    <a:pt x="257584" y="3214"/>
                    <a:pt x="254408" y="1"/>
                    <a:pt x="250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4" name="Google Shape;804;p11"/>
            <p:cNvGrpSpPr/>
            <p:nvPr/>
          </p:nvGrpSpPr>
          <p:grpSpPr>
            <a:xfrm>
              <a:off x="8341543" y="2282008"/>
              <a:ext cx="569676" cy="380612"/>
              <a:chOff x="8341543" y="2282008"/>
              <a:chExt cx="569676" cy="380612"/>
            </a:xfrm>
          </p:grpSpPr>
          <p:sp>
            <p:nvSpPr>
              <p:cNvPr id="805" name="Google Shape;805;p11"/>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11"/>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7" name="Google Shape;807;p11"/>
            <p:cNvSpPr/>
            <p:nvPr/>
          </p:nvSpPr>
          <p:spPr>
            <a:xfrm>
              <a:off x="8341543" y="4447718"/>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8" name="Google Shape;808;p11"/>
            <p:cNvGrpSpPr/>
            <p:nvPr/>
          </p:nvGrpSpPr>
          <p:grpSpPr>
            <a:xfrm>
              <a:off x="8341543" y="1721094"/>
              <a:ext cx="569676" cy="380612"/>
              <a:chOff x="8341543" y="1721094"/>
              <a:chExt cx="569676" cy="380612"/>
            </a:xfrm>
          </p:grpSpPr>
          <p:sp>
            <p:nvSpPr>
              <p:cNvPr id="809" name="Google Shape;809;p11"/>
              <p:cNvSpPr/>
              <p:nvPr/>
            </p:nvSpPr>
            <p:spPr>
              <a:xfrm>
                <a:off x="8341543" y="1800869"/>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11"/>
              <p:cNvSpPr/>
              <p:nvPr/>
            </p:nvSpPr>
            <p:spPr>
              <a:xfrm>
                <a:off x="8341543" y="1721094"/>
                <a:ext cx="569676" cy="300837"/>
              </a:xfrm>
              <a:custGeom>
                <a:avLst/>
                <a:gdLst/>
                <a:ahLst/>
                <a:cxnLst/>
                <a:rect l="l" t="t" r="r" b="b"/>
                <a:pathLst>
                  <a:path w="18186" h="9226" extrusionOk="0">
                    <a:moveTo>
                      <a:pt x="0" y="0"/>
                    </a:moveTo>
                    <a:lnTo>
                      <a:pt x="0" y="9225"/>
                    </a:lnTo>
                    <a:lnTo>
                      <a:pt x="18186" y="9225"/>
                    </a:lnTo>
                    <a:lnTo>
                      <a:pt x="16824" y="4462"/>
                    </a:lnTo>
                    <a:lnTo>
                      <a:pt x="18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1" name="Google Shape;811;p11"/>
            <p:cNvGrpSpPr/>
            <p:nvPr/>
          </p:nvGrpSpPr>
          <p:grpSpPr>
            <a:xfrm>
              <a:off x="8346273" y="1183592"/>
              <a:ext cx="568486" cy="388014"/>
              <a:chOff x="8346273" y="1183592"/>
              <a:chExt cx="568486" cy="388014"/>
            </a:xfrm>
          </p:grpSpPr>
          <p:sp>
            <p:nvSpPr>
              <p:cNvPr id="812" name="Google Shape;812;p11"/>
              <p:cNvSpPr/>
              <p:nvPr/>
            </p:nvSpPr>
            <p:spPr>
              <a:xfrm>
                <a:off x="8346273" y="1263367"/>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11"/>
              <p:cNvSpPr/>
              <p:nvPr/>
            </p:nvSpPr>
            <p:spPr>
              <a:xfrm>
                <a:off x="8346273" y="1183592"/>
                <a:ext cx="568486" cy="308239"/>
              </a:xfrm>
              <a:custGeom>
                <a:avLst/>
                <a:gdLst/>
                <a:ahLst/>
                <a:cxnLst/>
                <a:rect l="l" t="t" r="r" b="b"/>
                <a:pathLst>
                  <a:path w="18148" h="9453" extrusionOk="0">
                    <a:moveTo>
                      <a:pt x="0" y="0"/>
                    </a:moveTo>
                    <a:lnTo>
                      <a:pt x="0" y="9452"/>
                    </a:lnTo>
                    <a:lnTo>
                      <a:pt x="18148" y="9452"/>
                    </a:lnTo>
                    <a:lnTo>
                      <a:pt x="16787" y="4688"/>
                    </a:lnTo>
                    <a:lnTo>
                      <a:pt x="181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4" name="Google Shape;814;p11"/>
            <p:cNvGrpSpPr/>
            <p:nvPr/>
          </p:nvGrpSpPr>
          <p:grpSpPr>
            <a:xfrm>
              <a:off x="8341543" y="606635"/>
              <a:ext cx="569676" cy="388014"/>
              <a:chOff x="8341543" y="606635"/>
              <a:chExt cx="569676" cy="388014"/>
            </a:xfrm>
          </p:grpSpPr>
          <p:sp>
            <p:nvSpPr>
              <p:cNvPr id="815" name="Google Shape;815;p11"/>
              <p:cNvSpPr/>
              <p:nvPr/>
            </p:nvSpPr>
            <p:spPr>
              <a:xfrm>
                <a:off x="8341543" y="686410"/>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11"/>
              <p:cNvSpPr/>
              <p:nvPr/>
            </p:nvSpPr>
            <p:spPr>
              <a:xfrm>
                <a:off x="8341543" y="606635"/>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7" name="Google Shape;817;p11"/>
            <p:cNvGrpSpPr/>
            <p:nvPr/>
          </p:nvGrpSpPr>
          <p:grpSpPr>
            <a:xfrm>
              <a:off x="8341543" y="2842933"/>
              <a:ext cx="569676" cy="380612"/>
              <a:chOff x="8341543" y="2282008"/>
              <a:chExt cx="569676" cy="380612"/>
            </a:xfrm>
          </p:grpSpPr>
          <p:sp>
            <p:nvSpPr>
              <p:cNvPr id="818" name="Google Shape;818;p11"/>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11"/>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0" name="Google Shape;820;p11"/>
            <p:cNvGrpSpPr/>
            <p:nvPr/>
          </p:nvGrpSpPr>
          <p:grpSpPr>
            <a:xfrm>
              <a:off x="8341543" y="3403858"/>
              <a:ext cx="569676" cy="380612"/>
              <a:chOff x="8341543" y="2282008"/>
              <a:chExt cx="569676" cy="380612"/>
            </a:xfrm>
          </p:grpSpPr>
          <p:sp>
            <p:nvSpPr>
              <p:cNvPr id="821" name="Google Shape;821;p11"/>
              <p:cNvSpPr/>
              <p:nvPr/>
            </p:nvSpPr>
            <p:spPr>
              <a:xfrm>
                <a:off x="8341543" y="2361783"/>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rgbClr val="595959">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11"/>
              <p:cNvSpPr/>
              <p:nvPr/>
            </p:nvSpPr>
            <p:spPr>
              <a:xfrm>
                <a:off x="8341543" y="2282008"/>
                <a:ext cx="569676" cy="300837"/>
              </a:xfrm>
              <a:custGeom>
                <a:avLst/>
                <a:gdLst/>
                <a:ahLst/>
                <a:cxnLst/>
                <a:rect l="l" t="t" r="r" b="b"/>
                <a:pathLst>
                  <a:path w="18186" h="9226" extrusionOk="0">
                    <a:moveTo>
                      <a:pt x="0" y="1"/>
                    </a:moveTo>
                    <a:lnTo>
                      <a:pt x="0" y="9226"/>
                    </a:lnTo>
                    <a:lnTo>
                      <a:pt x="18186" y="9226"/>
                    </a:lnTo>
                    <a:lnTo>
                      <a:pt x="16673" y="4462"/>
                    </a:lnTo>
                    <a:lnTo>
                      <a:pt x="18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3" name="Google Shape;823;p11"/>
            <p:cNvSpPr/>
            <p:nvPr/>
          </p:nvSpPr>
          <p:spPr>
            <a:xfrm>
              <a:off x="8341543" y="4367943"/>
              <a:ext cx="569676" cy="308239"/>
            </a:xfrm>
            <a:custGeom>
              <a:avLst/>
              <a:gdLst/>
              <a:ahLst/>
              <a:cxnLst/>
              <a:rect l="l" t="t" r="r" b="b"/>
              <a:pathLst>
                <a:path w="18186" h="9453" extrusionOk="0">
                  <a:moveTo>
                    <a:pt x="0" y="0"/>
                  </a:moveTo>
                  <a:lnTo>
                    <a:pt x="0" y="9452"/>
                  </a:lnTo>
                  <a:lnTo>
                    <a:pt x="18186" y="9452"/>
                  </a:lnTo>
                  <a:lnTo>
                    <a:pt x="16824" y="4613"/>
                  </a:lnTo>
                  <a:lnTo>
                    <a:pt x="1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11"/>
            <p:cNvSpPr/>
            <p:nvPr/>
          </p:nvSpPr>
          <p:spPr>
            <a:xfrm>
              <a:off x="395894" y="219519"/>
              <a:ext cx="8053438" cy="4788281"/>
            </a:xfrm>
            <a:custGeom>
              <a:avLst/>
              <a:gdLst/>
              <a:ahLst/>
              <a:cxnLst/>
              <a:rect l="l" t="t" r="r" b="b"/>
              <a:pathLst>
                <a:path w="257093" h="146846" extrusionOk="0">
                  <a:moveTo>
                    <a:pt x="7146" y="1"/>
                  </a:moveTo>
                  <a:cubicBezTo>
                    <a:pt x="3177" y="1"/>
                    <a:pt x="1" y="3214"/>
                    <a:pt x="1" y="7146"/>
                  </a:cubicBezTo>
                  <a:lnTo>
                    <a:pt x="1" y="139700"/>
                  </a:lnTo>
                  <a:cubicBezTo>
                    <a:pt x="1" y="143632"/>
                    <a:pt x="3177" y="146845"/>
                    <a:pt x="7146" y="146845"/>
                  </a:cubicBezTo>
                  <a:lnTo>
                    <a:pt x="249947" y="146845"/>
                  </a:lnTo>
                  <a:cubicBezTo>
                    <a:pt x="253879" y="146845"/>
                    <a:pt x="257093" y="143632"/>
                    <a:pt x="257093" y="139700"/>
                  </a:cubicBezTo>
                  <a:lnTo>
                    <a:pt x="257093" y="7146"/>
                  </a:lnTo>
                  <a:cubicBezTo>
                    <a:pt x="257093" y="3214"/>
                    <a:pt x="253879" y="1"/>
                    <a:pt x="249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5" name="Google Shape;825;p11"/>
          <p:cNvSpPr txBox="1">
            <a:spLocks noGrp="1"/>
          </p:cNvSpPr>
          <p:nvPr>
            <p:ph type="title" hasCustomPrompt="1"/>
          </p:nvPr>
        </p:nvSpPr>
        <p:spPr>
          <a:xfrm>
            <a:off x="1816863" y="1707588"/>
            <a:ext cx="5511600" cy="1401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7200"/>
              <a:buNone/>
              <a:defRPr sz="9000">
                <a:solidFill>
                  <a:schemeClr val="accent1"/>
                </a:solidFill>
              </a:defRPr>
            </a:lvl1pPr>
            <a:lvl2pPr lvl="1" algn="ctr">
              <a:spcBef>
                <a:spcPts val="0"/>
              </a:spcBef>
              <a:spcAft>
                <a:spcPts val="0"/>
              </a:spcAft>
              <a:buClr>
                <a:schemeClr val="accent1"/>
              </a:buClr>
              <a:buSzPts val="7200"/>
              <a:buNone/>
              <a:defRPr sz="7200">
                <a:solidFill>
                  <a:schemeClr val="accent1"/>
                </a:solidFill>
              </a:defRPr>
            </a:lvl2pPr>
            <a:lvl3pPr lvl="2" algn="ctr">
              <a:spcBef>
                <a:spcPts val="0"/>
              </a:spcBef>
              <a:spcAft>
                <a:spcPts val="0"/>
              </a:spcAft>
              <a:buClr>
                <a:schemeClr val="accent1"/>
              </a:buClr>
              <a:buSzPts val="7200"/>
              <a:buNone/>
              <a:defRPr sz="7200">
                <a:solidFill>
                  <a:schemeClr val="accent1"/>
                </a:solidFill>
              </a:defRPr>
            </a:lvl3pPr>
            <a:lvl4pPr lvl="3" algn="ctr">
              <a:spcBef>
                <a:spcPts val="0"/>
              </a:spcBef>
              <a:spcAft>
                <a:spcPts val="0"/>
              </a:spcAft>
              <a:buClr>
                <a:schemeClr val="accent1"/>
              </a:buClr>
              <a:buSzPts val="7200"/>
              <a:buNone/>
              <a:defRPr sz="7200">
                <a:solidFill>
                  <a:schemeClr val="accent1"/>
                </a:solidFill>
              </a:defRPr>
            </a:lvl4pPr>
            <a:lvl5pPr lvl="4" algn="ctr">
              <a:spcBef>
                <a:spcPts val="0"/>
              </a:spcBef>
              <a:spcAft>
                <a:spcPts val="0"/>
              </a:spcAft>
              <a:buClr>
                <a:schemeClr val="accent1"/>
              </a:buClr>
              <a:buSzPts val="7200"/>
              <a:buNone/>
              <a:defRPr sz="7200">
                <a:solidFill>
                  <a:schemeClr val="accent1"/>
                </a:solidFill>
              </a:defRPr>
            </a:lvl5pPr>
            <a:lvl6pPr lvl="5" algn="ctr">
              <a:spcBef>
                <a:spcPts val="0"/>
              </a:spcBef>
              <a:spcAft>
                <a:spcPts val="0"/>
              </a:spcAft>
              <a:buClr>
                <a:schemeClr val="accent1"/>
              </a:buClr>
              <a:buSzPts val="7200"/>
              <a:buNone/>
              <a:defRPr sz="7200">
                <a:solidFill>
                  <a:schemeClr val="accent1"/>
                </a:solidFill>
              </a:defRPr>
            </a:lvl6pPr>
            <a:lvl7pPr lvl="6" algn="ctr">
              <a:spcBef>
                <a:spcPts val="0"/>
              </a:spcBef>
              <a:spcAft>
                <a:spcPts val="0"/>
              </a:spcAft>
              <a:buClr>
                <a:schemeClr val="accent1"/>
              </a:buClr>
              <a:buSzPts val="7200"/>
              <a:buNone/>
              <a:defRPr sz="7200">
                <a:solidFill>
                  <a:schemeClr val="accent1"/>
                </a:solidFill>
              </a:defRPr>
            </a:lvl7pPr>
            <a:lvl8pPr lvl="7" algn="ctr">
              <a:spcBef>
                <a:spcPts val="0"/>
              </a:spcBef>
              <a:spcAft>
                <a:spcPts val="0"/>
              </a:spcAft>
              <a:buClr>
                <a:schemeClr val="accent1"/>
              </a:buClr>
              <a:buSzPts val="7200"/>
              <a:buNone/>
              <a:defRPr sz="7200">
                <a:solidFill>
                  <a:schemeClr val="accent1"/>
                </a:solidFill>
              </a:defRPr>
            </a:lvl8pPr>
            <a:lvl9pPr lvl="8" algn="ctr">
              <a:spcBef>
                <a:spcPts val="0"/>
              </a:spcBef>
              <a:spcAft>
                <a:spcPts val="0"/>
              </a:spcAft>
              <a:buClr>
                <a:schemeClr val="accent1"/>
              </a:buClr>
              <a:buSzPts val="7200"/>
              <a:buNone/>
              <a:defRPr sz="7200">
                <a:solidFill>
                  <a:schemeClr val="accent1"/>
                </a:solidFill>
              </a:defRPr>
            </a:lvl9pPr>
          </a:lstStyle>
          <a:p>
            <a:r>
              <a:t>xx%</a:t>
            </a:r>
          </a:p>
        </p:txBody>
      </p:sp>
      <p:sp>
        <p:nvSpPr>
          <p:cNvPr id="826" name="Google Shape;826;p11"/>
          <p:cNvSpPr txBox="1">
            <a:spLocks noGrp="1"/>
          </p:cNvSpPr>
          <p:nvPr>
            <p:ph type="subTitle" idx="1"/>
          </p:nvPr>
        </p:nvSpPr>
        <p:spPr>
          <a:xfrm>
            <a:off x="1815538" y="2971813"/>
            <a:ext cx="5511600" cy="464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827" name="Google Shape;827;p11"/>
          <p:cNvSpPr/>
          <p:nvPr/>
        </p:nvSpPr>
        <p:spPr>
          <a:xfrm>
            <a:off x="546317" y="94193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11"/>
          <p:cNvSpPr/>
          <p:nvPr/>
        </p:nvSpPr>
        <p:spPr>
          <a:xfrm>
            <a:off x="281025" y="966589"/>
            <a:ext cx="324527" cy="82660"/>
          </a:xfrm>
          <a:custGeom>
            <a:avLst/>
            <a:gdLst/>
            <a:ahLst/>
            <a:cxnLst/>
            <a:rect l="l" t="t" r="r" b="b"/>
            <a:pathLst>
              <a:path w="10360" h="2535"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11"/>
          <p:cNvSpPr/>
          <p:nvPr/>
        </p:nvSpPr>
        <p:spPr>
          <a:xfrm>
            <a:off x="304707" y="104921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11"/>
          <p:cNvSpPr/>
          <p:nvPr/>
        </p:nvSpPr>
        <p:spPr>
          <a:xfrm>
            <a:off x="605521" y="100728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11"/>
          <p:cNvSpPr/>
          <p:nvPr/>
        </p:nvSpPr>
        <p:spPr>
          <a:xfrm>
            <a:off x="546317" y="1298240"/>
            <a:ext cx="79378" cy="133169"/>
          </a:xfrm>
          <a:custGeom>
            <a:avLst/>
            <a:gdLst/>
            <a:ahLst/>
            <a:cxnLst/>
            <a:rect l="l" t="t" r="r" b="b"/>
            <a:pathLst>
              <a:path w="2534" h="4084" extrusionOk="0">
                <a:moveTo>
                  <a:pt x="1286" y="0"/>
                </a:moveTo>
                <a:cubicBezTo>
                  <a:pt x="567" y="0"/>
                  <a:pt x="0" y="908"/>
                  <a:pt x="0" y="2042"/>
                </a:cubicBezTo>
                <a:cubicBezTo>
                  <a:pt x="0" y="3176"/>
                  <a:pt x="567" y="4083"/>
                  <a:pt x="1286" y="4083"/>
                </a:cubicBezTo>
                <a:cubicBezTo>
                  <a:pt x="1966" y="4083"/>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11"/>
          <p:cNvSpPr/>
          <p:nvPr/>
        </p:nvSpPr>
        <p:spPr>
          <a:xfrm>
            <a:off x="281025" y="1324130"/>
            <a:ext cx="324527" cy="81388"/>
          </a:xfrm>
          <a:custGeom>
            <a:avLst/>
            <a:gdLst/>
            <a:ahLst/>
            <a:cxnLst/>
            <a:rect l="l" t="t" r="r" b="b"/>
            <a:pathLst>
              <a:path w="10360" h="2496" extrusionOk="0">
                <a:moveTo>
                  <a:pt x="794" y="0"/>
                </a:moveTo>
                <a:cubicBezTo>
                  <a:pt x="341" y="0"/>
                  <a:pt x="0" y="567"/>
                  <a:pt x="0" y="1248"/>
                </a:cubicBezTo>
                <a:cubicBezTo>
                  <a:pt x="0" y="1928"/>
                  <a:pt x="341" y="2495"/>
                  <a:pt x="794" y="2495"/>
                </a:cubicBezTo>
                <a:lnTo>
                  <a:pt x="9566" y="2495"/>
                </a:lnTo>
                <a:cubicBezTo>
                  <a:pt x="10019" y="2495"/>
                  <a:pt x="10360" y="1928"/>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11"/>
          <p:cNvSpPr/>
          <p:nvPr/>
        </p:nvSpPr>
        <p:spPr>
          <a:xfrm>
            <a:off x="304707" y="14054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11"/>
          <p:cNvSpPr/>
          <p:nvPr/>
        </p:nvSpPr>
        <p:spPr>
          <a:xfrm>
            <a:off x="605521" y="136479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11"/>
          <p:cNvSpPr/>
          <p:nvPr/>
        </p:nvSpPr>
        <p:spPr>
          <a:xfrm>
            <a:off x="282216" y="1335217"/>
            <a:ext cx="323337" cy="70302"/>
          </a:xfrm>
          <a:custGeom>
            <a:avLst/>
            <a:gdLst/>
            <a:ahLst/>
            <a:cxnLst/>
            <a:rect l="l" t="t" r="r" b="b"/>
            <a:pathLst>
              <a:path w="10322" h="2156" extrusionOk="0">
                <a:moveTo>
                  <a:pt x="10057" y="0"/>
                </a:moveTo>
                <a:lnTo>
                  <a:pt x="10057" y="0"/>
                </a:lnTo>
                <a:cubicBezTo>
                  <a:pt x="10095" y="76"/>
                  <a:pt x="10095" y="190"/>
                  <a:pt x="10095" y="303"/>
                </a:cubicBezTo>
                <a:cubicBezTo>
                  <a:pt x="10095" y="983"/>
                  <a:pt x="9755" y="1551"/>
                  <a:pt x="9301" y="1551"/>
                </a:cubicBezTo>
                <a:lnTo>
                  <a:pt x="530" y="1551"/>
                </a:lnTo>
                <a:cubicBezTo>
                  <a:pt x="303" y="1551"/>
                  <a:pt x="114" y="1437"/>
                  <a:pt x="0" y="1210"/>
                </a:cubicBezTo>
                <a:lnTo>
                  <a:pt x="0" y="1210"/>
                </a:lnTo>
                <a:cubicBezTo>
                  <a:pt x="76" y="1740"/>
                  <a:pt x="378" y="2118"/>
                  <a:pt x="719" y="2155"/>
                </a:cubicBezTo>
                <a:lnTo>
                  <a:pt x="9528" y="2155"/>
                </a:lnTo>
                <a:cubicBezTo>
                  <a:pt x="9981" y="2155"/>
                  <a:pt x="10322" y="1588"/>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11"/>
          <p:cNvSpPr/>
          <p:nvPr/>
        </p:nvSpPr>
        <p:spPr>
          <a:xfrm>
            <a:off x="546317" y="1655749"/>
            <a:ext cx="79378" cy="131930"/>
          </a:xfrm>
          <a:custGeom>
            <a:avLst/>
            <a:gdLst/>
            <a:ahLst/>
            <a:cxnLst/>
            <a:rect l="l" t="t" r="r" b="b"/>
            <a:pathLst>
              <a:path w="2534" h="4046" extrusionOk="0">
                <a:moveTo>
                  <a:pt x="1286" y="0"/>
                </a:moveTo>
                <a:cubicBezTo>
                  <a:pt x="567" y="0"/>
                  <a:pt x="0" y="908"/>
                  <a:pt x="0" y="2004"/>
                </a:cubicBezTo>
                <a:cubicBezTo>
                  <a:pt x="0" y="3138"/>
                  <a:pt x="567" y="4046"/>
                  <a:pt x="1286" y="4046"/>
                </a:cubicBezTo>
                <a:cubicBezTo>
                  <a:pt x="1966" y="4046"/>
                  <a:pt x="2533" y="3138"/>
                  <a:pt x="2533" y="2004"/>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11"/>
          <p:cNvSpPr/>
          <p:nvPr/>
        </p:nvSpPr>
        <p:spPr>
          <a:xfrm>
            <a:off x="281025" y="1680400"/>
            <a:ext cx="324527" cy="82627"/>
          </a:xfrm>
          <a:custGeom>
            <a:avLst/>
            <a:gdLst/>
            <a:ahLst/>
            <a:cxnLst/>
            <a:rect l="l" t="t" r="r" b="b"/>
            <a:pathLst>
              <a:path w="10360" h="2534" extrusionOk="0">
                <a:moveTo>
                  <a:pt x="794" y="1"/>
                </a:moveTo>
                <a:cubicBezTo>
                  <a:pt x="341" y="1"/>
                  <a:pt x="0" y="568"/>
                  <a:pt x="0" y="1248"/>
                </a:cubicBezTo>
                <a:cubicBezTo>
                  <a:pt x="0" y="1967"/>
                  <a:pt x="341" y="2534"/>
                  <a:pt x="794" y="2534"/>
                </a:cubicBezTo>
                <a:lnTo>
                  <a:pt x="9566" y="2534"/>
                </a:lnTo>
                <a:cubicBezTo>
                  <a:pt x="10019" y="2534"/>
                  <a:pt x="10360" y="1967"/>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11"/>
          <p:cNvSpPr/>
          <p:nvPr/>
        </p:nvSpPr>
        <p:spPr>
          <a:xfrm>
            <a:off x="304707" y="1761756"/>
            <a:ext cx="32014" cy="1272"/>
          </a:xfrm>
          <a:custGeom>
            <a:avLst/>
            <a:gdLst/>
            <a:ahLst/>
            <a:cxnLst/>
            <a:rect l="l" t="t" r="r" b="b"/>
            <a:pathLst>
              <a:path w="1022" h="39" extrusionOk="0">
                <a:moveTo>
                  <a:pt x="1021" y="39"/>
                </a:moveTo>
                <a:lnTo>
                  <a:pt x="38" y="39"/>
                </a:lnTo>
                <a:cubicBezTo>
                  <a:pt x="38" y="39"/>
                  <a:pt x="38" y="39"/>
                  <a:pt x="38" y="39"/>
                </a:cubicBezTo>
                <a:cubicBezTo>
                  <a:pt x="38" y="39"/>
                  <a:pt x="38" y="39"/>
                  <a:pt x="38" y="39"/>
                </a:cubicBezTo>
                <a:lnTo>
                  <a:pt x="1021" y="39"/>
                </a:lnTo>
                <a:lnTo>
                  <a:pt x="1021" y="39"/>
                </a:lnTo>
                <a:close/>
                <a:moveTo>
                  <a:pt x="1" y="39"/>
                </a:moveTo>
                <a:lnTo>
                  <a:pt x="1" y="39"/>
                </a:lnTo>
                <a:lnTo>
                  <a:pt x="1" y="39"/>
                </a:lnTo>
                <a:close/>
                <a:moveTo>
                  <a:pt x="1" y="39"/>
                </a:moveTo>
                <a:lnTo>
                  <a:pt x="1" y="39"/>
                </a:lnTo>
                <a:lnTo>
                  <a:pt x="1" y="39"/>
                </a:lnTo>
                <a:close/>
                <a:moveTo>
                  <a:pt x="1" y="39"/>
                </a:moveTo>
                <a:lnTo>
                  <a:pt x="1" y="39"/>
                </a:lnTo>
                <a:lnTo>
                  <a:pt x="1" y="39"/>
                </a:lnTo>
                <a:close/>
                <a:moveTo>
                  <a:pt x="1" y="39"/>
                </a:moveTo>
                <a:cubicBezTo>
                  <a:pt x="1" y="39"/>
                  <a:pt x="1" y="39"/>
                  <a:pt x="1" y="1"/>
                </a:cubicBezTo>
                <a:cubicBezTo>
                  <a:pt x="1" y="39"/>
                  <a:pt x="1" y="39"/>
                  <a:pt x="1" y="39"/>
                </a:cubicBez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11"/>
          <p:cNvSpPr/>
          <p:nvPr/>
        </p:nvSpPr>
        <p:spPr>
          <a:xfrm>
            <a:off x="605521" y="17210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11"/>
          <p:cNvSpPr/>
          <p:nvPr/>
        </p:nvSpPr>
        <p:spPr>
          <a:xfrm>
            <a:off x="282216" y="1691487"/>
            <a:ext cx="323337" cy="71541"/>
          </a:xfrm>
          <a:custGeom>
            <a:avLst/>
            <a:gdLst/>
            <a:ahLst/>
            <a:cxnLst/>
            <a:rect l="l" t="t" r="r" b="b"/>
            <a:pathLst>
              <a:path w="10322" h="2194" extrusionOk="0">
                <a:moveTo>
                  <a:pt x="10057" y="1"/>
                </a:moveTo>
                <a:cubicBezTo>
                  <a:pt x="10095" y="114"/>
                  <a:pt x="10095" y="228"/>
                  <a:pt x="10095" y="303"/>
                </a:cubicBezTo>
                <a:cubicBezTo>
                  <a:pt x="10095" y="1022"/>
                  <a:pt x="9755" y="1589"/>
                  <a:pt x="9301" y="1589"/>
                </a:cubicBezTo>
                <a:lnTo>
                  <a:pt x="530" y="1589"/>
                </a:lnTo>
                <a:cubicBezTo>
                  <a:pt x="303" y="1589"/>
                  <a:pt x="114" y="1438"/>
                  <a:pt x="0" y="1249"/>
                </a:cubicBezTo>
                <a:lnTo>
                  <a:pt x="0" y="1249"/>
                </a:lnTo>
                <a:cubicBezTo>
                  <a:pt x="76" y="1740"/>
                  <a:pt x="340" y="2156"/>
                  <a:pt x="719" y="2156"/>
                </a:cubicBezTo>
                <a:cubicBezTo>
                  <a:pt x="719" y="2194"/>
                  <a:pt x="719" y="2194"/>
                  <a:pt x="719" y="2194"/>
                </a:cubicBezTo>
                <a:lnTo>
                  <a:pt x="9528" y="2194"/>
                </a:lnTo>
                <a:cubicBezTo>
                  <a:pt x="9981" y="2194"/>
                  <a:pt x="10322" y="1627"/>
                  <a:pt x="10322" y="908"/>
                </a:cubicBez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11"/>
          <p:cNvSpPr/>
          <p:nvPr/>
        </p:nvSpPr>
        <p:spPr>
          <a:xfrm>
            <a:off x="546317" y="2012018"/>
            <a:ext cx="79378" cy="133202"/>
          </a:xfrm>
          <a:custGeom>
            <a:avLst/>
            <a:gdLst/>
            <a:ahLst/>
            <a:cxnLst/>
            <a:rect l="l" t="t" r="r" b="b"/>
            <a:pathLst>
              <a:path w="2534" h="4085" extrusionOk="0">
                <a:moveTo>
                  <a:pt x="1286" y="1"/>
                </a:moveTo>
                <a:cubicBezTo>
                  <a:pt x="567" y="1"/>
                  <a:pt x="0" y="908"/>
                  <a:pt x="0" y="2042"/>
                </a:cubicBezTo>
                <a:cubicBezTo>
                  <a:pt x="0" y="3177"/>
                  <a:pt x="567" y="4084"/>
                  <a:pt x="1286" y="4084"/>
                </a:cubicBezTo>
                <a:cubicBezTo>
                  <a:pt x="1966" y="4084"/>
                  <a:pt x="2533" y="3177"/>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11"/>
          <p:cNvSpPr/>
          <p:nvPr/>
        </p:nvSpPr>
        <p:spPr>
          <a:xfrm>
            <a:off x="281025" y="203790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11"/>
          <p:cNvSpPr/>
          <p:nvPr/>
        </p:nvSpPr>
        <p:spPr>
          <a:xfrm>
            <a:off x="304707" y="211929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11"/>
          <p:cNvSpPr/>
          <p:nvPr/>
        </p:nvSpPr>
        <p:spPr>
          <a:xfrm>
            <a:off x="605521" y="2077364"/>
            <a:ext cx="31" cy="1272"/>
          </a:xfrm>
          <a:custGeom>
            <a:avLst/>
            <a:gdLst/>
            <a:ahLst/>
            <a:cxnLst/>
            <a:rect l="l" t="t" r="r" b="b"/>
            <a:pathLst>
              <a:path w="1" h="39" extrusionOk="0">
                <a:moveTo>
                  <a:pt x="1" y="38"/>
                </a:moveTo>
                <a:lnTo>
                  <a:pt x="1" y="38"/>
                </a:lnTo>
                <a:lnTo>
                  <a:pt x="1" y="38"/>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11"/>
          <p:cNvSpPr/>
          <p:nvPr/>
        </p:nvSpPr>
        <p:spPr>
          <a:xfrm>
            <a:off x="282216" y="2049028"/>
            <a:ext cx="323337" cy="70302"/>
          </a:xfrm>
          <a:custGeom>
            <a:avLst/>
            <a:gdLst/>
            <a:ahLst/>
            <a:cxnLst/>
            <a:rect l="l" t="t" r="r" b="b"/>
            <a:pathLst>
              <a:path w="10322" h="2156" extrusionOk="0">
                <a:moveTo>
                  <a:pt x="10057" y="0"/>
                </a:moveTo>
                <a:cubicBezTo>
                  <a:pt x="10095" y="76"/>
                  <a:pt x="10095" y="189"/>
                  <a:pt x="10095" y="303"/>
                </a:cubicBezTo>
                <a:cubicBezTo>
                  <a:pt x="10095" y="983"/>
                  <a:pt x="9755" y="1550"/>
                  <a:pt x="9301" y="1550"/>
                </a:cubicBezTo>
                <a:lnTo>
                  <a:pt x="530" y="1550"/>
                </a:lnTo>
                <a:cubicBezTo>
                  <a:pt x="303" y="1550"/>
                  <a:pt x="114" y="1437"/>
                  <a:pt x="0" y="1210"/>
                </a:cubicBezTo>
                <a:lnTo>
                  <a:pt x="0" y="1210"/>
                </a:lnTo>
                <a:cubicBezTo>
                  <a:pt x="76" y="1739"/>
                  <a:pt x="340" y="2117"/>
                  <a:pt x="719" y="2155"/>
                </a:cubicBezTo>
                <a:lnTo>
                  <a:pt x="9528" y="2155"/>
                </a:lnTo>
                <a:cubicBezTo>
                  <a:pt x="9981" y="2155"/>
                  <a:pt x="10322" y="1588"/>
                  <a:pt x="10322" y="907"/>
                </a:cubicBezTo>
                <a:lnTo>
                  <a:pt x="10322" y="870"/>
                </a:ln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11"/>
          <p:cNvSpPr/>
          <p:nvPr/>
        </p:nvSpPr>
        <p:spPr>
          <a:xfrm>
            <a:off x="546317" y="2369560"/>
            <a:ext cx="79378" cy="131930"/>
          </a:xfrm>
          <a:custGeom>
            <a:avLst/>
            <a:gdLst/>
            <a:ahLst/>
            <a:cxnLst/>
            <a:rect l="l" t="t" r="r" b="b"/>
            <a:pathLst>
              <a:path w="2534" h="4046" extrusionOk="0">
                <a:moveTo>
                  <a:pt x="1286" y="0"/>
                </a:moveTo>
                <a:cubicBezTo>
                  <a:pt x="567" y="0"/>
                  <a:pt x="0" y="907"/>
                  <a:pt x="0" y="2004"/>
                </a:cubicBezTo>
                <a:cubicBezTo>
                  <a:pt x="0" y="3138"/>
                  <a:pt x="567" y="4045"/>
                  <a:pt x="1286" y="4045"/>
                </a:cubicBezTo>
                <a:cubicBezTo>
                  <a:pt x="1966" y="4045"/>
                  <a:pt x="2533" y="3138"/>
                  <a:pt x="2533" y="2004"/>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11"/>
          <p:cNvSpPr/>
          <p:nvPr/>
        </p:nvSpPr>
        <p:spPr>
          <a:xfrm>
            <a:off x="281025" y="2394211"/>
            <a:ext cx="324527" cy="81388"/>
          </a:xfrm>
          <a:custGeom>
            <a:avLst/>
            <a:gdLst/>
            <a:ahLst/>
            <a:cxnLst/>
            <a:rect l="l" t="t" r="r" b="b"/>
            <a:pathLst>
              <a:path w="10360" h="2496" extrusionOk="0">
                <a:moveTo>
                  <a:pt x="794" y="0"/>
                </a:moveTo>
                <a:cubicBezTo>
                  <a:pt x="341" y="0"/>
                  <a:pt x="0" y="567"/>
                  <a:pt x="0" y="1248"/>
                </a:cubicBezTo>
                <a:cubicBezTo>
                  <a:pt x="0" y="1966"/>
                  <a:pt x="341" y="2495"/>
                  <a:pt x="794" y="2495"/>
                </a:cubicBezTo>
                <a:lnTo>
                  <a:pt x="9566" y="2495"/>
                </a:lnTo>
                <a:cubicBezTo>
                  <a:pt x="10019" y="2495"/>
                  <a:pt x="10360" y="1966"/>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11"/>
          <p:cNvSpPr/>
          <p:nvPr/>
        </p:nvSpPr>
        <p:spPr>
          <a:xfrm>
            <a:off x="304707" y="247556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11"/>
          <p:cNvSpPr/>
          <p:nvPr/>
        </p:nvSpPr>
        <p:spPr>
          <a:xfrm>
            <a:off x="605521" y="2434872"/>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11"/>
          <p:cNvSpPr/>
          <p:nvPr/>
        </p:nvSpPr>
        <p:spPr>
          <a:xfrm>
            <a:off x="282216" y="2405297"/>
            <a:ext cx="323337" cy="70302"/>
          </a:xfrm>
          <a:custGeom>
            <a:avLst/>
            <a:gdLst/>
            <a:ahLst/>
            <a:cxnLst/>
            <a:rect l="l" t="t" r="r" b="b"/>
            <a:pathLst>
              <a:path w="10322" h="2156" extrusionOk="0">
                <a:moveTo>
                  <a:pt x="10057" y="0"/>
                </a:moveTo>
                <a:cubicBezTo>
                  <a:pt x="10095" y="114"/>
                  <a:pt x="10095" y="189"/>
                  <a:pt x="10095" y="303"/>
                </a:cubicBezTo>
                <a:cubicBezTo>
                  <a:pt x="10095" y="1021"/>
                  <a:pt x="9755" y="1551"/>
                  <a:pt x="9301" y="1551"/>
                </a:cubicBezTo>
                <a:lnTo>
                  <a:pt x="530" y="1551"/>
                </a:lnTo>
                <a:cubicBezTo>
                  <a:pt x="303" y="1551"/>
                  <a:pt x="114" y="1437"/>
                  <a:pt x="0" y="1248"/>
                </a:cubicBezTo>
                <a:lnTo>
                  <a:pt x="0" y="1248"/>
                </a:lnTo>
                <a:cubicBezTo>
                  <a:pt x="76" y="1777"/>
                  <a:pt x="378" y="2155"/>
                  <a:pt x="719" y="2155"/>
                </a:cubicBezTo>
                <a:lnTo>
                  <a:pt x="9528" y="2155"/>
                </a:lnTo>
                <a:cubicBezTo>
                  <a:pt x="9981" y="2155"/>
                  <a:pt x="10322" y="1626"/>
                  <a:pt x="10322" y="908"/>
                </a:cubicBezTo>
                <a:cubicBezTo>
                  <a:pt x="10322" y="530"/>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11"/>
          <p:cNvSpPr/>
          <p:nvPr/>
        </p:nvSpPr>
        <p:spPr>
          <a:xfrm>
            <a:off x="546317" y="2725829"/>
            <a:ext cx="79378" cy="131930"/>
          </a:xfrm>
          <a:custGeom>
            <a:avLst/>
            <a:gdLst/>
            <a:ahLst/>
            <a:cxnLst/>
            <a:rect l="l" t="t" r="r" b="b"/>
            <a:pathLst>
              <a:path w="2534" h="4046" extrusionOk="0">
                <a:moveTo>
                  <a:pt x="1286" y="0"/>
                </a:moveTo>
                <a:cubicBezTo>
                  <a:pt x="567" y="0"/>
                  <a:pt x="0" y="908"/>
                  <a:pt x="0" y="2042"/>
                </a:cubicBezTo>
                <a:cubicBezTo>
                  <a:pt x="0" y="3138"/>
                  <a:pt x="567" y="4046"/>
                  <a:pt x="1286" y="4046"/>
                </a:cubicBezTo>
                <a:cubicBezTo>
                  <a:pt x="1966" y="4046"/>
                  <a:pt x="2533" y="3138"/>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11"/>
          <p:cNvSpPr/>
          <p:nvPr/>
        </p:nvSpPr>
        <p:spPr>
          <a:xfrm>
            <a:off x="281025" y="2751719"/>
            <a:ext cx="324527" cy="81388"/>
          </a:xfrm>
          <a:custGeom>
            <a:avLst/>
            <a:gdLst/>
            <a:ahLst/>
            <a:cxnLst/>
            <a:rect l="l" t="t" r="r" b="b"/>
            <a:pathLst>
              <a:path w="10360" h="2496" extrusionOk="0">
                <a:moveTo>
                  <a:pt x="794" y="0"/>
                </a:moveTo>
                <a:cubicBezTo>
                  <a:pt x="341" y="0"/>
                  <a:pt x="0" y="530"/>
                  <a:pt x="0" y="1248"/>
                </a:cubicBezTo>
                <a:cubicBezTo>
                  <a:pt x="0" y="1929"/>
                  <a:pt x="341" y="2496"/>
                  <a:pt x="794" y="2496"/>
                </a:cubicBezTo>
                <a:lnTo>
                  <a:pt x="9566" y="2496"/>
                </a:lnTo>
                <a:cubicBezTo>
                  <a:pt x="10019" y="2496"/>
                  <a:pt x="10360" y="1929"/>
                  <a:pt x="10360" y="1248"/>
                </a:cubicBezTo>
                <a:cubicBezTo>
                  <a:pt x="10360" y="530"/>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11"/>
          <p:cNvSpPr/>
          <p:nvPr/>
        </p:nvSpPr>
        <p:spPr>
          <a:xfrm>
            <a:off x="304707" y="283307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11"/>
          <p:cNvSpPr/>
          <p:nvPr/>
        </p:nvSpPr>
        <p:spPr>
          <a:xfrm>
            <a:off x="605521" y="2791174"/>
            <a:ext cx="31" cy="1272"/>
          </a:xfrm>
          <a:custGeom>
            <a:avLst/>
            <a:gdLst/>
            <a:ahLst/>
            <a:cxnLst/>
            <a:rect l="l" t="t" r="r" b="b"/>
            <a:pathLst>
              <a:path w="1" h="39" extrusionOk="0">
                <a:moveTo>
                  <a:pt x="1" y="38"/>
                </a:moveTo>
                <a:lnTo>
                  <a:pt x="1" y="38"/>
                </a:lnTo>
                <a:lnTo>
                  <a:pt x="1" y="38"/>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11"/>
          <p:cNvSpPr/>
          <p:nvPr/>
        </p:nvSpPr>
        <p:spPr>
          <a:xfrm>
            <a:off x="282216" y="2761567"/>
            <a:ext cx="323337" cy="71541"/>
          </a:xfrm>
          <a:custGeom>
            <a:avLst/>
            <a:gdLst/>
            <a:ahLst/>
            <a:cxnLst/>
            <a:rect l="l" t="t" r="r" b="b"/>
            <a:pathLst>
              <a:path w="10322" h="2194" extrusionOk="0">
                <a:moveTo>
                  <a:pt x="10057" y="1"/>
                </a:moveTo>
                <a:cubicBezTo>
                  <a:pt x="10095" y="114"/>
                  <a:pt x="10095" y="228"/>
                  <a:pt x="10095" y="341"/>
                </a:cubicBezTo>
                <a:cubicBezTo>
                  <a:pt x="10095" y="1022"/>
                  <a:pt x="9755" y="1589"/>
                  <a:pt x="9301" y="1589"/>
                </a:cubicBezTo>
                <a:lnTo>
                  <a:pt x="530" y="1589"/>
                </a:lnTo>
                <a:cubicBezTo>
                  <a:pt x="303" y="1589"/>
                  <a:pt x="114" y="1475"/>
                  <a:pt x="0" y="1248"/>
                </a:cubicBezTo>
                <a:lnTo>
                  <a:pt x="0" y="1248"/>
                </a:lnTo>
                <a:cubicBezTo>
                  <a:pt x="76" y="1778"/>
                  <a:pt x="340" y="2156"/>
                  <a:pt x="719" y="2194"/>
                </a:cubicBezTo>
                <a:lnTo>
                  <a:pt x="9528" y="2194"/>
                </a:lnTo>
                <a:cubicBezTo>
                  <a:pt x="9981" y="2194"/>
                  <a:pt x="10322" y="1627"/>
                  <a:pt x="10322" y="946"/>
                </a:cubicBezTo>
                <a:lnTo>
                  <a:pt x="10322" y="908"/>
                </a:lnTo>
                <a:cubicBezTo>
                  <a:pt x="10322" y="568"/>
                  <a:pt x="10208" y="228"/>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11"/>
          <p:cNvSpPr/>
          <p:nvPr/>
        </p:nvSpPr>
        <p:spPr>
          <a:xfrm>
            <a:off x="546317" y="3083338"/>
            <a:ext cx="79378" cy="131963"/>
          </a:xfrm>
          <a:custGeom>
            <a:avLst/>
            <a:gdLst/>
            <a:ahLst/>
            <a:cxnLst/>
            <a:rect l="l" t="t" r="r" b="b"/>
            <a:pathLst>
              <a:path w="2534" h="4047" extrusionOk="0">
                <a:moveTo>
                  <a:pt x="1286" y="1"/>
                </a:moveTo>
                <a:cubicBezTo>
                  <a:pt x="567" y="1"/>
                  <a:pt x="0" y="908"/>
                  <a:pt x="0" y="2004"/>
                </a:cubicBezTo>
                <a:cubicBezTo>
                  <a:pt x="0" y="3139"/>
                  <a:pt x="567" y="4046"/>
                  <a:pt x="1286" y="4046"/>
                </a:cubicBezTo>
                <a:cubicBezTo>
                  <a:pt x="1966" y="4046"/>
                  <a:pt x="2533" y="3139"/>
                  <a:pt x="2533" y="2004"/>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11"/>
          <p:cNvSpPr/>
          <p:nvPr/>
        </p:nvSpPr>
        <p:spPr>
          <a:xfrm>
            <a:off x="281025" y="3107989"/>
            <a:ext cx="324527" cy="81421"/>
          </a:xfrm>
          <a:custGeom>
            <a:avLst/>
            <a:gdLst/>
            <a:ahLst/>
            <a:cxnLst/>
            <a:rect l="l" t="t" r="r" b="b"/>
            <a:pathLst>
              <a:path w="10360" h="2497" extrusionOk="0">
                <a:moveTo>
                  <a:pt x="794" y="1"/>
                </a:moveTo>
                <a:cubicBezTo>
                  <a:pt x="341" y="1"/>
                  <a:pt x="0" y="568"/>
                  <a:pt x="0" y="1248"/>
                </a:cubicBezTo>
                <a:cubicBezTo>
                  <a:pt x="0" y="1929"/>
                  <a:pt x="341" y="2496"/>
                  <a:pt x="794" y="2496"/>
                </a:cubicBezTo>
                <a:lnTo>
                  <a:pt x="9566" y="2496"/>
                </a:lnTo>
                <a:cubicBezTo>
                  <a:pt x="10019" y="2496"/>
                  <a:pt x="10360" y="1929"/>
                  <a:pt x="10360" y="1248"/>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11"/>
          <p:cNvSpPr/>
          <p:nvPr/>
        </p:nvSpPr>
        <p:spPr>
          <a:xfrm>
            <a:off x="304707" y="3189377"/>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cubicBezTo>
                  <a:pt x="1" y="0"/>
                  <a:pt x="1" y="0"/>
                  <a:pt x="1" y="0"/>
                </a:cubicBezTo>
                <a:cubicBezTo>
                  <a:pt x="1" y="0"/>
                  <a:pt x="1" y="0"/>
                  <a:pt x="1" y="0"/>
                </a:cubicBez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11"/>
          <p:cNvSpPr/>
          <p:nvPr/>
        </p:nvSpPr>
        <p:spPr>
          <a:xfrm>
            <a:off x="605521" y="314868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11"/>
          <p:cNvSpPr/>
          <p:nvPr/>
        </p:nvSpPr>
        <p:spPr>
          <a:xfrm>
            <a:off x="282216" y="3119108"/>
            <a:ext cx="323337" cy="70302"/>
          </a:xfrm>
          <a:custGeom>
            <a:avLst/>
            <a:gdLst/>
            <a:ahLst/>
            <a:cxnLst/>
            <a:rect l="l" t="t" r="r" b="b"/>
            <a:pathLst>
              <a:path w="10322" h="2156" extrusionOk="0">
                <a:moveTo>
                  <a:pt x="10057" y="0"/>
                </a:moveTo>
                <a:cubicBezTo>
                  <a:pt x="10095" y="113"/>
                  <a:pt x="10095" y="189"/>
                  <a:pt x="10095" y="302"/>
                </a:cubicBezTo>
                <a:cubicBezTo>
                  <a:pt x="10095" y="1021"/>
                  <a:pt x="9755" y="1550"/>
                  <a:pt x="9301" y="1550"/>
                </a:cubicBezTo>
                <a:lnTo>
                  <a:pt x="530" y="1550"/>
                </a:lnTo>
                <a:cubicBezTo>
                  <a:pt x="303" y="1550"/>
                  <a:pt x="114" y="1437"/>
                  <a:pt x="0" y="1248"/>
                </a:cubicBezTo>
                <a:lnTo>
                  <a:pt x="0" y="1248"/>
                </a:lnTo>
                <a:cubicBezTo>
                  <a:pt x="76" y="1739"/>
                  <a:pt x="340" y="2155"/>
                  <a:pt x="719" y="2155"/>
                </a:cubicBezTo>
                <a:lnTo>
                  <a:pt x="9528" y="2155"/>
                </a:lnTo>
                <a:cubicBezTo>
                  <a:pt x="9981" y="2155"/>
                  <a:pt x="10322" y="1588"/>
                  <a:pt x="10322" y="907"/>
                </a:cubicBezTo>
                <a:cubicBezTo>
                  <a:pt x="10322" y="529"/>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11"/>
          <p:cNvSpPr/>
          <p:nvPr/>
        </p:nvSpPr>
        <p:spPr>
          <a:xfrm>
            <a:off x="546317" y="3439640"/>
            <a:ext cx="79378" cy="131930"/>
          </a:xfrm>
          <a:custGeom>
            <a:avLst/>
            <a:gdLst/>
            <a:ahLst/>
            <a:cxnLst/>
            <a:rect l="l" t="t" r="r" b="b"/>
            <a:pathLst>
              <a:path w="2534" h="4046" extrusionOk="0">
                <a:moveTo>
                  <a:pt x="1286" y="0"/>
                </a:moveTo>
                <a:cubicBezTo>
                  <a:pt x="567" y="0"/>
                  <a:pt x="0" y="907"/>
                  <a:pt x="0" y="2042"/>
                </a:cubicBezTo>
                <a:cubicBezTo>
                  <a:pt x="0" y="3138"/>
                  <a:pt x="567" y="4045"/>
                  <a:pt x="1286" y="4045"/>
                </a:cubicBezTo>
                <a:cubicBezTo>
                  <a:pt x="1966" y="4045"/>
                  <a:pt x="2533" y="3138"/>
                  <a:pt x="2533" y="2042"/>
                </a:cubicBezTo>
                <a:cubicBezTo>
                  <a:pt x="2533" y="907"/>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11"/>
          <p:cNvSpPr/>
          <p:nvPr/>
        </p:nvSpPr>
        <p:spPr>
          <a:xfrm>
            <a:off x="281025" y="3465498"/>
            <a:ext cx="324527" cy="81421"/>
          </a:xfrm>
          <a:custGeom>
            <a:avLst/>
            <a:gdLst/>
            <a:ahLst/>
            <a:cxnLst/>
            <a:rect l="l" t="t" r="r" b="b"/>
            <a:pathLst>
              <a:path w="10360" h="2497" extrusionOk="0">
                <a:moveTo>
                  <a:pt x="794" y="1"/>
                </a:moveTo>
                <a:cubicBezTo>
                  <a:pt x="341" y="1"/>
                  <a:pt x="0" y="530"/>
                  <a:pt x="0" y="1249"/>
                </a:cubicBezTo>
                <a:cubicBezTo>
                  <a:pt x="0" y="1929"/>
                  <a:pt x="341" y="2496"/>
                  <a:pt x="794" y="2496"/>
                </a:cubicBezTo>
                <a:lnTo>
                  <a:pt x="9566" y="2496"/>
                </a:lnTo>
                <a:cubicBezTo>
                  <a:pt x="10019" y="2496"/>
                  <a:pt x="10360" y="1929"/>
                  <a:pt x="10360" y="1249"/>
                </a:cubicBezTo>
                <a:cubicBezTo>
                  <a:pt x="10360" y="530"/>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11"/>
          <p:cNvSpPr/>
          <p:nvPr/>
        </p:nvSpPr>
        <p:spPr>
          <a:xfrm>
            <a:off x="304707" y="3546886"/>
            <a:ext cx="32014" cy="33"/>
          </a:xfrm>
          <a:custGeom>
            <a:avLst/>
            <a:gdLst/>
            <a:ahLst/>
            <a:cxnLst/>
            <a:rect l="l" t="t" r="r" b="b"/>
            <a:pathLst>
              <a:path w="1022" h="1" extrusionOk="0">
                <a:moveTo>
                  <a:pt x="1021" y="0"/>
                </a:moveTo>
                <a:lnTo>
                  <a:pt x="38" y="0"/>
                </a:lnTo>
                <a:lnTo>
                  <a:pt x="38" y="0"/>
                </a:lnTo>
                <a:lnTo>
                  <a:pt x="38" y="0"/>
                </a:lnTo>
                <a:lnTo>
                  <a:pt x="1021" y="0"/>
                </a:lnTo>
                <a:lnTo>
                  <a:pt x="102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moveTo>
                  <a:pt x="1" y="0"/>
                </a:moveTo>
                <a:lnTo>
                  <a:pt x="1" y="0"/>
                </a:lnTo>
                <a:lnTo>
                  <a:pt x="1" y="0"/>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11"/>
          <p:cNvSpPr/>
          <p:nvPr/>
        </p:nvSpPr>
        <p:spPr>
          <a:xfrm>
            <a:off x="605521" y="3504953"/>
            <a:ext cx="31" cy="33"/>
          </a:xfrm>
          <a:custGeom>
            <a:avLst/>
            <a:gdLst/>
            <a:ahLst/>
            <a:cxnLst/>
            <a:rect l="l" t="t" r="r" b="b"/>
            <a:pathLst>
              <a:path w="1" h="1" extrusionOk="0">
                <a:moveTo>
                  <a:pt x="1" y="1"/>
                </a:moveTo>
                <a:lnTo>
                  <a:pt x="1" y="1"/>
                </a:lnTo>
                <a:lnTo>
                  <a:pt x="1" y="1"/>
                </a:lnTo>
                <a:close/>
                <a:moveTo>
                  <a:pt x="1" y="1"/>
                </a:moveTo>
                <a:lnTo>
                  <a:pt x="1" y="1"/>
                </a:lnTo>
                <a:lnTo>
                  <a:pt x="1" y="1"/>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11"/>
          <p:cNvSpPr/>
          <p:nvPr/>
        </p:nvSpPr>
        <p:spPr>
          <a:xfrm>
            <a:off x="282216" y="3475378"/>
            <a:ext cx="323337" cy="71541"/>
          </a:xfrm>
          <a:custGeom>
            <a:avLst/>
            <a:gdLst/>
            <a:ahLst/>
            <a:cxnLst/>
            <a:rect l="l" t="t" r="r" b="b"/>
            <a:pathLst>
              <a:path w="10322" h="2194" extrusionOk="0">
                <a:moveTo>
                  <a:pt x="10057" y="0"/>
                </a:moveTo>
                <a:lnTo>
                  <a:pt x="10057" y="0"/>
                </a:ln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6"/>
                </a:cubicBezTo>
                <a:lnTo>
                  <a:pt x="10322" y="908"/>
                </a:lnTo>
                <a:cubicBezTo>
                  <a:pt x="10322" y="568"/>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11"/>
          <p:cNvSpPr/>
          <p:nvPr/>
        </p:nvSpPr>
        <p:spPr>
          <a:xfrm>
            <a:off x="546317" y="3795909"/>
            <a:ext cx="79378" cy="133169"/>
          </a:xfrm>
          <a:custGeom>
            <a:avLst/>
            <a:gdLst/>
            <a:ahLst/>
            <a:cxnLst/>
            <a:rect l="l" t="t" r="r" b="b"/>
            <a:pathLst>
              <a:path w="2534" h="4084" extrusionOk="0">
                <a:moveTo>
                  <a:pt x="1286" y="0"/>
                </a:moveTo>
                <a:cubicBezTo>
                  <a:pt x="567" y="0"/>
                  <a:pt x="0" y="908"/>
                  <a:pt x="0" y="2042"/>
                </a:cubicBezTo>
                <a:cubicBezTo>
                  <a:pt x="0" y="3176"/>
                  <a:pt x="567" y="4084"/>
                  <a:pt x="1286" y="4084"/>
                </a:cubicBezTo>
                <a:cubicBezTo>
                  <a:pt x="1966" y="4084"/>
                  <a:pt x="2533" y="3176"/>
                  <a:pt x="2533" y="2042"/>
                </a:cubicBezTo>
                <a:cubicBezTo>
                  <a:pt x="2533" y="908"/>
                  <a:pt x="1966" y="0"/>
                  <a:pt x="1286" y="0"/>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11"/>
          <p:cNvSpPr/>
          <p:nvPr/>
        </p:nvSpPr>
        <p:spPr>
          <a:xfrm>
            <a:off x="281025" y="3821800"/>
            <a:ext cx="324527" cy="81388"/>
          </a:xfrm>
          <a:custGeom>
            <a:avLst/>
            <a:gdLst/>
            <a:ahLst/>
            <a:cxnLst/>
            <a:rect l="l" t="t" r="r" b="b"/>
            <a:pathLst>
              <a:path w="10360" h="2496" extrusionOk="0">
                <a:moveTo>
                  <a:pt x="794" y="0"/>
                </a:moveTo>
                <a:cubicBezTo>
                  <a:pt x="341" y="0"/>
                  <a:pt x="0" y="567"/>
                  <a:pt x="0" y="1248"/>
                </a:cubicBezTo>
                <a:cubicBezTo>
                  <a:pt x="0" y="1929"/>
                  <a:pt x="341" y="2496"/>
                  <a:pt x="794" y="2496"/>
                </a:cubicBezTo>
                <a:lnTo>
                  <a:pt x="9566" y="2496"/>
                </a:lnTo>
                <a:cubicBezTo>
                  <a:pt x="10019" y="2496"/>
                  <a:pt x="10360" y="1929"/>
                  <a:pt x="10360" y="1248"/>
                </a:cubicBezTo>
                <a:cubicBezTo>
                  <a:pt x="10360" y="567"/>
                  <a:pt x="10019" y="0"/>
                  <a:pt x="9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11"/>
          <p:cNvSpPr/>
          <p:nvPr/>
        </p:nvSpPr>
        <p:spPr>
          <a:xfrm>
            <a:off x="304707" y="3903155"/>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cubicBezTo>
                  <a:pt x="1" y="1"/>
                  <a:pt x="1" y="1"/>
                  <a:pt x="1" y="1"/>
                </a:cubicBezTo>
                <a:cubicBezTo>
                  <a:pt x="1" y="1"/>
                  <a:pt x="1" y="1"/>
                  <a:pt x="1" y="1"/>
                </a:cubicBez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11"/>
          <p:cNvSpPr/>
          <p:nvPr/>
        </p:nvSpPr>
        <p:spPr>
          <a:xfrm>
            <a:off x="605521" y="3862494"/>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11"/>
          <p:cNvSpPr/>
          <p:nvPr/>
        </p:nvSpPr>
        <p:spPr>
          <a:xfrm>
            <a:off x="282216" y="3832886"/>
            <a:ext cx="323337" cy="70302"/>
          </a:xfrm>
          <a:custGeom>
            <a:avLst/>
            <a:gdLst/>
            <a:ahLst/>
            <a:cxnLst/>
            <a:rect l="l" t="t" r="r" b="b"/>
            <a:pathLst>
              <a:path w="10322" h="2156" extrusionOk="0">
                <a:moveTo>
                  <a:pt x="10057" y="1"/>
                </a:moveTo>
                <a:lnTo>
                  <a:pt x="10057" y="1"/>
                </a:lnTo>
                <a:cubicBezTo>
                  <a:pt x="10095" y="76"/>
                  <a:pt x="10095" y="190"/>
                  <a:pt x="10095" y="303"/>
                </a:cubicBezTo>
                <a:cubicBezTo>
                  <a:pt x="10095" y="984"/>
                  <a:pt x="9755" y="1551"/>
                  <a:pt x="9301" y="1551"/>
                </a:cubicBezTo>
                <a:lnTo>
                  <a:pt x="530" y="1551"/>
                </a:lnTo>
                <a:cubicBezTo>
                  <a:pt x="303" y="1551"/>
                  <a:pt x="114" y="1437"/>
                  <a:pt x="0" y="1210"/>
                </a:cubicBezTo>
                <a:lnTo>
                  <a:pt x="0" y="1210"/>
                </a:lnTo>
                <a:cubicBezTo>
                  <a:pt x="76" y="1740"/>
                  <a:pt x="340" y="2118"/>
                  <a:pt x="719" y="2156"/>
                </a:cubicBezTo>
                <a:lnTo>
                  <a:pt x="9528" y="2156"/>
                </a:lnTo>
                <a:cubicBezTo>
                  <a:pt x="9981" y="2156"/>
                  <a:pt x="10322" y="1589"/>
                  <a:pt x="10322" y="908"/>
                </a:cubicBezTo>
                <a:cubicBezTo>
                  <a:pt x="10322" y="530"/>
                  <a:pt x="10208" y="227"/>
                  <a:pt x="10057"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11"/>
          <p:cNvSpPr/>
          <p:nvPr/>
        </p:nvSpPr>
        <p:spPr>
          <a:xfrm>
            <a:off x="546317" y="4153418"/>
            <a:ext cx="79378" cy="131963"/>
          </a:xfrm>
          <a:custGeom>
            <a:avLst/>
            <a:gdLst/>
            <a:ahLst/>
            <a:cxnLst/>
            <a:rect l="l" t="t" r="r" b="b"/>
            <a:pathLst>
              <a:path w="2534" h="4047" extrusionOk="0">
                <a:moveTo>
                  <a:pt x="1286" y="1"/>
                </a:moveTo>
                <a:cubicBezTo>
                  <a:pt x="567" y="1"/>
                  <a:pt x="0" y="908"/>
                  <a:pt x="0" y="2042"/>
                </a:cubicBezTo>
                <a:cubicBezTo>
                  <a:pt x="0" y="3139"/>
                  <a:pt x="567" y="4046"/>
                  <a:pt x="1286" y="4046"/>
                </a:cubicBezTo>
                <a:cubicBezTo>
                  <a:pt x="1966" y="4046"/>
                  <a:pt x="2533" y="3139"/>
                  <a:pt x="2533" y="2042"/>
                </a:cubicBezTo>
                <a:cubicBezTo>
                  <a:pt x="2533" y="908"/>
                  <a:pt x="1966" y="1"/>
                  <a:pt x="1286" y="1"/>
                </a:cubicBezTo>
                <a:close/>
              </a:path>
            </a:pathLst>
          </a:custGeom>
          <a:solidFill>
            <a:srgbClr val="E2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11"/>
          <p:cNvSpPr/>
          <p:nvPr/>
        </p:nvSpPr>
        <p:spPr>
          <a:xfrm>
            <a:off x="281025" y="4178069"/>
            <a:ext cx="324527" cy="82627"/>
          </a:xfrm>
          <a:custGeom>
            <a:avLst/>
            <a:gdLst/>
            <a:ahLst/>
            <a:cxnLst/>
            <a:rect l="l" t="t" r="r" b="b"/>
            <a:pathLst>
              <a:path w="10360" h="2534" extrusionOk="0">
                <a:moveTo>
                  <a:pt x="794" y="1"/>
                </a:moveTo>
                <a:cubicBezTo>
                  <a:pt x="341" y="1"/>
                  <a:pt x="0" y="568"/>
                  <a:pt x="0" y="1286"/>
                </a:cubicBezTo>
                <a:cubicBezTo>
                  <a:pt x="0" y="1967"/>
                  <a:pt x="341" y="2534"/>
                  <a:pt x="794" y="2534"/>
                </a:cubicBezTo>
                <a:lnTo>
                  <a:pt x="9566" y="2534"/>
                </a:lnTo>
                <a:cubicBezTo>
                  <a:pt x="10019" y="2534"/>
                  <a:pt x="10360" y="1967"/>
                  <a:pt x="10360" y="1286"/>
                </a:cubicBezTo>
                <a:cubicBezTo>
                  <a:pt x="10360" y="568"/>
                  <a:pt x="10019" y="1"/>
                  <a:pt x="9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11"/>
          <p:cNvSpPr/>
          <p:nvPr/>
        </p:nvSpPr>
        <p:spPr>
          <a:xfrm>
            <a:off x="304707" y="4260664"/>
            <a:ext cx="32014" cy="33"/>
          </a:xfrm>
          <a:custGeom>
            <a:avLst/>
            <a:gdLst/>
            <a:ahLst/>
            <a:cxnLst/>
            <a:rect l="l" t="t" r="r" b="b"/>
            <a:pathLst>
              <a:path w="1022" h="1" extrusionOk="0">
                <a:moveTo>
                  <a:pt x="1021" y="1"/>
                </a:moveTo>
                <a:lnTo>
                  <a:pt x="38" y="1"/>
                </a:lnTo>
                <a:lnTo>
                  <a:pt x="38" y="1"/>
                </a:lnTo>
                <a:lnTo>
                  <a:pt x="38" y="1"/>
                </a:lnTo>
                <a:lnTo>
                  <a:pt x="1021" y="1"/>
                </a:lnTo>
                <a:lnTo>
                  <a:pt x="1021" y="1"/>
                </a:lnTo>
                <a:close/>
                <a:moveTo>
                  <a:pt x="1" y="1"/>
                </a:moveTo>
                <a:lnTo>
                  <a:pt x="1" y="1"/>
                </a:lnTo>
                <a:lnTo>
                  <a:pt x="1" y="1"/>
                </a:lnTo>
                <a:close/>
                <a:moveTo>
                  <a:pt x="1" y="1"/>
                </a:moveTo>
                <a:lnTo>
                  <a:pt x="1" y="1"/>
                </a:lnTo>
                <a:lnTo>
                  <a:pt x="1" y="1"/>
                </a:lnTo>
                <a:close/>
                <a:moveTo>
                  <a:pt x="1" y="1"/>
                </a:moveTo>
                <a:lnTo>
                  <a:pt x="1" y="1"/>
                </a:lnTo>
                <a:lnTo>
                  <a:pt x="1" y="1"/>
                </a:lnTo>
                <a:close/>
                <a:moveTo>
                  <a:pt x="1" y="1"/>
                </a:moveTo>
                <a:cubicBezTo>
                  <a:pt x="1" y="1"/>
                  <a:pt x="1" y="1"/>
                  <a:pt x="1" y="1"/>
                </a:cubicBezTo>
                <a:cubicBezTo>
                  <a:pt x="1" y="1"/>
                  <a:pt x="1" y="1"/>
                  <a:pt x="1" y="1"/>
                </a:cubicBezTo>
                <a:close/>
                <a:moveTo>
                  <a:pt x="1" y="1"/>
                </a:moveTo>
                <a:lnTo>
                  <a:pt x="1" y="1"/>
                </a:lnTo>
                <a:lnTo>
                  <a:pt x="1" y="1"/>
                </a:lnTo>
                <a:close/>
              </a:path>
            </a:pathLst>
          </a:custGeom>
          <a:solidFill>
            <a:srgbClr val="6C2D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11"/>
          <p:cNvSpPr/>
          <p:nvPr/>
        </p:nvSpPr>
        <p:spPr>
          <a:xfrm>
            <a:off x="605521" y="4218763"/>
            <a:ext cx="31" cy="33"/>
          </a:xfrm>
          <a:custGeom>
            <a:avLst/>
            <a:gdLst/>
            <a:ahLst/>
            <a:cxnLst/>
            <a:rect l="l" t="t" r="r" b="b"/>
            <a:pathLst>
              <a:path w="1" h="1" extrusionOk="0">
                <a:moveTo>
                  <a:pt x="1" y="0"/>
                </a:moveTo>
                <a:lnTo>
                  <a:pt x="1" y="0"/>
                </a:lnTo>
                <a:lnTo>
                  <a:pt x="1" y="0"/>
                </a:lnTo>
                <a:close/>
                <a:moveTo>
                  <a:pt x="1" y="0"/>
                </a:moveTo>
                <a:lnTo>
                  <a:pt x="1" y="0"/>
                </a:lnTo>
                <a:lnTo>
                  <a:pt x="1" y="0"/>
                </a:lnTo>
                <a:close/>
              </a:path>
            </a:pathLst>
          </a:custGeom>
          <a:solidFill>
            <a:srgbClr val="BE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11"/>
          <p:cNvSpPr/>
          <p:nvPr/>
        </p:nvSpPr>
        <p:spPr>
          <a:xfrm>
            <a:off x="282216" y="4189188"/>
            <a:ext cx="323337" cy="71508"/>
          </a:xfrm>
          <a:custGeom>
            <a:avLst/>
            <a:gdLst/>
            <a:ahLst/>
            <a:cxnLst/>
            <a:rect l="l" t="t" r="r" b="b"/>
            <a:pathLst>
              <a:path w="10322" h="2193" extrusionOk="0">
                <a:moveTo>
                  <a:pt x="10057" y="0"/>
                </a:moveTo>
                <a:lnTo>
                  <a:pt x="10057" y="0"/>
                </a:lnTo>
                <a:cubicBezTo>
                  <a:pt x="10095" y="113"/>
                  <a:pt x="10095" y="227"/>
                  <a:pt x="10095" y="340"/>
                </a:cubicBezTo>
                <a:cubicBezTo>
                  <a:pt x="10095" y="1021"/>
                  <a:pt x="9755" y="1588"/>
                  <a:pt x="9301" y="1588"/>
                </a:cubicBezTo>
                <a:lnTo>
                  <a:pt x="530" y="1588"/>
                </a:lnTo>
                <a:cubicBezTo>
                  <a:pt x="303" y="1588"/>
                  <a:pt x="114" y="1437"/>
                  <a:pt x="0" y="1248"/>
                </a:cubicBezTo>
                <a:lnTo>
                  <a:pt x="0" y="1248"/>
                </a:lnTo>
                <a:cubicBezTo>
                  <a:pt x="76" y="1777"/>
                  <a:pt x="378" y="2155"/>
                  <a:pt x="719" y="2193"/>
                </a:cubicBezTo>
                <a:lnTo>
                  <a:pt x="9528" y="2193"/>
                </a:lnTo>
                <a:cubicBezTo>
                  <a:pt x="9981" y="2193"/>
                  <a:pt x="10322" y="1626"/>
                  <a:pt x="10322" y="945"/>
                </a:cubicBezTo>
                <a:lnTo>
                  <a:pt x="10322" y="907"/>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11"/>
          <p:cNvSpPr/>
          <p:nvPr/>
        </p:nvSpPr>
        <p:spPr>
          <a:xfrm>
            <a:off x="282216" y="977708"/>
            <a:ext cx="323337" cy="71541"/>
          </a:xfrm>
          <a:custGeom>
            <a:avLst/>
            <a:gdLst/>
            <a:ahLst/>
            <a:cxnLst/>
            <a:rect l="l" t="t" r="r" b="b"/>
            <a:pathLst>
              <a:path w="10322" h="2194" extrusionOk="0">
                <a:moveTo>
                  <a:pt x="10057" y="0"/>
                </a:moveTo>
                <a:cubicBezTo>
                  <a:pt x="10095" y="114"/>
                  <a:pt x="10095" y="227"/>
                  <a:pt x="10095" y="341"/>
                </a:cubicBezTo>
                <a:cubicBezTo>
                  <a:pt x="10095" y="1021"/>
                  <a:pt x="9755" y="1588"/>
                  <a:pt x="9301" y="1588"/>
                </a:cubicBezTo>
                <a:lnTo>
                  <a:pt x="530" y="1588"/>
                </a:lnTo>
                <a:cubicBezTo>
                  <a:pt x="303" y="1588"/>
                  <a:pt x="114" y="1437"/>
                  <a:pt x="0" y="1248"/>
                </a:cubicBezTo>
                <a:lnTo>
                  <a:pt x="0" y="1248"/>
                </a:lnTo>
                <a:cubicBezTo>
                  <a:pt x="76" y="1777"/>
                  <a:pt x="340" y="2155"/>
                  <a:pt x="719" y="2193"/>
                </a:cubicBezTo>
                <a:lnTo>
                  <a:pt x="9528" y="2193"/>
                </a:lnTo>
                <a:cubicBezTo>
                  <a:pt x="9981" y="2193"/>
                  <a:pt x="10322" y="1626"/>
                  <a:pt x="10322" y="945"/>
                </a:cubicBezTo>
                <a:lnTo>
                  <a:pt x="10322" y="908"/>
                </a:lnTo>
                <a:cubicBezTo>
                  <a:pt x="10322" y="567"/>
                  <a:pt x="10208" y="227"/>
                  <a:pt x="10057"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225" y="441350"/>
            <a:ext cx="76914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1pPr>
            <a:lvl2pPr lvl="1"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2pPr>
            <a:lvl3pPr lvl="2"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3pPr>
            <a:lvl4pPr lvl="3"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4pPr>
            <a:lvl5pPr lvl="4"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5pPr>
            <a:lvl6pPr lvl="5"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6pPr>
            <a:lvl7pPr lvl="6"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7pPr>
            <a:lvl8pPr lvl="7"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8pPr>
            <a:lvl9pPr lvl="8" algn="ctr">
              <a:lnSpc>
                <a:spcPct val="80000"/>
              </a:lnSpc>
              <a:spcBef>
                <a:spcPts val="0"/>
              </a:spcBef>
              <a:spcAft>
                <a:spcPts val="0"/>
              </a:spcAft>
              <a:buClr>
                <a:schemeClr val="accent6"/>
              </a:buClr>
              <a:buSzPts val="2800"/>
              <a:buFont typeface="Jua"/>
              <a:buNone/>
              <a:defRPr sz="2800" b="1">
                <a:solidFill>
                  <a:schemeClr val="accent6"/>
                </a:solidFill>
                <a:latin typeface="Jua"/>
                <a:ea typeface="Jua"/>
                <a:cs typeface="Jua"/>
                <a:sym typeface="Ju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1pPr>
            <a:lvl2pPr marL="914400" lvl="1"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2pPr>
            <a:lvl3pPr marL="1371600" lvl="2"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3pPr>
            <a:lvl4pPr marL="1828800" lvl="3"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4pPr>
            <a:lvl5pPr marL="2286000" lvl="4"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5pPr>
            <a:lvl6pPr marL="2743200" lvl="5"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6pPr>
            <a:lvl7pPr marL="3200400" lvl="6"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7pPr>
            <a:lvl8pPr marL="3657600" lvl="7"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8pPr>
            <a:lvl9pPr marL="4114800" lvl="8" indent="-330200">
              <a:lnSpc>
                <a:spcPct val="100000"/>
              </a:lnSpc>
              <a:spcBef>
                <a:spcPts val="0"/>
              </a:spcBef>
              <a:spcAft>
                <a:spcPts val="0"/>
              </a:spcAft>
              <a:buClr>
                <a:srgbClr val="174A80"/>
              </a:buClr>
              <a:buSzPts val="1600"/>
              <a:buFont typeface="Quicksand Medium"/>
              <a:buChar char="■"/>
              <a:defRPr sz="1600">
                <a:solidFill>
                  <a:srgbClr val="174A80"/>
                </a:solidFill>
                <a:latin typeface="Quicksand Medium"/>
                <a:ea typeface="Quicksand Medium"/>
                <a:cs typeface="Quicksand Medium"/>
                <a:sym typeface="Quicksand Medium"/>
              </a:defRPr>
            </a:lvl9pPr>
          </a:lstStyle>
          <a:p>
            <a:endParaRPr/>
          </a:p>
        </p:txBody>
      </p:sp>
    </p:spTree>
  </p:cSld>
  <p:clrMap bg1="dk1" tx1="lt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2" r:id="rId11"/>
    <p:sldLayoutId id="2147483663" r:id="rId12"/>
    <p:sldLayoutId id="2147483664"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8" Type="http://schemas.openxmlformats.org/officeDocument/2006/relationships/hyperlink" Target="https://www.re3data.org/search?query=DNA" TargetMode="External"/><Relationship Id="rId3" Type="http://schemas.openxmlformats.org/officeDocument/2006/relationships/slide" Target="slide3.xml"/><Relationship Id="rId7" Type="http://schemas.openxmlformats.org/officeDocument/2006/relationships/hyperlink" Target="https://www.re3data.org/search?query=Chemicals" TargetMode="External"/><Relationship Id="rId12"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www.ebi.ac.uk/ena/browser/view/EAL24519" TargetMode="External"/><Relationship Id="rId11" Type="http://schemas.openxmlformats.org/officeDocument/2006/relationships/hyperlink" Target="https://www.re3data.org/search?query=RNA" TargetMode="External"/><Relationship Id="rId5" Type="http://schemas.openxmlformats.org/officeDocument/2006/relationships/hyperlink" Target="https://www.ebi.ac.uk/" TargetMode="External"/><Relationship Id="rId10" Type="http://schemas.openxmlformats.org/officeDocument/2006/relationships/hyperlink" Target="https://www.re3data.org/search?query=Proteins" TargetMode="External"/><Relationship Id="rId4" Type="http://schemas.openxmlformats.org/officeDocument/2006/relationships/slide" Target="slide2.xml"/><Relationship Id="rId9" Type="http://schemas.openxmlformats.org/officeDocument/2006/relationships/hyperlink" Target="https://www.re3data.org/search?query=Gen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ebi.ac.uk/ena/browser/api/embl/EAL24519.1?lineLimit=1000"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9"/>
        <p:cNvGrpSpPr/>
        <p:nvPr/>
      </p:nvGrpSpPr>
      <p:grpSpPr>
        <a:xfrm>
          <a:off x="0" y="0"/>
          <a:ext cx="0" cy="0"/>
          <a:chOff x="0" y="0"/>
          <a:chExt cx="0" cy="0"/>
        </a:xfrm>
      </p:grpSpPr>
      <p:sp>
        <p:nvSpPr>
          <p:cNvPr id="1730" name="Google Shape;1730;p23"/>
          <p:cNvSpPr txBox="1">
            <a:spLocks noGrp="1"/>
          </p:cNvSpPr>
          <p:nvPr>
            <p:ph type="ctrTitle"/>
          </p:nvPr>
        </p:nvSpPr>
        <p:spPr>
          <a:xfrm>
            <a:off x="685800" y="590550"/>
            <a:ext cx="7208700" cy="2369200"/>
          </a:xfrm>
          <a:prstGeom prst="rect">
            <a:avLst/>
          </a:prstGeom>
          <a:noFill/>
        </p:spPr>
        <p:txBody>
          <a:bodyPr spcFirstLastPara="1" wrap="square" lIns="91425" tIns="91425" rIns="91425" bIns="91425" anchor="b" anchorCtr="0">
            <a:noAutofit/>
          </a:bodyPr>
          <a:lstStyle/>
          <a:p>
            <a:r>
              <a:rPr lang="en-US" sz="4000" b="0" dirty="0" smtClean="0">
                <a:solidFill>
                  <a:schemeClr val="accent6">
                    <a:lumMod val="20000"/>
                    <a:lumOff val="80000"/>
                  </a:schemeClr>
                </a:solidFill>
                <a:latin typeface="Bahnschrift" pitchFamily="34" charset="0"/>
              </a:rPr>
              <a:t>Embl</a:t>
            </a:r>
            <a:endParaRPr sz="3600" b="0" dirty="0">
              <a:solidFill>
                <a:schemeClr val="accent6">
                  <a:lumMod val="20000"/>
                  <a:lumOff val="80000"/>
                </a:schemeClr>
              </a:solidFill>
              <a:latin typeface="Bahnschrift"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91;p27"/>
          <p:cNvSpPr/>
          <p:nvPr/>
        </p:nvSpPr>
        <p:spPr>
          <a:xfrm rot="-422">
            <a:off x="228899" y="190489"/>
            <a:ext cx="8305509" cy="4876806"/>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dirty="0"/>
          </a:p>
        </p:txBody>
      </p:sp>
      <p:pic>
        <p:nvPicPr>
          <p:cNvPr id="5123" name="Picture 3" descr="C:\Users\TC\OneDrive\Pictures\Screenshots\Screenshot (174).png"/>
          <p:cNvPicPr>
            <a:picLocks noChangeAspect="1" noChangeArrowheads="1"/>
          </p:cNvPicPr>
          <p:nvPr/>
        </p:nvPicPr>
        <p:blipFill rotWithShape="1">
          <a:blip r:embed="rId2">
            <a:extLst>
              <a:ext uri="{28A0092B-C50C-407E-A947-70E740481C1C}">
                <a14:useLocalDpi xmlns:a14="http://schemas.microsoft.com/office/drawing/2010/main" val="0"/>
              </a:ext>
            </a:extLst>
          </a:blip>
          <a:srcRect l="18667" t="31641" r="43558" b="8594"/>
          <a:stretch/>
        </p:blipFill>
        <p:spPr bwMode="auto">
          <a:xfrm>
            <a:off x="1524000" y="461954"/>
            <a:ext cx="491490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34669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Google Shape;1791;p27"/>
          <p:cNvSpPr/>
          <p:nvPr/>
        </p:nvSpPr>
        <p:spPr>
          <a:xfrm rot="-422">
            <a:off x="228899" y="190489"/>
            <a:ext cx="8305509" cy="4876806"/>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98" t="1172" r="12373" b="11719"/>
          <a:stretch/>
        </p:blipFill>
        <p:spPr bwMode="auto">
          <a:xfrm>
            <a:off x="457200" y="514350"/>
            <a:ext cx="7261211" cy="447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descr="C:\Users\TC\OneDrive\Pictures\Screenshots\Screenshot (178).png"/>
          <p:cNvPicPr>
            <a:picLocks noChangeAspect="1" noChangeArrowheads="1"/>
          </p:cNvPicPr>
          <p:nvPr/>
        </p:nvPicPr>
        <p:blipFill rotWithShape="1">
          <a:blip r:embed="rId3">
            <a:extLst>
              <a:ext uri="{28A0092B-C50C-407E-A947-70E740481C1C}">
                <a14:useLocalDpi xmlns:a14="http://schemas.microsoft.com/office/drawing/2010/main" val="0"/>
              </a:ext>
            </a:extLst>
          </a:blip>
          <a:srcRect t="19101"/>
          <a:stretch/>
        </p:blipFill>
        <p:spPr bwMode="auto">
          <a:xfrm>
            <a:off x="4343400" y="1588690"/>
            <a:ext cx="2362200" cy="1768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57670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7691400" cy="572700"/>
          </a:xfrm>
        </p:spPr>
        <p:txBody>
          <a:bodyPr/>
          <a:lstStyle/>
          <a:p>
            <a:r>
              <a:rPr lang="en-US" sz="4000" dirty="0" smtClean="0"/>
              <a:t>Thank you </a:t>
            </a:r>
            <a:endParaRPr lang="en-US" sz="4000" dirty="0"/>
          </a:p>
        </p:txBody>
      </p:sp>
    </p:spTree>
    <p:extLst>
      <p:ext uri="{BB962C8B-B14F-4D97-AF65-F5344CB8AC3E}">
        <p14:creationId xmlns:p14="http://schemas.microsoft.com/office/powerpoint/2010/main" val="44586093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29"/>
          <p:cNvSpPr/>
          <p:nvPr/>
        </p:nvSpPr>
        <p:spPr>
          <a:xfrm>
            <a:off x="762000" y="715611"/>
            <a:ext cx="7543800" cy="4237371"/>
          </a:xfrm>
          <a:prstGeom prst="rect">
            <a:avLst/>
          </a:prstGeom>
          <a:solidFill>
            <a:schemeClr val="accent5">
              <a:lumMod val="40000"/>
              <a:lumOff val="60000"/>
            </a:schemeClr>
          </a:solidFill>
          <a:ln>
            <a:noFill/>
          </a:ln>
          <a:scene3d>
            <a:camera prst="orthographicFront"/>
            <a:lightRig rig="threePt" dir="t"/>
          </a:scene3d>
          <a:sp3d>
            <a:bevelT w="139700" prst="cross"/>
          </a:sp3d>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sp>
        <p:nvSpPr>
          <p:cNvPr id="2332" name="Google Shape;2332;p29"/>
          <p:cNvSpPr/>
          <p:nvPr/>
        </p:nvSpPr>
        <p:spPr>
          <a:xfrm rot="4430286">
            <a:off x="7422102" y="535115"/>
            <a:ext cx="1088253" cy="940366"/>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dirty="0"/>
          </a:p>
        </p:txBody>
      </p:sp>
      <p:grpSp>
        <p:nvGrpSpPr>
          <p:cNvPr id="2339" name="Google Shape;2339;p29"/>
          <p:cNvGrpSpPr/>
          <p:nvPr/>
        </p:nvGrpSpPr>
        <p:grpSpPr>
          <a:xfrm>
            <a:off x="8569288" y="4423863"/>
            <a:ext cx="194021" cy="191487"/>
            <a:chOff x="6232000" y="1435050"/>
            <a:chExt cx="488225" cy="481850"/>
          </a:xfrm>
        </p:grpSpPr>
        <p:sp>
          <p:nvSpPr>
            <p:cNvPr id="2340" name="Google Shape;2340;p29"/>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41" name="Google Shape;2341;p29"/>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42" name="Google Shape;2342;p29"/>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43" name="Google Shape;2343;p29"/>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44" name="Google Shape;2344;p29"/>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345" name="Google Shape;2345;p29">
            <a:hlinkClick r:id="rId3"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346" name="Google Shape;2346;p29">
            <a:hlinkClick r:id="rId3"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347" name="Google Shape;2347;p29">
            <a:hlinkClick r:id="" action="ppaction://noaction"/>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348" name="Google Shape;2348;p29">
            <a:hlinkClick r:id="" action="ppaction://noaction"/>
          </p:cNvPr>
          <p:cNvSpPr txBox="1"/>
          <p:nvPr/>
        </p:nvSpPr>
        <p:spPr>
          <a:xfrm>
            <a:off x="8416250" y="2263998"/>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349" name="Google Shape;2349;p29">
            <a:hlinkClick r:id="" action="ppaction://noaction"/>
          </p:cNvPr>
          <p:cNvSpPr txBox="1"/>
          <p:nvPr/>
        </p:nvSpPr>
        <p:spPr>
          <a:xfrm>
            <a:off x="8416250" y="283429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350" name="Google Shape;2350;p29">
            <a:hlinkClick r:id="" action="ppaction://noaction"/>
          </p:cNvPr>
          <p:cNvSpPr txBox="1"/>
          <p:nvPr/>
        </p:nvSpPr>
        <p:spPr>
          <a:xfrm>
            <a:off x="8416250" y="3396535"/>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351" name="Google Shape;2351;p29">
            <a:hlinkClick r:id="rId4"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6;p24"/>
          <p:cNvSpPr txBox="1">
            <a:spLocks/>
          </p:cNvSpPr>
          <p:nvPr/>
        </p:nvSpPr>
        <p:spPr>
          <a:xfrm>
            <a:off x="5422324" y="2906496"/>
            <a:ext cx="5139002" cy="33608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1pPr>
            <a:lvl2pPr marL="914400" marR="0" lvl="1"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2pPr>
            <a:lvl3pPr marL="1371600" marR="0" lvl="2"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3pPr>
            <a:lvl4pPr marL="1828800" marR="0" lvl="3"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4pPr>
            <a:lvl5pPr marL="2286000" marR="0" lvl="4"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5pPr>
            <a:lvl6pPr marL="2743200" marR="0" lvl="5"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6pPr>
            <a:lvl7pPr marL="3200400" marR="0" lvl="6"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7pPr>
            <a:lvl8pPr marL="3657600" marR="0" lvl="7"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8pPr>
            <a:lvl9pPr marL="4114800" marR="0" lvl="8"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9pPr>
          </a:lstStyle>
          <a:p>
            <a:pPr marL="158750" indent="0"/>
            <a:endParaRPr lang="en-US" sz="1800" dirty="0" smtClean="0"/>
          </a:p>
          <a:p>
            <a:pPr>
              <a:buFont typeface="Arial" pitchFamily="34" charset="0"/>
              <a:buChar char="•"/>
            </a:pPr>
            <a:endParaRPr lang="en-US" sz="1800" dirty="0" smtClean="0"/>
          </a:p>
          <a:p>
            <a:pPr>
              <a:buFont typeface="Arial" pitchFamily="34" charset="0"/>
              <a:buChar char="•"/>
            </a:pPr>
            <a:endParaRPr lang="en-US" sz="1800" dirty="0" smtClean="0"/>
          </a:p>
          <a:p>
            <a:pPr marL="501650" indent="-342900">
              <a:buFont typeface="+mj-lt"/>
              <a:buAutoNum type="arabicPeriod"/>
            </a:pPr>
            <a:endParaRPr lang="en-US" sz="1800" dirty="0" smtClean="0"/>
          </a:p>
          <a:p>
            <a:pPr>
              <a:buFont typeface="Arial" pitchFamily="34" charset="0"/>
              <a:buChar char="•"/>
            </a:pPr>
            <a:endParaRPr lang="en-US" dirty="0" smtClean="0"/>
          </a:p>
          <a:p>
            <a:pPr marL="158750" indent="0"/>
            <a:endParaRPr lang="en-US" dirty="0" smtClean="0"/>
          </a:p>
          <a:p>
            <a:pPr marL="158750" indent="0"/>
            <a:endParaRPr lang="en-US" dirty="0" smtClean="0"/>
          </a:p>
        </p:txBody>
      </p:sp>
      <p:sp>
        <p:nvSpPr>
          <p:cNvPr id="21" name="Google Shape;126;p24"/>
          <p:cNvSpPr txBox="1">
            <a:spLocks/>
          </p:cNvSpPr>
          <p:nvPr/>
        </p:nvSpPr>
        <p:spPr>
          <a:xfrm>
            <a:off x="925400" y="728147"/>
            <a:ext cx="7323250" cy="4246762"/>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1pPr>
            <a:lvl2pPr marL="914400" marR="0" lvl="1"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2pPr>
            <a:lvl3pPr marL="1371600" marR="0" lvl="2"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3pPr>
            <a:lvl4pPr marL="1828800" marR="0" lvl="3"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4pPr>
            <a:lvl5pPr marL="2286000" marR="0" lvl="4"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5pPr>
            <a:lvl6pPr marL="2743200" marR="0" lvl="5"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6pPr>
            <a:lvl7pPr marL="3200400" marR="0" lvl="6"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7pPr>
            <a:lvl8pPr marL="3657600" marR="0" lvl="7"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8pPr>
            <a:lvl9pPr marL="4114800" marR="0" lvl="8" indent="-330200" algn="ctr" rtl="0">
              <a:lnSpc>
                <a:spcPct val="100000"/>
              </a:lnSpc>
              <a:spcBef>
                <a:spcPts val="0"/>
              </a:spcBef>
              <a:spcAft>
                <a:spcPts val="0"/>
              </a:spcAft>
              <a:buClr>
                <a:srgbClr val="174A80"/>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9pPr>
          </a:lstStyle>
          <a:p>
            <a:pPr marL="0" indent="0" algn="l"/>
            <a:r>
              <a:rPr lang="en-US" b="1" u="sng" dirty="0" smtClean="0"/>
              <a:t>Name of repositories </a:t>
            </a:r>
            <a:r>
              <a:rPr lang="en-US" dirty="0" smtClean="0"/>
              <a:t>: (</a:t>
            </a:r>
            <a:r>
              <a:rPr lang="en-US" dirty="0">
                <a:solidFill>
                  <a:srgbClr val="000000"/>
                </a:solidFill>
                <a:latin typeface="Linux Libertine"/>
              </a:rPr>
              <a:t>European Molecular Biology Laboratory</a:t>
            </a:r>
            <a:r>
              <a:rPr lang="en-US" dirty="0" smtClean="0"/>
              <a:t>)</a:t>
            </a:r>
          </a:p>
          <a:p>
            <a:pPr marL="0" indent="0" algn="l"/>
            <a:r>
              <a:rPr lang="en-US" b="1" u="sng" dirty="0" smtClean="0"/>
              <a:t>Description : </a:t>
            </a:r>
          </a:p>
          <a:p>
            <a:pPr marL="285750" indent="-285750" algn="l">
              <a:buFont typeface="Arial" panose="020B0604020202020204" pitchFamily="34" charset="0"/>
              <a:buChar char="•"/>
            </a:pPr>
            <a:r>
              <a:rPr lang="en-US" dirty="0" smtClean="0"/>
              <a:t>EMBL </a:t>
            </a:r>
            <a:r>
              <a:rPr lang="en-US" dirty="0"/>
              <a:t>seeks to better understand the molecular basis of life</a:t>
            </a:r>
          </a:p>
          <a:p>
            <a:pPr marL="285750" indent="-285750" algn="l">
              <a:buFont typeface="Arial" panose="020B0604020202020204" pitchFamily="34" charset="0"/>
              <a:buChar char="•"/>
            </a:pPr>
            <a:r>
              <a:rPr lang="en-US" dirty="0" smtClean="0"/>
              <a:t>The </a:t>
            </a:r>
            <a:r>
              <a:rPr lang="en-US" dirty="0"/>
              <a:t>European Molecular Biology Laboratory (EMBL) Nucleotide Sequence Database  : is a comprehensive collection of primary nucleotide sequences maintained at the European Bioinformatics Institute (EBI)</a:t>
            </a:r>
          </a:p>
          <a:p>
            <a:pPr marL="285750" indent="-285750" algn="l">
              <a:buFont typeface="Arial" panose="020B0604020202020204" pitchFamily="34" charset="0"/>
              <a:buChar char="•"/>
            </a:pPr>
            <a:r>
              <a:rPr lang="en-US" dirty="0"/>
              <a:t>Data are received from genome sequencing </a:t>
            </a:r>
            <a:r>
              <a:rPr lang="en-US" dirty="0" err="1"/>
              <a:t>centres</a:t>
            </a:r>
            <a:r>
              <a:rPr lang="en-US" dirty="0"/>
              <a:t> , New data are released daily into the EMBLNEW database and are immediately available</a:t>
            </a:r>
          </a:p>
          <a:p>
            <a:pPr marL="285750" indent="-285750" algn="l">
              <a:buFont typeface="Arial" panose="020B0604020202020204" pitchFamily="34" charset="0"/>
              <a:buChar char="•"/>
            </a:pPr>
            <a:r>
              <a:rPr lang="en-US" dirty="0"/>
              <a:t>The EMBL and EMBLNEW databases are stored and maintained in an ORACLE data management system</a:t>
            </a:r>
          </a:p>
          <a:p>
            <a:pPr marL="285750" indent="-285750" algn="l">
              <a:buFont typeface="Arial" panose="020B0604020202020204" pitchFamily="34" charset="0"/>
              <a:buChar char="•"/>
            </a:pPr>
            <a:r>
              <a:rPr lang="en-US" dirty="0"/>
              <a:t>The EMBL Database currently consists of 18 divisions with each entry belonging in exactly one division </a:t>
            </a:r>
          </a:p>
          <a:p>
            <a:pPr marL="285750" indent="-285750" algn="l">
              <a:buFont typeface="Arial" panose="020B0604020202020204" pitchFamily="34" charset="0"/>
              <a:buChar char="•"/>
            </a:pPr>
            <a:r>
              <a:rPr lang="en-US" dirty="0"/>
              <a:t>In each entry the division is indicated using the three letter codes, e.g., PRO = Prokaryotes, HUM = Human, PHG = Bacteriophages, PLN = </a:t>
            </a:r>
            <a:r>
              <a:rPr lang="en-US" dirty="0" smtClean="0"/>
              <a:t>Plants </a:t>
            </a:r>
            <a:r>
              <a:rPr lang="en-US" dirty="0" err="1" smtClean="0"/>
              <a:t>etc</a:t>
            </a:r>
            <a:r>
              <a:rPr lang="en-US" dirty="0" smtClean="0"/>
              <a:t> </a:t>
            </a:r>
            <a:endParaRPr lang="en-US" dirty="0"/>
          </a:p>
        </p:txBody>
      </p:sp>
      <p:sp>
        <p:nvSpPr>
          <p:cNvPr id="22" name="Google Shape;125;p24"/>
          <p:cNvSpPr/>
          <p:nvPr/>
        </p:nvSpPr>
        <p:spPr>
          <a:xfrm>
            <a:off x="761999" y="306721"/>
            <a:ext cx="2581625" cy="375888"/>
          </a:xfrm>
          <a:prstGeom prst="rect">
            <a:avLst/>
          </a:prstGeom>
          <a:solidFill>
            <a:schemeClr val="accent5">
              <a:lumMod val="40000"/>
              <a:lumOff val="60000"/>
            </a:schemeClr>
          </a:solidFill>
          <a:ln w="19050" cap="flat" cmpd="sng">
            <a:solidFill>
              <a:schemeClr val="accent5">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tx1">
                    <a:lumMod val="85000"/>
                    <a:lumOff val="15000"/>
                  </a:schemeClr>
                </a:solidFill>
                <a:effectLst>
                  <a:outerShdw blurRad="38100" dist="38100" dir="2700000" algn="tl">
                    <a:srgbClr val="000000">
                      <a:alpha val="43137"/>
                    </a:srgbClr>
                  </a:outerShdw>
                </a:effectLst>
                <a:latin typeface="Arial Rounded MT Bold" pitchFamily="34" charset="0"/>
              </a:rPr>
              <a:t>I</a:t>
            </a:r>
            <a:r>
              <a:rPr lang="en-US" sz="2800" b="1" dirty="0" smtClean="0">
                <a:solidFill>
                  <a:schemeClr val="tx1">
                    <a:lumMod val="85000"/>
                    <a:lumOff val="15000"/>
                  </a:schemeClr>
                </a:solidFill>
                <a:effectLst>
                  <a:outerShdw blurRad="38100" dist="38100" dir="2700000" algn="tl">
                    <a:srgbClr val="000000">
                      <a:alpha val="43137"/>
                    </a:srgbClr>
                  </a:outerShdw>
                </a:effectLst>
                <a:latin typeface="Arial Rounded MT Bold" pitchFamily="34" charset="0"/>
              </a:rPr>
              <a:t>ntroduction</a:t>
            </a:r>
            <a:endParaRPr sz="2800" b="1" dirty="0">
              <a:solidFill>
                <a:schemeClr val="tx1">
                  <a:lumMod val="85000"/>
                  <a:lumOff val="15000"/>
                </a:schemeClr>
              </a:solidFill>
              <a:effectLst>
                <a:outerShdw blurRad="38100" dist="38100" dir="2700000" algn="tl">
                  <a:srgbClr val="000000">
                    <a:alpha val="43137"/>
                  </a:srgbClr>
                </a:outerShdw>
              </a:effectLst>
              <a:latin typeface="Arial Rounded MT Bold" pitchFamily="34" charset="0"/>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0"/>
        <p:cNvGrpSpPr/>
        <p:nvPr/>
      </p:nvGrpSpPr>
      <p:grpSpPr>
        <a:xfrm>
          <a:off x="0" y="0"/>
          <a:ext cx="0" cy="0"/>
          <a:chOff x="0" y="0"/>
          <a:chExt cx="0" cy="0"/>
        </a:xfrm>
      </p:grpSpPr>
      <p:sp>
        <p:nvSpPr>
          <p:cNvPr id="1791" name="Google Shape;1791;p27"/>
          <p:cNvSpPr/>
          <p:nvPr/>
        </p:nvSpPr>
        <p:spPr>
          <a:xfrm rot="-422">
            <a:off x="1143108" y="680060"/>
            <a:ext cx="6784112" cy="3541761"/>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fontAlgn="t"/>
            <a:endParaRPr lang="en-US" sz="1800" b="1" dirty="0"/>
          </a:p>
        </p:txBody>
      </p:sp>
      <p:sp>
        <p:nvSpPr>
          <p:cNvPr id="2016" name="Google Shape;2016;p27">
            <a:hlinkClick r:id="rId3" action="ppaction://hlinksldjump"/>
          </p:cNvPr>
          <p:cNvSpPr/>
          <p:nvPr/>
        </p:nvSpPr>
        <p:spPr>
          <a:xfrm rot="-2700000">
            <a:off x="787162" y="642197"/>
            <a:ext cx="170978" cy="170978"/>
          </a:xfrm>
          <a:prstGeom prst="halfFrame">
            <a:avLst>
              <a:gd name="adj1" fmla="val 33333"/>
              <a:gd name="adj2" fmla="val 33333"/>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27">
            <a:hlinkClick r:id="" action="ppaction://noaction"/>
          </p:cNvPr>
          <p:cNvSpPr/>
          <p:nvPr/>
        </p:nvSpPr>
        <p:spPr>
          <a:xfrm rot="8100000">
            <a:off x="8112775" y="688913"/>
            <a:ext cx="170978" cy="170978"/>
          </a:xfrm>
          <a:prstGeom prst="halfFrame">
            <a:avLst>
              <a:gd name="adj1" fmla="val 33333"/>
              <a:gd name="adj2" fmla="val 33333"/>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18" name="Google Shape;2018;p27"/>
          <p:cNvGrpSpPr/>
          <p:nvPr/>
        </p:nvGrpSpPr>
        <p:grpSpPr>
          <a:xfrm>
            <a:off x="8569288" y="4423863"/>
            <a:ext cx="194021" cy="191487"/>
            <a:chOff x="6232000" y="1435050"/>
            <a:chExt cx="488225" cy="481850"/>
          </a:xfrm>
        </p:grpSpPr>
        <p:sp>
          <p:nvSpPr>
            <p:cNvPr id="2019" name="Google Shape;2019;p27"/>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0" name="Google Shape;2020;p27"/>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1" name="Google Shape;2021;p27"/>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2" name="Google Shape;2022;p27"/>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23" name="Google Shape;2023;p27"/>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024" name="Google Shape;2024;p27">
            <a:hlinkClick r:id="rId3" action="ppaction://hlinksldjump"/>
          </p:cNvPr>
          <p:cNvSpPr txBox="1"/>
          <p:nvPr/>
        </p:nvSpPr>
        <p:spPr>
          <a:xfrm>
            <a:off x="8416250" y="607452"/>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025" name="Google Shape;2025;p27">
            <a:hlinkClick r:id="rId4" action="ppaction://hlinksldjump"/>
          </p:cNvPr>
          <p:cNvSpPr txBox="1"/>
          <p:nvPr/>
        </p:nvSpPr>
        <p:spPr>
          <a:xfrm>
            <a:off x="8416250" y="117177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026" name="Google Shape;2026;p27">
            <a:hlinkClick r:id="" action="ppaction://noaction"/>
          </p:cNvPr>
          <p:cNvSpPr txBox="1"/>
          <p:nvPr/>
        </p:nvSpPr>
        <p:spPr>
          <a:xfrm>
            <a:off x="8416250" y="1709824"/>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027" name="Google Shape;2027;p27">
            <a:hlinkClick r:id="" action="ppaction://noaction"/>
          </p:cNvPr>
          <p:cNvSpPr txBox="1"/>
          <p:nvPr/>
        </p:nvSpPr>
        <p:spPr>
          <a:xfrm>
            <a:off x="8416250" y="2263998"/>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028" name="Google Shape;2028;p27">
            <a:hlinkClick r:id="" action="ppaction://noaction"/>
          </p:cNvPr>
          <p:cNvSpPr txBox="1"/>
          <p:nvPr/>
        </p:nvSpPr>
        <p:spPr>
          <a:xfrm>
            <a:off x="8416250" y="2834297"/>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029" name="Google Shape;2029;p27">
            <a:hlinkClick r:id="" action="ppaction://noaction"/>
          </p:cNvPr>
          <p:cNvSpPr txBox="1"/>
          <p:nvPr/>
        </p:nvSpPr>
        <p:spPr>
          <a:xfrm>
            <a:off x="8416250" y="3396535"/>
            <a:ext cx="500100" cy="3339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endParaRPr sz="1500" b="1" dirty="0">
              <a:solidFill>
                <a:schemeClr val="dk1"/>
              </a:solidFill>
              <a:latin typeface="Jua"/>
              <a:ea typeface="Jua"/>
              <a:cs typeface="Jua"/>
              <a:sym typeface="Jua"/>
            </a:endParaRPr>
          </a:p>
        </p:txBody>
      </p:sp>
      <p:sp>
        <p:nvSpPr>
          <p:cNvPr id="2030" name="Google Shape;2030;p27">
            <a:hlinkClick r:id="rId3" action="ppaction://hlinksldjump"/>
          </p:cNvPr>
          <p:cNvSpPr/>
          <p:nvPr/>
        </p:nvSpPr>
        <p:spPr>
          <a:xfrm>
            <a:off x="8473075" y="4372025"/>
            <a:ext cx="443400" cy="29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243" name="Google Shape;126;p24"/>
          <p:cNvSpPr txBox="1">
            <a:spLocks/>
          </p:cNvSpPr>
          <p:nvPr/>
        </p:nvSpPr>
        <p:spPr>
          <a:xfrm>
            <a:off x="1429853" y="848586"/>
            <a:ext cx="6121438" cy="263834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Repository </a:t>
            </a:r>
            <a:r>
              <a:rPr lang="en-US" b="1" dirty="0" smtClean="0"/>
              <a:t>URL </a:t>
            </a:r>
            <a:r>
              <a:rPr lang="en-US" dirty="0" smtClean="0"/>
              <a:t>:</a:t>
            </a:r>
            <a:r>
              <a:rPr lang="en-US" dirty="0">
                <a:hlinkClick r:id="rId5"/>
              </a:rPr>
              <a:t> </a:t>
            </a:r>
            <a:r>
              <a:rPr lang="en-US" dirty="0" smtClean="0">
                <a:hlinkClick r:id="rId5"/>
              </a:rPr>
              <a:t>EMBL-EBI</a:t>
            </a:r>
            <a:r>
              <a:rPr lang="en-US" dirty="0"/>
              <a:t>  </a:t>
            </a:r>
            <a:r>
              <a:rPr lang="en-US" dirty="0" smtClean="0"/>
              <a:t> </a:t>
            </a:r>
            <a:r>
              <a:rPr lang="en-US" dirty="0" smtClean="0">
                <a:hlinkClick r:id="rId6"/>
              </a:rPr>
              <a:t>ENA </a:t>
            </a:r>
            <a:r>
              <a:rPr lang="en-US" dirty="0">
                <a:hlinkClick r:id="rId6"/>
              </a:rPr>
              <a:t>Browser (ebi.ac.uk</a:t>
            </a:r>
            <a:r>
              <a:rPr lang="en-US" dirty="0" smtClean="0">
                <a:hlinkClick r:id="rId6"/>
              </a:rPr>
              <a:t>)</a:t>
            </a:r>
            <a:endParaRPr lang="en-US" dirty="0" smtClean="0"/>
          </a:p>
          <a:p>
            <a:endParaRPr lang="en-US" dirty="0" smtClean="0"/>
          </a:p>
          <a:p>
            <a:r>
              <a:rPr lang="en-US" b="1" dirty="0" smtClean="0"/>
              <a:t>Format : </a:t>
            </a:r>
            <a:r>
              <a:rPr lang="en-US" b="1" dirty="0" smtClean="0">
                <a:hlinkClick r:id="rId6"/>
              </a:rPr>
              <a:t>EMBL</a:t>
            </a:r>
            <a:r>
              <a:rPr lang="en-US" b="1" dirty="0" smtClean="0"/>
              <a:t>  </a:t>
            </a:r>
            <a:r>
              <a:rPr lang="en-US" b="1" dirty="0" smtClean="0">
                <a:hlinkClick r:id="rId6"/>
              </a:rPr>
              <a:t>FASTA</a:t>
            </a:r>
            <a:endParaRPr lang="en-US" b="1" dirty="0" smtClean="0"/>
          </a:p>
          <a:p>
            <a:endParaRPr lang="en-US" dirty="0"/>
          </a:p>
          <a:p>
            <a:r>
              <a:rPr lang="en-US" b="1" dirty="0" smtClean="0"/>
              <a:t>Keyword(s) </a:t>
            </a:r>
            <a:r>
              <a:rPr lang="en-US" dirty="0" smtClean="0"/>
              <a:t>: </a:t>
            </a:r>
            <a:r>
              <a:rPr lang="en-US" b="1" dirty="0" smtClean="0">
                <a:hlinkClick r:id="rId7" tooltip="Search with keyword 'Chemicals'"/>
              </a:rPr>
              <a:t>Chemicals</a:t>
            </a:r>
            <a:r>
              <a:rPr lang="en-US" dirty="0" smtClean="0"/>
              <a:t> </a:t>
            </a:r>
            <a:r>
              <a:rPr lang="en-US" dirty="0"/>
              <a:t> </a:t>
            </a:r>
            <a:r>
              <a:rPr lang="en-US" b="1" dirty="0" smtClean="0">
                <a:hlinkClick r:id="rId8" tooltip="Search with keyword 'DNA'"/>
              </a:rPr>
              <a:t>DNA</a:t>
            </a:r>
            <a:r>
              <a:rPr lang="en-US" dirty="0"/>
              <a:t>  </a:t>
            </a:r>
            <a:r>
              <a:rPr lang="en-US" b="1" dirty="0" smtClean="0">
                <a:hlinkClick r:id="rId9" tooltip="Search with keyword 'Genes'"/>
              </a:rPr>
              <a:t>Genes</a:t>
            </a:r>
            <a:r>
              <a:rPr lang="en-US" dirty="0" smtClean="0"/>
              <a:t> </a:t>
            </a:r>
            <a:r>
              <a:rPr lang="en-US" b="1" dirty="0" smtClean="0">
                <a:hlinkClick r:id="rId10" tooltip="Search with keyword 'Proteins'"/>
              </a:rPr>
              <a:t>Proteins</a:t>
            </a:r>
            <a:r>
              <a:rPr lang="en-US" dirty="0" smtClean="0"/>
              <a:t> </a:t>
            </a:r>
            <a:r>
              <a:rPr lang="en-US" b="1" dirty="0" smtClean="0">
                <a:hlinkClick r:id="rId11" tooltip="Search with keyword 'RNA'"/>
              </a:rPr>
              <a:t>RNA</a:t>
            </a:r>
            <a:endParaRPr lang="en-US" b="1" dirty="0" smtClean="0"/>
          </a:p>
          <a:p>
            <a:endParaRPr lang="en-US" b="1" dirty="0" smtClean="0"/>
          </a:p>
          <a:p>
            <a:r>
              <a:rPr lang="en-US" b="1" dirty="0" smtClean="0"/>
              <a:t>Run</a:t>
            </a:r>
            <a:r>
              <a:rPr lang="en-US" dirty="0" smtClean="0"/>
              <a:t> : want </a:t>
            </a:r>
            <a:r>
              <a:rPr lang="en-US" dirty="0"/>
              <a:t>to download from</a:t>
            </a:r>
            <a:r>
              <a:rPr lang="en-US" dirty="0">
                <a:solidFill>
                  <a:schemeClr val="accent5">
                    <a:lumMod val="50000"/>
                  </a:schemeClr>
                </a:solidFill>
              </a:rPr>
              <a:t> </a:t>
            </a:r>
            <a:r>
              <a:rPr lang="en-US" b="1" dirty="0" smtClean="0">
                <a:solidFill>
                  <a:schemeClr val="accent5">
                    <a:lumMod val="50000"/>
                  </a:schemeClr>
                </a:solidFill>
              </a:rPr>
              <a:t>EMBL-EBI</a:t>
            </a:r>
            <a:r>
              <a:rPr lang="en-US" dirty="0" smtClean="0"/>
              <a:t>.</a:t>
            </a:r>
            <a:endParaRPr lang="en-US" dirty="0"/>
          </a:p>
          <a:p>
            <a:r>
              <a:rPr lang="en-US" dirty="0" smtClean="0"/>
              <a:t> </a:t>
            </a:r>
          </a:p>
          <a:p>
            <a:endParaRPr lang="en-US" b="1" dirty="0" smtClean="0"/>
          </a:p>
        </p:txBody>
      </p:sp>
      <p:pic>
        <p:nvPicPr>
          <p:cNvPr id="19" name="Picture 18">
            <a:extLst>
              <a:ext uri="{FF2B5EF4-FFF2-40B4-BE49-F238E27FC236}">
                <a16:creationId xmlns:a16="http://schemas.microsoft.com/office/drawing/2014/main" xmlns="" id="{0EDC55C1-856C-487E-9B69-9B81038881CE}"/>
              </a:ext>
            </a:extLst>
          </p:cNvPr>
          <p:cNvPicPr>
            <a:picLocks noChangeAspect="1"/>
          </p:cNvPicPr>
          <p:nvPr/>
        </p:nvPicPr>
        <p:blipFill>
          <a:blip r:embed="rId12"/>
          <a:stretch>
            <a:fillRect/>
          </a:stretch>
        </p:blipFill>
        <p:spPr>
          <a:xfrm>
            <a:off x="1429853" y="2644021"/>
            <a:ext cx="6267772" cy="1505027"/>
          </a:xfrm>
          <a:prstGeom prst="rect">
            <a:avLst/>
          </a:prstGeom>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91;p27"/>
          <p:cNvSpPr/>
          <p:nvPr/>
        </p:nvSpPr>
        <p:spPr>
          <a:xfrm rot="-422">
            <a:off x="1447627" y="895705"/>
            <a:ext cx="6095881" cy="2742471"/>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dirty="0"/>
          </a:p>
        </p:txBody>
      </p:sp>
      <p:sp>
        <p:nvSpPr>
          <p:cNvPr id="4" name="TextBox 3"/>
          <p:cNvSpPr txBox="1"/>
          <p:nvPr/>
        </p:nvSpPr>
        <p:spPr>
          <a:xfrm>
            <a:off x="1676399" y="1504950"/>
            <a:ext cx="5715000" cy="1446550"/>
          </a:xfrm>
          <a:prstGeom prst="rect">
            <a:avLst/>
          </a:prstGeom>
          <a:noFill/>
        </p:spPr>
        <p:txBody>
          <a:bodyPr wrap="square" rtlCol="0">
            <a:spAutoFit/>
          </a:bodyPr>
          <a:lstStyle/>
          <a:p>
            <a:r>
              <a:rPr lang="en-US" sz="2400" b="1" dirty="0" smtClean="0"/>
              <a:t>EMBL format</a:t>
            </a:r>
            <a:r>
              <a:rPr lang="en-US" sz="2400" b="1" dirty="0"/>
              <a:t> </a:t>
            </a:r>
            <a:r>
              <a:rPr lang="en-US" sz="1800" b="1" dirty="0" smtClean="0"/>
              <a:t>: </a:t>
            </a:r>
            <a:r>
              <a:rPr lang="en-US" sz="1600" dirty="0" smtClean="0"/>
              <a:t>DNA </a:t>
            </a:r>
            <a:r>
              <a:rPr lang="en-US" sz="1600" dirty="0"/>
              <a:t>and protein sequence file format used by a variety of DNA sequence programs; contains sequence data, along with information about the sequence, such as the name, type, and description; can store multiple sequences</a:t>
            </a:r>
            <a:r>
              <a:rPr lang="en-US" sz="1600" dirty="0" smtClean="0"/>
              <a:t>.</a:t>
            </a:r>
            <a:r>
              <a:rPr lang="en-US" sz="1600" dirty="0"/>
              <a:t> </a:t>
            </a:r>
            <a:endParaRPr lang="en-US" sz="2000" dirty="0"/>
          </a:p>
        </p:txBody>
      </p:sp>
      <p:sp>
        <p:nvSpPr>
          <p:cNvPr id="5" name="Google Shape;2331;p29"/>
          <p:cNvSpPr/>
          <p:nvPr/>
        </p:nvSpPr>
        <p:spPr>
          <a:xfrm rot="1795655">
            <a:off x="3706010" y="303299"/>
            <a:ext cx="1579575" cy="1184103"/>
          </a:xfrm>
          <a:custGeom>
            <a:avLst/>
            <a:gdLst/>
            <a:ahLst/>
            <a:cxnLst/>
            <a:rect l="l" t="t" r="r" b="b"/>
            <a:pathLst>
              <a:path w="25370" h="21060" extrusionOk="0">
                <a:moveTo>
                  <a:pt x="20833" y="1"/>
                </a:moveTo>
                <a:lnTo>
                  <a:pt x="1" y="14443"/>
                </a:lnTo>
                <a:cubicBezTo>
                  <a:pt x="1" y="14443"/>
                  <a:pt x="1097" y="14443"/>
                  <a:pt x="1513" y="14972"/>
                </a:cubicBezTo>
                <a:cubicBezTo>
                  <a:pt x="1891" y="15540"/>
                  <a:pt x="1551" y="16371"/>
                  <a:pt x="1551" y="16371"/>
                </a:cubicBezTo>
                <a:cubicBezTo>
                  <a:pt x="1551" y="16371"/>
                  <a:pt x="2647" y="16371"/>
                  <a:pt x="3063" y="16938"/>
                </a:cubicBezTo>
                <a:cubicBezTo>
                  <a:pt x="3479" y="17543"/>
                  <a:pt x="3139" y="18867"/>
                  <a:pt x="3139" y="18867"/>
                </a:cubicBezTo>
                <a:cubicBezTo>
                  <a:pt x="3139" y="18867"/>
                  <a:pt x="4349" y="19018"/>
                  <a:pt x="4613" y="19396"/>
                </a:cubicBezTo>
                <a:cubicBezTo>
                  <a:pt x="4878" y="19774"/>
                  <a:pt x="4727" y="21060"/>
                  <a:pt x="4727" y="21060"/>
                </a:cubicBezTo>
                <a:lnTo>
                  <a:pt x="25370" y="6768"/>
                </a:lnTo>
                <a:cubicBezTo>
                  <a:pt x="23442" y="6579"/>
                  <a:pt x="23782" y="4575"/>
                  <a:pt x="23782" y="4575"/>
                </a:cubicBezTo>
                <a:cubicBezTo>
                  <a:pt x="23782" y="4575"/>
                  <a:pt x="22912" y="4235"/>
                  <a:pt x="22459" y="3819"/>
                </a:cubicBezTo>
                <a:cubicBezTo>
                  <a:pt x="22043" y="3403"/>
                  <a:pt x="22345" y="2156"/>
                  <a:pt x="22345" y="2156"/>
                </a:cubicBezTo>
                <a:cubicBezTo>
                  <a:pt x="22345" y="2156"/>
                  <a:pt x="21173" y="2118"/>
                  <a:pt x="20795" y="1626"/>
                </a:cubicBezTo>
                <a:cubicBezTo>
                  <a:pt x="20455" y="1135"/>
                  <a:pt x="20833" y="1"/>
                  <a:pt x="20833" y="1"/>
                </a:cubicBezTo>
                <a:close/>
              </a:path>
            </a:pathLst>
          </a:custGeom>
          <a:solidFill>
            <a:srgbClr val="FFFF00"/>
          </a:solidFill>
          <a:ln>
            <a:noFill/>
          </a:ln>
        </p:spPr>
        <p:txBody>
          <a:bodyPr spcFirstLastPara="1" wrap="square" lIns="91425" tIns="91425" rIns="91425" bIns="91425" anchor="ctr" anchorCtr="0">
            <a:noAutofit/>
          </a:bodyPr>
          <a:lstStyle/>
          <a:p>
            <a:pPr lvl="0"/>
            <a:endParaRPr sz="500" dirty="0"/>
          </a:p>
        </p:txBody>
      </p:sp>
      <p:sp>
        <p:nvSpPr>
          <p:cNvPr id="6" name="TextBox 5"/>
          <p:cNvSpPr txBox="1"/>
          <p:nvPr/>
        </p:nvSpPr>
        <p:spPr>
          <a:xfrm>
            <a:off x="3962399" y="741461"/>
            <a:ext cx="1219200" cy="307777"/>
          </a:xfrm>
          <a:prstGeom prst="rect">
            <a:avLst/>
          </a:prstGeom>
          <a:noFill/>
        </p:spPr>
        <p:txBody>
          <a:bodyPr wrap="square" rtlCol="0">
            <a:spAutoFit/>
          </a:bodyPr>
          <a:lstStyle/>
          <a:p>
            <a:r>
              <a:rPr lang="en-US" b="1" dirty="0" smtClean="0"/>
              <a:t>.EMBL</a:t>
            </a:r>
            <a:endParaRPr lang="en-US" b="1" dirty="0"/>
          </a:p>
        </p:txBody>
      </p:sp>
      <p:sp>
        <p:nvSpPr>
          <p:cNvPr id="7" name="Rounded Rectangle 6"/>
          <p:cNvSpPr/>
          <p:nvPr/>
        </p:nvSpPr>
        <p:spPr>
          <a:xfrm>
            <a:off x="1704974" y="1045096"/>
            <a:ext cx="1810971" cy="367726"/>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b="1" dirty="0"/>
              <a:t>Introduction </a:t>
            </a:r>
            <a:endParaRPr lang="ar-EG" sz="1800" b="1" dirty="0"/>
          </a:p>
        </p:txBody>
      </p:sp>
    </p:spTree>
    <p:extLst>
      <p:ext uri="{BB962C8B-B14F-4D97-AF65-F5344CB8AC3E}">
        <p14:creationId xmlns:p14="http://schemas.microsoft.com/office/powerpoint/2010/main" val="12780207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91;p27"/>
          <p:cNvSpPr/>
          <p:nvPr/>
        </p:nvSpPr>
        <p:spPr>
          <a:xfrm rot="-422">
            <a:off x="1037930" y="381001"/>
            <a:ext cx="7239299" cy="4495356"/>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dirty="0"/>
          </a:p>
        </p:txBody>
      </p:sp>
      <p:sp>
        <p:nvSpPr>
          <p:cNvPr id="6" name="Rounded Rectangle 5"/>
          <p:cNvSpPr/>
          <p:nvPr/>
        </p:nvSpPr>
        <p:spPr>
          <a:xfrm>
            <a:off x="1219335" y="485774"/>
            <a:ext cx="1295265" cy="333375"/>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dirty="0"/>
              <a:t>Format</a:t>
            </a:r>
          </a:p>
        </p:txBody>
      </p:sp>
      <p:pic>
        <p:nvPicPr>
          <p:cNvPr id="7" name="Picture 6">
            <a:extLst>
              <a:ext uri="{FF2B5EF4-FFF2-40B4-BE49-F238E27FC236}">
                <a16:creationId xmlns="" xmlns:a16="http://schemas.microsoft.com/office/drawing/2014/main" id="{82BCBEEC-3614-4471-A45B-1982251923DE}"/>
              </a:ext>
            </a:extLst>
          </p:cNvPr>
          <p:cNvPicPr>
            <a:picLocks noChangeAspect="1"/>
          </p:cNvPicPr>
          <p:nvPr/>
        </p:nvPicPr>
        <p:blipFill>
          <a:blip r:embed="rId2" cstate="print"/>
          <a:stretch>
            <a:fillRect/>
          </a:stretch>
        </p:blipFill>
        <p:spPr>
          <a:xfrm>
            <a:off x="4800600" y="533180"/>
            <a:ext cx="3209835" cy="419099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2" name="TextBox 1"/>
          <p:cNvSpPr txBox="1"/>
          <p:nvPr/>
        </p:nvSpPr>
        <p:spPr>
          <a:xfrm>
            <a:off x="1228579" y="1276350"/>
            <a:ext cx="3429000" cy="3016210"/>
          </a:xfrm>
          <a:prstGeom prst="rect">
            <a:avLst/>
          </a:prstGeom>
          <a:noFill/>
          <a:ln>
            <a:solidFill>
              <a:schemeClr val="bg2">
                <a:lumMod val="40000"/>
                <a:lumOff val="60000"/>
              </a:schemeClr>
            </a:solidFill>
          </a:ln>
          <a:scene3d>
            <a:camera prst="orthographicFront"/>
            <a:lightRig rig="threePt" dir="t"/>
          </a:scene3d>
          <a:sp3d>
            <a:bevelT prst="relaxedInset"/>
          </a:sp3d>
        </p:spPr>
        <p:txBody>
          <a:bodyPr wrap="square" rtlCol="0">
            <a:spAutoFit/>
          </a:bodyPr>
          <a:lstStyle/>
          <a:p>
            <a:r>
              <a:rPr lang="en-US" sz="1600" dirty="0"/>
              <a:t>EMBL files consist of individual sequence entries. The entries are made up of lines that contain different kinds of information. These lines can be identified by the first two letters of the line, such as "ID" for the sequence name and type, "SQ" for sequence data, and "DE" for the sequence description. The end of each sequence is marked by "//".</a:t>
            </a:r>
            <a:endParaRPr lang="en-US" sz="2000" dirty="0"/>
          </a:p>
          <a:p>
            <a:endParaRPr lang="en-US" dirty="0"/>
          </a:p>
        </p:txBody>
      </p:sp>
    </p:spTree>
    <p:extLst>
      <p:ext uri="{BB962C8B-B14F-4D97-AF65-F5344CB8AC3E}">
        <p14:creationId xmlns:p14="http://schemas.microsoft.com/office/powerpoint/2010/main" val="384810334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91;p27"/>
          <p:cNvSpPr/>
          <p:nvPr/>
        </p:nvSpPr>
        <p:spPr>
          <a:xfrm rot="-422">
            <a:off x="152690" y="133339"/>
            <a:ext cx="8305509" cy="4876806"/>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dirty="0"/>
          </a:p>
        </p:txBody>
      </p:sp>
      <p:pic>
        <p:nvPicPr>
          <p:cNvPr id="1026" name="Picture 2" descr="C:\Users\TC\OneDrive\Pictures\Screenshots\Screenshot (168).png"/>
          <p:cNvPicPr>
            <a:picLocks noChangeAspect="1" noChangeArrowheads="1"/>
          </p:cNvPicPr>
          <p:nvPr/>
        </p:nvPicPr>
        <p:blipFill rotWithShape="1">
          <a:blip r:embed="rId2">
            <a:extLst>
              <a:ext uri="{28A0092B-C50C-407E-A947-70E740481C1C}">
                <a14:useLocalDpi xmlns:a14="http://schemas.microsoft.com/office/drawing/2010/main" val="0"/>
              </a:ext>
            </a:extLst>
          </a:blip>
          <a:srcRect l="297" t="9506" r="57574" b="6641"/>
          <a:stretch/>
        </p:blipFill>
        <p:spPr bwMode="auto">
          <a:xfrm>
            <a:off x="257175" y="341430"/>
            <a:ext cx="3942174" cy="44115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2" descr="C:\Users\TC\OneDrive\Pictures\Screenshots\Screenshot (169).png"/>
          <p:cNvPicPr>
            <a:picLocks noChangeAspect="1" noChangeArrowheads="1"/>
          </p:cNvPicPr>
          <p:nvPr/>
        </p:nvPicPr>
        <p:blipFill rotWithShape="1">
          <a:blip r:embed="rId3">
            <a:extLst>
              <a:ext uri="{28A0092B-C50C-407E-A947-70E740481C1C}">
                <a14:useLocalDpi xmlns:a14="http://schemas.microsoft.com/office/drawing/2010/main" val="0"/>
              </a:ext>
            </a:extLst>
          </a:blip>
          <a:srcRect l="513" t="10026" r="52032" b="5989"/>
          <a:stretch/>
        </p:blipFill>
        <p:spPr bwMode="auto">
          <a:xfrm>
            <a:off x="4276868" y="350955"/>
            <a:ext cx="4127177" cy="4430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55182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791;p27"/>
          <p:cNvSpPr/>
          <p:nvPr/>
        </p:nvSpPr>
        <p:spPr>
          <a:xfrm rot="-422">
            <a:off x="152690" y="133339"/>
            <a:ext cx="8305509" cy="4876806"/>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dirty="0"/>
          </a:p>
        </p:txBody>
      </p:sp>
      <p:pic>
        <p:nvPicPr>
          <p:cNvPr id="2053" name="Picture 5" descr="C:\Users\TC\OneDrive\Pictures\Screenshots\Screenshot (170).png"/>
          <p:cNvPicPr>
            <a:picLocks noChangeAspect="1" noChangeArrowheads="1"/>
          </p:cNvPicPr>
          <p:nvPr/>
        </p:nvPicPr>
        <p:blipFill rotWithShape="1">
          <a:blip r:embed="rId2">
            <a:extLst>
              <a:ext uri="{28A0092B-C50C-407E-A947-70E740481C1C}">
                <a14:useLocalDpi xmlns:a14="http://schemas.microsoft.com/office/drawing/2010/main" val="0"/>
              </a:ext>
            </a:extLst>
          </a:blip>
          <a:srcRect l="18668" t="24745" r="34773" b="54552"/>
          <a:stretch/>
        </p:blipFill>
        <p:spPr bwMode="auto">
          <a:xfrm>
            <a:off x="733857" y="2533634"/>
            <a:ext cx="7219950" cy="18049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95469" y="1123950"/>
            <a:ext cx="7010400" cy="584775"/>
          </a:xfrm>
          <a:prstGeom prst="rect">
            <a:avLst/>
          </a:prstGeom>
          <a:noFill/>
        </p:spPr>
        <p:txBody>
          <a:bodyPr wrap="square" rtlCol="0">
            <a:spAutoFit/>
          </a:bodyPr>
          <a:lstStyle/>
          <a:p>
            <a:pPr algn="ctr"/>
            <a:r>
              <a:rPr lang="en-US" sz="1800" b="1" dirty="0" smtClean="0">
                <a:solidFill>
                  <a:schemeClr val="bg1">
                    <a:lumMod val="75000"/>
                    <a:lumOff val="25000"/>
                  </a:schemeClr>
                </a:solidFill>
              </a:rPr>
              <a:t> 1- Open </a:t>
            </a:r>
            <a:r>
              <a:rPr lang="en-US" sz="1800" b="1" dirty="0">
                <a:solidFill>
                  <a:schemeClr val="bg1">
                    <a:lumMod val="75000"/>
                    <a:lumOff val="25000"/>
                  </a:schemeClr>
                </a:solidFill>
              </a:rPr>
              <a:t>a </a:t>
            </a:r>
            <a:r>
              <a:rPr lang="en-US" sz="1800" b="1" dirty="0" smtClean="0">
                <a:solidFill>
                  <a:schemeClr val="bg1">
                    <a:lumMod val="75000"/>
                    <a:lumOff val="25000"/>
                  </a:schemeClr>
                </a:solidFill>
              </a:rPr>
              <a:t>EMBL </a:t>
            </a:r>
            <a:r>
              <a:rPr lang="en-US" sz="1800" b="1" dirty="0">
                <a:solidFill>
                  <a:schemeClr val="bg1">
                    <a:lumMod val="75000"/>
                    <a:lumOff val="25000"/>
                  </a:schemeClr>
                </a:solidFill>
              </a:rPr>
              <a:t>file over the internet</a:t>
            </a:r>
            <a:r>
              <a:rPr lang="en-US" sz="1800" b="1" dirty="0" smtClean="0">
                <a:solidFill>
                  <a:schemeClr val="bg1">
                    <a:lumMod val="75000"/>
                    <a:lumOff val="25000"/>
                  </a:schemeClr>
                </a:solidFill>
              </a:rPr>
              <a:t>:</a:t>
            </a:r>
            <a:endParaRPr lang="en-US" sz="1800" b="1" dirty="0">
              <a:solidFill>
                <a:schemeClr val="bg1">
                  <a:lumMod val="75000"/>
                  <a:lumOff val="25000"/>
                </a:schemeClr>
              </a:solidFill>
            </a:endParaRPr>
          </a:p>
          <a:p>
            <a:pPr algn="ctr"/>
            <a:r>
              <a:rPr lang="en-US" dirty="0" smtClean="0">
                <a:hlinkClick r:id="rId3"/>
              </a:rPr>
              <a:t>EMBL</a:t>
            </a:r>
            <a:endParaRPr lang="en-US" dirty="0"/>
          </a:p>
        </p:txBody>
      </p:sp>
    </p:spTree>
    <p:extLst>
      <p:ext uri="{BB962C8B-B14F-4D97-AF65-F5344CB8AC3E}">
        <p14:creationId xmlns:p14="http://schemas.microsoft.com/office/powerpoint/2010/main" val="79564035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91;p27"/>
          <p:cNvSpPr/>
          <p:nvPr/>
        </p:nvSpPr>
        <p:spPr>
          <a:xfrm rot="-422">
            <a:off x="152690" y="133339"/>
            <a:ext cx="8305509" cy="4876806"/>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dirty="0"/>
          </a:p>
        </p:txBody>
      </p:sp>
      <p:pic>
        <p:nvPicPr>
          <p:cNvPr id="3074" name="Picture 2" descr="C:\Users\TC\OneDrive\Pictures\Screenshots\Screenshot (170).png"/>
          <p:cNvPicPr>
            <a:picLocks noChangeAspect="1" noChangeArrowheads="1"/>
          </p:cNvPicPr>
          <p:nvPr/>
        </p:nvPicPr>
        <p:blipFill rotWithShape="1">
          <a:blip r:embed="rId2">
            <a:extLst>
              <a:ext uri="{28A0092B-C50C-407E-A947-70E740481C1C}">
                <a14:useLocalDpi xmlns:a14="http://schemas.microsoft.com/office/drawing/2010/main" val="0"/>
              </a:ext>
            </a:extLst>
          </a:blip>
          <a:srcRect l="18960" t="45312" r="29795" b="20313"/>
          <a:stretch/>
        </p:blipFill>
        <p:spPr bwMode="auto">
          <a:xfrm>
            <a:off x="828675" y="1962150"/>
            <a:ext cx="6667500" cy="2514600"/>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8675" y="1047750"/>
            <a:ext cx="6486525" cy="738664"/>
          </a:xfrm>
          <a:prstGeom prst="rect">
            <a:avLst/>
          </a:prstGeom>
          <a:noFill/>
        </p:spPr>
        <p:txBody>
          <a:bodyPr wrap="square" rtlCol="0">
            <a:spAutoFit/>
          </a:bodyPr>
          <a:lstStyle/>
          <a:p>
            <a:pPr algn="ctr"/>
            <a:r>
              <a:rPr lang="en-US" dirty="0" smtClean="0"/>
              <a:t>2- To </a:t>
            </a:r>
            <a:r>
              <a:rPr lang="en-US" dirty="0"/>
              <a:t>read one </a:t>
            </a:r>
            <a:r>
              <a:rPr lang="en-US" dirty="0" smtClean="0"/>
              <a:t>EMBL </a:t>
            </a:r>
            <a:r>
              <a:rPr lang="en-US" dirty="0"/>
              <a:t>record from the handle, we use the function read()</a:t>
            </a:r>
          </a:p>
          <a:p>
            <a:r>
              <a:rPr lang="en-US" dirty="0"/>
              <a:t> </a:t>
            </a:r>
            <a:r>
              <a:rPr lang="en-US" dirty="0" smtClean="0"/>
              <a:t>        </a:t>
            </a:r>
            <a:r>
              <a:rPr lang="en-US" dirty="0" smtClean="0">
                <a:solidFill>
                  <a:srgbClr val="002060"/>
                </a:solidFill>
              </a:rPr>
              <a:t>&gt;&gt;&gt; </a:t>
            </a:r>
            <a:r>
              <a:rPr lang="en-US" dirty="0">
                <a:solidFill>
                  <a:srgbClr val="002060"/>
                </a:solidFill>
              </a:rPr>
              <a:t>record = </a:t>
            </a:r>
            <a:r>
              <a:rPr lang="en-US" dirty="0" err="1" smtClean="0">
                <a:solidFill>
                  <a:srgbClr val="002060"/>
                </a:solidFill>
              </a:rPr>
              <a:t>SeqIO.read</a:t>
            </a:r>
            <a:r>
              <a:rPr lang="en-US" dirty="0" smtClean="0">
                <a:solidFill>
                  <a:srgbClr val="002060"/>
                </a:solidFill>
              </a:rPr>
              <a:t>(handle,”</a:t>
            </a:r>
            <a:r>
              <a:rPr lang="en-US" dirty="0" err="1" smtClean="0">
                <a:solidFill>
                  <a:srgbClr val="002060"/>
                </a:solidFill>
              </a:rPr>
              <a:t>embl</a:t>
            </a:r>
            <a:r>
              <a:rPr lang="en-US" dirty="0" smtClean="0">
                <a:solidFill>
                  <a:srgbClr val="002060"/>
                </a:solidFill>
              </a:rPr>
              <a:t>”)</a:t>
            </a:r>
            <a:endParaRPr lang="ar-EG" dirty="0">
              <a:solidFill>
                <a:srgbClr val="002060"/>
              </a:solidFill>
            </a:endParaRPr>
          </a:p>
          <a:p>
            <a:endParaRPr lang="en-US" dirty="0"/>
          </a:p>
        </p:txBody>
      </p:sp>
    </p:spTree>
    <p:extLst>
      <p:ext uri="{BB962C8B-B14F-4D97-AF65-F5344CB8AC3E}">
        <p14:creationId xmlns:p14="http://schemas.microsoft.com/office/powerpoint/2010/main" val="136034797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Google Shape;1791;p27"/>
          <p:cNvSpPr/>
          <p:nvPr/>
        </p:nvSpPr>
        <p:spPr>
          <a:xfrm rot="-422">
            <a:off x="152690" y="133339"/>
            <a:ext cx="8305509" cy="4876806"/>
          </a:xfrm>
          <a:prstGeom prst="rect">
            <a:avLst/>
          </a:prstGeom>
          <a:solidFill>
            <a:schemeClr val="accent5">
              <a:lumMod val="40000"/>
              <a:lumOff val="60000"/>
            </a:schemeClr>
          </a:solidFill>
          <a:ln/>
          <a:scene3d>
            <a:camera prst="orthographicFront"/>
            <a:lightRig rig="threePt" dir="t"/>
          </a:scene3d>
          <a:sp3d>
            <a:bevelT prst="slope"/>
          </a:sp3d>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endParaRPr lang="en-US" sz="1800" dirty="0"/>
          </a:p>
        </p:txBody>
      </p:sp>
      <p:pic>
        <p:nvPicPr>
          <p:cNvPr id="4098" name="Picture 2" descr="C:\Users\TC\OneDrive\Pictures\Screenshots\Screenshot (173).png"/>
          <p:cNvPicPr>
            <a:picLocks noChangeAspect="1" noChangeArrowheads="1"/>
          </p:cNvPicPr>
          <p:nvPr/>
        </p:nvPicPr>
        <p:blipFill rotWithShape="1">
          <a:blip r:embed="rId2">
            <a:extLst>
              <a:ext uri="{28A0092B-C50C-407E-A947-70E740481C1C}">
                <a14:useLocalDpi xmlns:a14="http://schemas.microsoft.com/office/drawing/2010/main" val="0"/>
              </a:ext>
            </a:extLst>
          </a:blip>
          <a:srcRect l="18667" t="19141" r="10580" b="18229"/>
          <a:stretch/>
        </p:blipFill>
        <p:spPr bwMode="auto">
          <a:xfrm>
            <a:off x="243307" y="828675"/>
            <a:ext cx="8124273" cy="40433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38400" y="306288"/>
            <a:ext cx="3276600" cy="461665"/>
          </a:xfrm>
          <a:prstGeom prst="rect">
            <a:avLst/>
          </a:prstGeom>
          <a:noFill/>
        </p:spPr>
        <p:txBody>
          <a:bodyPr wrap="square" rtlCol="0">
            <a:spAutoFit/>
          </a:bodyPr>
          <a:lstStyle/>
          <a:p>
            <a:pPr algn="ctr"/>
            <a:r>
              <a:rPr lang="en-US" sz="2400" dirty="0" smtClean="0">
                <a:solidFill>
                  <a:schemeClr val="accent4">
                    <a:lumMod val="50000"/>
                  </a:schemeClr>
                </a:solidFill>
              </a:rPr>
              <a:t>GUI</a:t>
            </a:r>
            <a:endParaRPr lang="en-US" sz="2400" dirty="0">
              <a:solidFill>
                <a:schemeClr val="accent4">
                  <a:lumMod val="50000"/>
                </a:schemeClr>
              </a:solidFill>
            </a:endParaRPr>
          </a:p>
        </p:txBody>
      </p:sp>
    </p:spTree>
    <p:extLst>
      <p:ext uri="{BB962C8B-B14F-4D97-AF65-F5344CB8AC3E}">
        <p14:creationId xmlns:p14="http://schemas.microsoft.com/office/powerpoint/2010/main" val="264951603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Nature Activities Binder by Slidesgo">
  <a:themeElements>
    <a:clrScheme name="Custom 17">
      <a:dk1>
        <a:sysClr val="windowText" lastClr="000000"/>
      </a:dk1>
      <a:lt1>
        <a:srgbClr val="3F3F3F"/>
      </a:lt1>
      <a:dk2>
        <a:srgbClr val="BFAFCF"/>
      </a:dk2>
      <a:lt2>
        <a:srgbClr val="9F87B7"/>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312</Words>
  <Application>Microsoft Office PowerPoint</Application>
  <PresentationFormat>On-screen Show (16:9)</PresentationFormat>
  <Paragraphs>34</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Rounded MT Bold</vt:lpstr>
      <vt:lpstr>Bahnschrift</vt:lpstr>
      <vt:lpstr>Linux Libertine</vt:lpstr>
      <vt:lpstr>Jua</vt:lpstr>
      <vt:lpstr>Quicksand Medium</vt:lpstr>
      <vt:lpstr>Nature Activities Binder by Slidesgo</vt:lpstr>
      <vt:lpstr>Embl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Theoretical  &amp;  Experimental </dc:title>
  <cp:lastModifiedBy>TC</cp:lastModifiedBy>
  <cp:revision>38</cp:revision>
  <dcterms:modified xsi:type="dcterms:W3CDTF">2022-01-19T23:47:55Z</dcterms:modified>
</cp:coreProperties>
</file>