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61" r:id="rId6"/>
    <p:sldId id="26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564BC"/>
    <a:srgbClr val="6A57B7"/>
    <a:srgbClr val="3F98CF"/>
    <a:srgbClr val="F0DB4F"/>
    <a:srgbClr val="444444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Структуры данных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Объекты и массивы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7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Язык программирования </a:t>
            </a:r>
            <a:r>
              <a:rPr lang="en-US" sz="27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JavaScript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17520" y="1019723"/>
            <a:ext cx="310896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700" dirty="0">
                <a:solidFill>
                  <a:schemeClr val="accent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Александр Петрик</a:t>
            </a:r>
            <a:endParaRPr lang="en-US" sz="2700" dirty="0">
              <a:solidFill>
                <a:schemeClr val="accent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9140" y="1828872"/>
            <a:ext cx="2171552" cy="1441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9140" y="3325114"/>
            <a:ext cx="2171552" cy="1441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824192"/>
            <a:ext cx="2183603" cy="29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JavaScript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10871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Calibri" panose="020F0502020204030204" pitchFamily="34" charset="0"/>
              </a:rPr>
              <a:t>Объекты </a:t>
            </a:r>
            <a:r>
              <a:rPr lang="ru-RU" sz="1400" dirty="0">
                <a:latin typeface="Calibri" panose="020F0502020204030204" pitchFamily="34" charset="0"/>
              </a:rPr>
              <a:t>– это составной тип данных, который объединяет множество значений в единый модуль и позволяет сохранять и извлекать значения по их именам.  </a:t>
            </a:r>
          </a:p>
          <a:p>
            <a:endParaRPr lang="ru-RU" sz="1400" b="1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Объекты в </a:t>
            </a:r>
            <a:r>
              <a:rPr lang="ru-RU" sz="1400" dirty="0" err="1">
                <a:latin typeface="Calibri" panose="020F0502020204030204" pitchFamily="34" charset="0"/>
              </a:rPr>
              <a:t>JavaScript</a:t>
            </a:r>
            <a:r>
              <a:rPr lang="ru-RU" sz="1400" dirty="0">
                <a:latin typeface="Calibri" panose="020F0502020204030204" pitchFamily="34" charset="0"/>
              </a:rPr>
              <a:t> сочетают в себе два важных функционала. </a:t>
            </a:r>
          </a:p>
          <a:p>
            <a:endParaRPr lang="ru-RU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Первый – это </a:t>
            </a:r>
            <a:r>
              <a:rPr lang="ru-RU" sz="1400" b="1" dirty="0">
                <a:latin typeface="Calibri" panose="020F0502020204030204" pitchFamily="34" charset="0"/>
              </a:rPr>
              <a:t>ассоциативный массив</a:t>
            </a:r>
            <a:r>
              <a:rPr lang="ru-RU" sz="1400" dirty="0">
                <a:latin typeface="Calibri" panose="020F0502020204030204" pitchFamily="34" charset="0"/>
              </a:rPr>
              <a:t>: структура, пригодная для хранения любых данных. В этой главе мы рассмотрим использование объектов именно как массивов.</a:t>
            </a:r>
          </a:p>
          <a:p>
            <a:endParaRPr lang="ru-RU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Второй – </a:t>
            </a:r>
            <a:r>
              <a:rPr lang="ru-RU" sz="1400" b="1" dirty="0">
                <a:latin typeface="Calibri" panose="020F0502020204030204" pitchFamily="34" charset="0"/>
              </a:rPr>
              <a:t>языковые возможности для объектно-ориентированного программирования</a:t>
            </a:r>
            <a:r>
              <a:rPr lang="ru-RU" sz="1400" dirty="0">
                <a:latin typeface="Calibri" panose="020F0502020204030204" pitchFamily="34" charset="0"/>
              </a:rPr>
              <a:t>. </a:t>
            </a:r>
          </a:p>
          <a:p>
            <a:endParaRPr lang="uk-UA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1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трелка вниз 18"/>
          <p:cNvSpPr/>
          <p:nvPr/>
        </p:nvSpPr>
        <p:spPr>
          <a:xfrm>
            <a:off x="146304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65760" y="209550"/>
            <a:ext cx="8229600" cy="491729"/>
          </a:xfrm>
        </p:spPr>
        <p:txBody>
          <a:bodyPr/>
          <a:lstStyle/>
          <a:p>
            <a:r>
              <a:rPr lang="ru-RU" dirty="0"/>
              <a:t>Способы создания объектов в </a:t>
            </a:r>
            <a:r>
              <a:rPr lang="en-US" dirty="0"/>
              <a:t>JavaScript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" y="1291590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Через блок инициализации </a:t>
            </a:r>
            <a:endParaRPr lang="uk-UA" sz="1400" b="1" dirty="0"/>
          </a:p>
        </p:txBody>
      </p:sp>
      <p:sp>
        <p:nvSpPr>
          <p:cNvPr id="20" name="Стрелка вниз 19"/>
          <p:cNvSpPr/>
          <p:nvPr/>
        </p:nvSpPr>
        <p:spPr>
          <a:xfrm>
            <a:off x="6126480" y="701279"/>
            <a:ext cx="1280160" cy="590311"/>
          </a:xfrm>
          <a:prstGeom prst="down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5669280" y="1291590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Через конструктор </a:t>
            </a:r>
            <a:endParaRPr lang="uk-UA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97280" y="1992630"/>
            <a:ext cx="2926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cat = { </a:t>
            </a:r>
          </a:p>
          <a:p>
            <a:r>
              <a:rPr lang="ru-RU" sz="1400" dirty="0">
                <a:latin typeface="Calibri" panose="020F0502020204030204" pitchFamily="34" charset="0"/>
              </a:rPr>
              <a:t>     </a:t>
            </a:r>
            <a:r>
              <a:rPr lang="en-US" sz="1400" dirty="0">
                <a:latin typeface="Calibri" panose="020F0502020204030204" pitchFamily="34" charset="0"/>
              </a:rPr>
              <a:t>breed: ‘</a:t>
            </a:r>
            <a:r>
              <a:rPr lang="en-US" sz="1400" dirty="0" err="1">
                <a:latin typeface="Calibri" panose="020F0502020204030204" pitchFamily="34" charset="0"/>
              </a:rPr>
              <a:t>burmese</a:t>
            </a:r>
            <a:r>
              <a:rPr lang="en-US" sz="1400" dirty="0">
                <a:latin typeface="Calibri" panose="020F0502020204030204" pitchFamily="34" charset="0"/>
              </a:rPr>
              <a:t>’, </a:t>
            </a:r>
            <a:r>
              <a:rPr lang="ru-RU" sz="1400" dirty="0">
                <a:latin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     </a:t>
            </a:r>
            <a:r>
              <a:rPr lang="en-US" sz="1400" dirty="0">
                <a:latin typeface="Calibri" panose="020F0502020204030204" pitchFamily="34" charset="0"/>
              </a:rPr>
              <a:t>weight: ‘5 kg’</a:t>
            </a:r>
          </a:p>
          <a:p>
            <a:r>
              <a:rPr lang="ru-RU" sz="1400" dirty="0">
                <a:latin typeface="Calibri" panose="020F0502020204030204" pitchFamily="34" charset="0"/>
              </a:rPr>
              <a:t>    </a:t>
            </a:r>
            <a:r>
              <a:rPr lang="en-US" sz="1400" dirty="0">
                <a:latin typeface="Calibri" panose="020F0502020204030204" pitchFamily="34" charset="0"/>
              </a:rPr>
              <a:t>eat: function() {   …   }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}  </a:t>
            </a:r>
            <a:r>
              <a:rPr lang="ru-RU" sz="1400" dirty="0">
                <a:latin typeface="Calibri" panose="020F0502020204030204" pitchFamily="34" charset="0"/>
              </a:rPr>
              <a:t> </a:t>
            </a:r>
            <a:endParaRPr lang="uk-UA" sz="1400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1992630"/>
            <a:ext cx="3566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cat = new Object();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latin typeface="Calibri" panose="020F0502020204030204" pitchFamily="34" charset="0"/>
              </a:rPr>
              <a:t>cat.breed</a:t>
            </a:r>
            <a:r>
              <a:rPr lang="en-US" sz="1400" dirty="0">
                <a:latin typeface="Calibri" panose="020F0502020204030204" pitchFamily="34" charset="0"/>
              </a:rPr>
              <a:t> = ‘</a:t>
            </a:r>
            <a:r>
              <a:rPr lang="en-US" sz="1400" dirty="0" err="1">
                <a:latin typeface="Calibri" panose="020F0502020204030204" pitchFamily="34" charset="0"/>
              </a:rPr>
              <a:t>burmese</a:t>
            </a:r>
            <a:r>
              <a:rPr lang="en-US" sz="1400" dirty="0">
                <a:latin typeface="Calibri" panose="020F0502020204030204" pitchFamily="34" charset="0"/>
              </a:rPr>
              <a:t>’; </a:t>
            </a:r>
          </a:p>
          <a:p>
            <a:r>
              <a:rPr lang="en-US" sz="1400" dirty="0" err="1">
                <a:latin typeface="Calibri" panose="020F0502020204030204" pitchFamily="34" charset="0"/>
              </a:rPr>
              <a:t>cat.weight</a:t>
            </a:r>
            <a:r>
              <a:rPr lang="en-US" sz="1400" dirty="0">
                <a:latin typeface="Calibri" panose="020F0502020204030204" pitchFamily="34" charset="0"/>
              </a:rPr>
              <a:t> = ‘5 kg’;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cat.eat = function() {   …  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7280" y="4219456"/>
            <a:ext cx="749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Функции, которые находятся в объекте, называются методами</a:t>
            </a:r>
            <a:endParaRPr lang="uk-UA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8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dirty="0"/>
              <a:t>Массивы в </a:t>
            </a:r>
            <a:r>
              <a:rPr lang="en-US" dirty="0"/>
              <a:t>JavaScript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291590"/>
            <a:ext cx="2651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Calibri" panose="020F0502020204030204" pitchFamily="34" charset="0"/>
              </a:rPr>
              <a:t>Массив</a:t>
            </a:r>
            <a:r>
              <a:rPr lang="ru-RU" sz="1400" dirty="0">
                <a:latin typeface="Calibri" panose="020F0502020204030204" pitchFamily="34" charset="0"/>
              </a:rPr>
              <a:t> – разновидность объекта, которая предназначена для хранения пронумерованных значений и предлагает дополнительные методы для удобного манипулирования такой коллекцией.</a:t>
            </a:r>
          </a:p>
        </p:txBody>
      </p:sp>
      <p:pic>
        <p:nvPicPr>
          <p:cNvPr id="4098" name="Picture 2" descr="http://2.bp.blogspot.com/-Ek2hzh7Uef8/VcseOEkfxaI/AAAAAAAAAIo/wkiGtnpZcGo/s1600/ArrayJ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6960" y="1474470"/>
            <a:ext cx="5439840" cy="244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21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dirty="0"/>
              <a:t>Виды массивов </a:t>
            </a:r>
            <a:r>
              <a:rPr lang="en-US" dirty="0"/>
              <a:t>JavaScript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0" y="819150"/>
            <a:ext cx="9144000" cy="491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128016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трелка вниз 8"/>
          <p:cNvSpPr/>
          <p:nvPr/>
        </p:nvSpPr>
        <p:spPr>
          <a:xfrm>
            <a:off x="6492240" y="720568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731520" y="165735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      </a:t>
            </a:r>
            <a:r>
              <a:rPr lang="ru-RU" sz="1400" dirty="0">
                <a:latin typeface="Calibri" panose="020F0502020204030204" pitchFamily="34" charset="0"/>
              </a:rPr>
              <a:t>Одномерные</a:t>
            </a:r>
            <a:r>
              <a:rPr lang="en-US" sz="1400" dirty="0">
                <a:latin typeface="Calibri" panose="020F0502020204030204" pitchFamily="34" charset="0"/>
              </a:rPr>
              <a:t>: 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Array(1, 2, 3, 4, 5); 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[1, 2, 3, 4, 5]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endParaRPr lang="uk-UA" sz="1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1657350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           </a:t>
            </a:r>
            <a:r>
              <a:rPr lang="ru-RU" sz="1400" dirty="0">
                <a:latin typeface="Calibri" panose="020F0502020204030204" pitchFamily="34" charset="0"/>
              </a:rPr>
              <a:t>Многомерные</a:t>
            </a:r>
            <a:r>
              <a:rPr lang="en-US" sz="1400" dirty="0">
                <a:latin typeface="Calibri" panose="020F0502020204030204" pitchFamily="34" charset="0"/>
              </a:rPr>
              <a:t>: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Array(5);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array[0]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array[1]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array[2]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array[3]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array[4]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  <a:endParaRPr lang="uk-UA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1213</TotalTime>
  <Words>240</Words>
  <Application>Microsoft Office PowerPoint</Application>
  <PresentationFormat>On-screen Show (16:9)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Dinamicka template1</vt:lpstr>
      <vt:lpstr>Структуры данных</vt:lpstr>
      <vt:lpstr>Язык программирования JavaScript</vt:lpstr>
      <vt:lpstr>Объекты в JavaScript</vt:lpstr>
      <vt:lpstr>Способы создания объектов в JavaScript</vt:lpstr>
      <vt:lpstr>Массивы в JavaScript</vt:lpstr>
      <vt:lpstr>Виды массивов JavaScript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84</cp:revision>
  <dcterms:created xsi:type="dcterms:W3CDTF">2015-05-11T21:04:45Z</dcterms:created>
  <dcterms:modified xsi:type="dcterms:W3CDTF">2016-06-14T19:56:45Z</dcterms:modified>
</cp:coreProperties>
</file>