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94767" autoAdjust="0"/>
  </p:normalViewPr>
  <p:slideViewPr>
    <p:cSldViewPr>
      <p:cViewPr varScale="1">
        <p:scale>
          <a:sx n="69" d="100"/>
          <a:sy n="69" d="100"/>
        </p:scale>
        <p:origin x="-7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48A-3DD2-42EA-9189-4A8856D771AE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48A-3DD2-42EA-9189-4A8856D771AE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48A-3DD2-42EA-9189-4A8856D771AE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48A-3DD2-42EA-9189-4A8856D771AE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48A-3DD2-42EA-9189-4A8856D771AE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48A-3DD2-42EA-9189-4A8856D771AE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48A-3DD2-42EA-9189-4A8856D771AE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48A-3DD2-42EA-9189-4A8856D771AE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48A-3DD2-42EA-9189-4A8856D771AE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48A-3DD2-42EA-9189-4A8856D771AE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48A-3DD2-42EA-9189-4A8856D771AE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2648A-3DD2-42EA-9189-4A8856D771AE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6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Методы объекта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Контекст вызова.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ln>
            <a:solidFill>
              <a:srgbClr val="7030A0"/>
            </a:solidFill>
          </a:ln>
        </p:spPr>
        <p:txBody>
          <a:bodyPr/>
          <a:lstStyle/>
          <a:p>
            <a:r>
              <a:rPr lang="en-US" b="1" dirty="0" err="1" smtClean="0"/>
              <a:t>Явное</a:t>
            </a:r>
            <a:r>
              <a:rPr lang="en-US" b="1" dirty="0" smtClean="0"/>
              <a:t> </a:t>
            </a:r>
            <a:r>
              <a:rPr lang="en-US" b="1" dirty="0" err="1" smtClean="0"/>
              <a:t>указание</a:t>
            </a:r>
            <a:r>
              <a:rPr lang="en-US" b="1" dirty="0" smtClean="0"/>
              <a:t> </a:t>
            </a:r>
            <a:r>
              <a:rPr lang="en-US" sz="3600" b="1" dirty="0" smtClean="0"/>
              <a:t>this: "call", "apply"</a:t>
            </a:r>
            <a:endParaRPr lang="en-US" sz="3600" b="1" dirty="0"/>
          </a:p>
        </p:txBody>
      </p:sp>
      <p:sp>
        <p:nvSpPr>
          <p:cNvPr id="3" name="Стрелка вниз 2"/>
          <p:cNvSpPr/>
          <p:nvPr/>
        </p:nvSpPr>
        <p:spPr>
          <a:xfrm>
            <a:off x="1043608" y="908720"/>
            <a:ext cx="1368152" cy="7200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Стрелка вниз 3"/>
          <p:cNvSpPr/>
          <p:nvPr/>
        </p:nvSpPr>
        <p:spPr>
          <a:xfrm>
            <a:off x="6012160" y="908720"/>
            <a:ext cx="1368152" cy="7200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0608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</a:t>
            </a:r>
            <a:r>
              <a:rPr lang="ru-RU" b="1" dirty="0" smtClean="0"/>
              <a:t>Метод </a:t>
            </a:r>
            <a:r>
              <a:rPr lang="en-US" b="1" dirty="0" smtClean="0"/>
              <a:t>call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76056" y="19888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</a:t>
            </a:r>
            <a:r>
              <a:rPr lang="ru-RU" b="1" dirty="0" smtClean="0"/>
              <a:t>Метод </a:t>
            </a:r>
            <a:r>
              <a:rPr lang="en-US" b="1" dirty="0" smtClean="0"/>
              <a:t>apply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564904"/>
            <a:ext cx="324036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func.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call</a:t>
            </a:r>
            <a:r>
              <a:rPr lang="en-US" dirty="0" smtClean="0"/>
              <a:t>(context, </a:t>
            </a:r>
            <a:r>
              <a:rPr lang="en-US" dirty="0" err="1" smtClean="0"/>
              <a:t>arg1</a:t>
            </a:r>
            <a:r>
              <a:rPr lang="en-US" dirty="0" smtClean="0"/>
              <a:t>, </a:t>
            </a:r>
            <a:r>
              <a:rPr lang="en-US" dirty="0" err="1" smtClean="0"/>
              <a:t>arg2</a:t>
            </a:r>
            <a:r>
              <a:rPr lang="en-US" dirty="0" smtClean="0"/>
              <a:t>, ...)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256490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4048" y="2564904"/>
            <a:ext cx="352839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func.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apply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smtClean="0"/>
              <a:t>context, [</a:t>
            </a:r>
            <a:r>
              <a:rPr lang="en-US" dirty="0" err="1" smtClean="0"/>
              <a:t>arg1</a:t>
            </a:r>
            <a:r>
              <a:rPr lang="en-US" dirty="0" smtClean="0"/>
              <a:t>, </a:t>
            </a:r>
            <a:r>
              <a:rPr lang="en-US" dirty="0" err="1" smtClean="0"/>
              <a:t>arg2</a:t>
            </a:r>
            <a:r>
              <a:rPr lang="en-US" dirty="0" smtClean="0"/>
              <a:t>, …])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2708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3356992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Вызов </a:t>
            </a:r>
            <a:r>
              <a:rPr lang="ru-RU" dirty="0" err="1" smtClean="0"/>
              <a:t>func.call</a:t>
            </a:r>
            <a:r>
              <a:rPr lang="ru-RU" dirty="0" smtClean="0"/>
              <a:t>(</a:t>
            </a:r>
            <a:r>
              <a:rPr lang="ru-RU" dirty="0" err="1" smtClean="0"/>
              <a:t>context</a:t>
            </a:r>
            <a:r>
              <a:rPr lang="ru-RU" dirty="0" smtClean="0"/>
              <a:t>, 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dirty="0" smtClean="0"/>
              <a:t>...)  или </a:t>
            </a:r>
            <a:r>
              <a:rPr lang="en-US" dirty="0" err="1" smtClean="0"/>
              <a:t>func.apply</a:t>
            </a:r>
            <a:r>
              <a:rPr lang="en-US" dirty="0" smtClean="0"/>
              <a:t>(context, [a, b…]) </a:t>
            </a:r>
            <a:r>
              <a:rPr lang="ru-RU" dirty="0" smtClean="0"/>
              <a:t>– то же, что обычный вызов </a:t>
            </a:r>
            <a:r>
              <a:rPr lang="ru-RU" dirty="0" err="1" smtClean="0"/>
              <a:t>func</a:t>
            </a:r>
            <a:r>
              <a:rPr lang="ru-RU" dirty="0" smtClean="0"/>
              <a:t>(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dirty="0" smtClean="0"/>
              <a:t>...), но с явно </a:t>
            </a:r>
            <a:r>
              <a:rPr lang="ru-RU" dirty="0" err="1" smtClean="0"/>
              <a:t>указаннымthis</a:t>
            </a:r>
            <a:r>
              <a:rPr lang="ru-RU" dirty="0" smtClean="0"/>
              <a:t>(</a:t>
            </a:r>
            <a:r>
              <a:rPr lang="ru-RU" dirty="0" err="1" smtClean="0"/>
              <a:t>=context</a:t>
            </a:r>
            <a:r>
              <a:rPr lang="ru-RU" dirty="0" smtClean="0"/>
              <a:t>).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ru-RU" dirty="0" smtClean="0"/>
              <a:t>Например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4725144"/>
            <a:ext cx="705678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showFullName</a:t>
            </a:r>
            <a:r>
              <a:rPr lang="en-US" dirty="0" smtClean="0"/>
              <a:t>() { alert( </a:t>
            </a:r>
            <a:r>
              <a:rPr lang="en-US" dirty="0" err="1" smtClean="0"/>
              <a:t>this.firstName</a:t>
            </a:r>
            <a:r>
              <a:rPr lang="en-US" dirty="0" smtClean="0"/>
              <a:t> + " " + </a:t>
            </a:r>
            <a:r>
              <a:rPr lang="en-US" dirty="0" err="1" smtClean="0"/>
              <a:t>this.lastName</a:t>
            </a:r>
            <a:r>
              <a:rPr lang="en-US" dirty="0" smtClean="0"/>
              <a:t> ); } 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user = { </a:t>
            </a:r>
            <a:r>
              <a:rPr lang="en-US" dirty="0" err="1" smtClean="0"/>
              <a:t>firstName</a:t>
            </a:r>
            <a:r>
              <a:rPr lang="en-US" dirty="0" smtClean="0"/>
              <a:t>: "</a:t>
            </a:r>
            <a:r>
              <a:rPr lang="uk-UA" dirty="0" err="1" smtClean="0"/>
              <a:t>Василий</a:t>
            </a:r>
            <a:r>
              <a:rPr lang="uk-UA" dirty="0" smtClean="0"/>
              <a:t>", </a:t>
            </a:r>
            <a:r>
              <a:rPr lang="en-US" dirty="0" err="1" smtClean="0"/>
              <a:t>lastName</a:t>
            </a:r>
            <a:r>
              <a:rPr lang="en-US" dirty="0" smtClean="0"/>
              <a:t>: "</a:t>
            </a:r>
            <a:r>
              <a:rPr lang="uk-UA" dirty="0" smtClean="0"/>
              <a:t>Петров" };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uk-UA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uk-UA" dirty="0" err="1" smtClean="0">
                <a:solidFill>
                  <a:schemeClr val="bg2">
                    <a:lumMod val="50000"/>
                  </a:schemeClr>
                </a:solidFill>
              </a:rPr>
              <a:t>функция</a:t>
            </a:r>
            <a:r>
              <a:rPr lang="uk-UA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uk-UA" dirty="0" err="1" smtClean="0">
                <a:solidFill>
                  <a:schemeClr val="bg2">
                    <a:lumMod val="50000"/>
                  </a:schemeClr>
                </a:solidFill>
              </a:rPr>
              <a:t>вызовется</a:t>
            </a:r>
            <a:r>
              <a:rPr lang="uk-UA" dirty="0" smtClean="0">
                <a:solidFill>
                  <a:schemeClr val="bg2">
                    <a:lumMod val="50000"/>
                  </a:schemeClr>
                </a:solidFill>
              </a:rPr>
              <a:t> с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this=user </a:t>
            </a:r>
          </a:p>
          <a:p>
            <a:r>
              <a:rPr lang="en-US" dirty="0" err="1" smtClean="0"/>
              <a:t>showFullName.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call</a:t>
            </a:r>
            <a:r>
              <a:rPr lang="en-US" dirty="0" smtClean="0"/>
              <a:t>(user)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 "</a:t>
            </a:r>
            <a:r>
              <a:rPr lang="uk-UA" dirty="0" err="1" smtClean="0">
                <a:solidFill>
                  <a:schemeClr val="bg2">
                    <a:lumMod val="50000"/>
                  </a:schemeClr>
                </a:solidFill>
              </a:rPr>
              <a:t>Василий</a:t>
            </a:r>
            <a:r>
              <a:rPr lang="uk-UA" dirty="0" smtClean="0">
                <a:solidFill>
                  <a:schemeClr val="bg2">
                    <a:lumMod val="50000"/>
                  </a:schemeClr>
                </a:solidFill>
              </a:rPr>
              <a:t> Петров"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917351"/>
          </a:xfrm>
        </p:spPr>
        <p:txBody>
          <a:bodyPr/>
          <a:lstStyle/>
          <a:p>
            <a:r>
              <a:rPr lang="ru-RU" b="1" dirty="0" smtClean="0"/>
              <a:t>Метод </a:t>
            </a:r>
            <a:r>
              <a:rPr lang="en-US" sz="3600" b="1" dirty="0" smtClean="0"/>
              <a:t>bind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792088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Синтаксис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wrapper = </a:t>
            </a:r>
            <a:r>
              <a:rPr lang="en-US" dirty="0" err="1" smtClean="0"/>
              <a:t>func.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bind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smtClean="0"/>
              <a:t>context[, </a:t>
            </a:r>
            <a:r>
              <a:rPr lang="en-US" dirty="0" err="1" smtClean="0"/>
              <a:t>arg1</a:t>
            </a:r>
            <a:r>
              <a:rPr lang="en-US" dirty="0" smtClean="0"/>
              <a:t>, </a:t>
            </a:r>
            <a:r>
              <a:rPr lang="en-US" dirty="0" err="1" smtClean="0"/>
              <a:t>arg2</a:t>
            </a:r>
            <a:r>
              <a:rPr lang="en-US" dirty="0" smtClean="0"/>
              <a:t>...])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564904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dirty="0" smtClean="0"/>
              <a:t>  </a:t>
            </a:r>
            <a:r>
              <a:rPr lang="en-US" dirty="0" smtClean="0"/>
              <a:t>F</a:t>
            </a:r>
            <a:r>
              <a:rPr lang="ru-RU" dirty="0" err="1" smtClean="0"/>
              <a:t>unc</a:t>
            </a:r>
            <a:r>
              <a:rPr lang="en-US" dirty="0" smtClean="0"/>
              <a:t> - </a:t>
            </a:r>
            <a:r>
              <a:rPr lang="ru-RU" dirty="0" smtClean="0"/>
              <a:t>Произвольная </a:t>
            </a:r>
            <a:r>
              <a:rPr lang="ru-RU" dirty="0" err="1" smtClean="0"/>
              <a:t>функцияcontextКонтекст</a:t>
            </a:r>
            <a:r>
              <a:rPr lang="ru-RU" dirty="0" smtClean="0"/>
              <a:t>, который привязывается к </a:t>
            </a:r>
            <a:r>
              <a:rPr lang="ru-RU" dirty="0" err="1" smtClean="0"/>
              <a:t>func</a:t>
            </a:r>
            <a:endParaRPr lang="ru-RU" dirty="0" smtClean="0"/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  </a:t>
            </a:r>
            <a:r>
              <a:rPr lang="ru-RU" dirty="0" err="1" smtClean="0"/>
              <a:t>arg1</a:t>
            </a:r>
            <a:r>
              <a:rPr lang="ru-RU" dirty="0" smtClean="0"/>
              <a:t>, </a:t>
            </a:r>
            <a:r>
              <a:rPr lang="ru-RU" dirty="0" err="1" smtClean="0"/>
              <a:t>arg2</a:t>
            </a:r>
            <a:r>
              <a:rPr lang="ru-RU" dirty="0" smtClean="0"/>
              <a:t>, …</a:t>
            </a:r>
            <a:r>
              <a:rPr lang="en-US" dirty="0" smtClean="0"/>
              <a:t> - </a:t>
            </a:r>
            <a:r>
              <a:rPr lang="ru-RU" dirty="0" smtClean="0"/>
              <a:t>Если указаны аргументы </a:t>
            </a:r>
            <a:r>
              <a:rPr lang="ru-RU" dirty="0" err="1" smtClean="0"/>
              <a:t>arg1</a:t>
            </a:r>
            <a:r>
              <a:rPr lang="ru-RU" dirty="0" smtClean="0"/>
              <a:t>, </a:t>
            </a:r>
            <a:r>
              <a:rPr lang="ru-RU" dirty="0" err="1" smtClean="0"/>
              <a:t>arg2</a:t>
            </a:r>
            <a:r>
              <a:rPr lang="ru-RU" dirty="0" smtClean="0"/>
              <a:t>... – они будут прибавлены к каждому вызову новой функции, причем встанут </a:t>
            </a:r>
            <a:r>
              <a:rPr lang="ru-RU" i="1" dirty="0" smtClean="0"/>
              <a:t>перед</a:t>
            </a:r>
            <a:r>
              <a:rPr lang="ru-RU" dirty="0" smtClean="0"/>
              <a:t> теми, которые указаны при вызове.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 Таким образом, </a:t>
            </a:r>
            <a:r>
              <a:rPr lang="ru-RU" dirty="0" err="1" smtClean="0"/>
              <a:t>wrapper</a:t>
            </a:r>
            <a:r>
              <a:rPr lang="ru-RU" dirty="0" smtClean="0"/>
              <a:t> – это обёртка, фиксирующая контекст и передающая вызовы в </a:t>
            </a:r>
            <a:r>
              <a:rPr lang="ru-RU" dirty="0" err="1" smtClean="0"/>
              <a:t>func</a:t>
            </a:r>
            <a:r>
              <a:rPr lang="ru-RU" dirty="0" smtClean="0"/>
              <a:t>. Также можно указать аргументы, тогда и они будут фиксированы. </a:t>
            </a:r>
          </a:p>
          <a:p>
            <a:pPr>
              <a:buFont typeface="Wingdings" pitchFamily="2" charset="2"/>
              <a:buChar char="§"/>
            </a:pPr>
            <a:endParaRPr lang="ru-RU" dirty="0" smtClean="0"/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 Методы </a:t>
            </a:r>
            <a:r>
              <a:rPr lang="ru-RU" dirty="0" err="1" smtClean="0"/>
              <a:t>bind</a:t>
            </a:r>
            <a:r>
              <a:rPr lang="ru-RU" dirty="0" smtClean="0"/>
              <a:t> и </a:t>
            </a:r>
            <a:r>
              <a:rPr lang="ru-RU" dirty="0" err="1" smtClean="0"/>
              <a:t>call</a:t>
            </a:r>
            <a:r>
              <a:rPr lang="ru-RU" dirty="0" smtClean="0"/>
              <a:t>/</a:t>
            </a:r>
            <a:r>
              <a:rPr lang="ru-RU" dirty="0" err="1" smtClean="0"/>
              <a:t>apply</a:t>
            </a:r>
            <a:r>
              <a:rPr lang="ru-RU" dirty="0" smtClean="0"/>
              <a:t> близки по синтаксису, но есть важнейшее отличие.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 Методы </a:t>
            </a:r>
            <a:r>
              <a:rPr lang="ru-RU" dirty="0" err="1" smtClean="0"/>
              <a:t>call</a:t>
            </a:r>
            <a:r>
              <a:rPr lang="ru-RU" dirty="0" smtClean="0"/>
              <a:t>/</a:t>
            </a:r>
            <a:r>
              <a:rPr lang="ru-RU" dirty="0" err="1" smtClean="0"/>
              <a:t>apply</a:t>
            </a:r>
            <a:r>
              <a:rPr lang="ru-RU" dirty="0" smtClean="0"/>
              <a:t> вызывают функцию с заданным контекстом и аргументами.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 А </a:t>
            </a:r>
            <a:r>
              <a:rPr lang="ru-RU" dirty="0" err="1" smtClean="0"/>
              <a:t>bind</a:t>
            </a:r>
            <a:r>
              <a:rPr lang="ru-RU" dirty="0" smtClean="0"/>
              <a:t> не вызывает функцию. Он только возвращает «обёртку», которую мы можем вызвать позже, и которая передаст вызов в исходную функцию, с привязанным контекстом.</a:t>
            </a:r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Карринг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err="1" smtClean="0"/>
              <a:t>Карринг</a:t>
            </a:r>
            <a:r>
              <a:rPr lang="ru-RU" b="1" dirty="0" smtClean="0"/>
              <a:t> (</a:t>
            </a:r>
            <a:r>
              <a:rPr lang="ru-RU" b="1" dirty="0" err="1" smtClean="0"/>
              <a:t>currying</a:t>
            </a:r>
            <a:r>
              <a:rPr lang="ru-RU" b="1" dirty="0" smtClean="0"/>
              <a:t>) </a:t>
            </a:r>
            <a:r>
              <a:rPr lang="ru-RU" dirty="0" smtClean="0"/>
              <a:t>или </a:t>
            </a:r>
            <a:r>
              <a:rPr lang="ru-RU" b="1" dirty="0" err="1" smtClean="0"/>
              <a:t>каррирование</a:t>
            </a:r>
            <a:r>
              <a:rPr lang="ru-RU" dirty="0" smtClean="0"/>
              <a:t> – термин функционального программирования, который означает создание новой функции путём фиксирования аргументов существующей. </a:t>
            </a:r>
          </a:p>
          <a:p>
            <a:endParaRPr lang="ru-RU" dirty="0" smtClean="0"/>
          </a:p>
          <a:p>
            <a:r>
              <a:rPr lang="ru-RU" dirty="0" smtClean="0"/>
              <a:t>Например</a:t>
            </a:r>
            <a:r>
              <a:rPr lang="en-US" dirty="0" smtClean="0"/>
              <a:t>: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Говорят, что </a:t>
            </a:r>
            <a:r>
              <a:rPr lang="en-US" dirty="0" smtClean="0"/>
              <a:t>triple</a:t>
            </a:r>
            <a:r>
              <a:rPr lang="ru-RU" dirty="0" smtClean="0"/>
              <a:t> является </a:t>
            </a:r>
            <a:r>
              <a:rPr lang="ru-RU" b="1" dirty="0" smtClean="0"/>
              <a:t>«частичной функцией» </a:t>
            </a:r>
            <a:r>
              <a:rPr lang="ru-RU" dirty="0" smtClean="0"/>
              <a:t>(</a:t>
            </a:r>
            <a:r>
              <a:rPr lang="ru-RU" dirty="0" err="1" smtClean="0"/>
              <a:t>partial</a:t>
            </a:r>
            <a:r>
              <a:rPr lang="ru-RU" dirty="0" smtClean="0"/>
              <a:t> </a:t>
            </a:r>
            <a:r>
              <a:rPr lang="ru-RU" dirty="0" err="1" smtClean="0"/>
              <a:t>function</a:t>
            </a:r>
            <a:r>
              <a:rPr lang="ru-RU" dirty="0" smtClean="0"/>
              <a:t>) от </a:t>
            </a:r>
            <a:r>
              <a:rPr lang="ru-RU" dirty="0" err="1" smtClean="0"/>
              <a:t>mul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3284984"/>
            <a:ext cx="5688632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mul</a:t>
            </a:r>
            <a:r>
              <a:rPr lang="en-US" dirty="0" smtClean="0"/>
              <a:t>(a, b) { return a * b; };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triple = </a:t>
            </a:r>
            <a:r>
              <a:rPr lang="en-US" dirty="0" err="1" smtClean="0"/>
              <a:t>mul.bind</a:t>
            </a:r>
            <a:r>
              <a:rPr lang="en-US" dirty="0" smtClean="0"/>
              <a:t>(null, 3); // </a:t>
            </a:r>
            <a:r>
              <a:rPr lang="uk-UA" dirty="0" smtClean="0"/>
              <a:t>контекст </a:t>
            </a:r>
            <a:r>
              <a:rPr lang="uk-UA" dirty="0" err="1" smtClean="0"/>
              <a:t>фиксируем</a:t>
            </a:r>
            <a:r>
              <a:rPr lang="uk-UA" dirty="0" smtClean="0"/>
              <a:t> </a:t>
            </a:r>
            <a:r>
              <a:rPr lang="en-US" dirty="0" smtClean="0"/>
              <a:t>null, </a:t>
            </a:r>
            <a:r>
              <a:rPr lang="uk-UA" dirty="0" smtClean="0"/>
              <a:t>он не </a:t>
            </a:r>
            <a:r>
              <a:rPr lang="uk-UA" dirty="0" err="1" smtClean="0"/>
              <a:t>используется</a:t>
            </a:r>
            <a:r>
              <a:rPr lang="uk-UA" dirty="0" smtClean="0"/>
              <a:t> </a:t>
            </a:r>
            <a:endParaRPr lang="en-US" dirty="0" smtClean="0"/>
          </a:p>
          <a:p>
            <a:r>
              <a:rPr lang="en-US" dirty="0" smtClean="0"/>
              <a:t>alert( triple(3) ); // = </a:t>
            </a:r>
            <a:r>
              <a:rPr lang="en-US" dirty="0" err="1" smtClean="0"/>
              <a:t>mul</a:t>
            </a:r>
            <a:r>
              <a:rPr lang="en-US" dirty="0" smtClean="0"/>
              <a:t>(3, 3) = 9 </a:t>
            </a:r>
          </a:p>
          <a:p>
            <a:r>
              <a:rPr lang="en-US" dirty="0" smtClean="0"/>
              <a:t>alert( triple(4) ); // = </a:t>
            </a:r>
            <a:r>
              <a:rPr lang="en-US" dirty="0" err="1" smtClean="0"/>
              <a:t>mul</a:t>
            </a:r>
            <a:r>
              <a:rPr lang="en-US" dirty="0" smtClean="0"/>
              <a:t>(3, 4) = 12 </a:t>
            </a:r>
          </a:p>
          <a:p>
            <a:r>
              <a:rPr lang="en-US" dirty="0" smtClean="0"/>
              <a:t>alert( triple(5) ); // = </a:t>
            </a:r>
            <a:r>
              <a:rPr lang="en-US" dirty="0" err="1" smtClean="0"/>
              <a:t>mul</a:t>
            </a:r>
            <a:r>
              <a:rPr lang="en-US" dirty="0" smtClean="0"/>
              <a:t>(3, 5) = 15 </a:t>
            </a:r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ln>
            <a:solidFill>
              <a:srgbClr val="7030A0"/>
            </a:solidFill>
          </a:ln>
        </p:spPr>
        <p:txBody>
          <a:bodyPr/>
          <a:lstStyle/>
          <a:p>
            <a:r>
              <a:rPr lang="ru-RU" b="1" dirty="0" smtClean="0"/>
              <a:t>Декораторы, функции-обертки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Декоратор </a:t>
            </a:r>
            <a:r>
              <a:rPr lang="ru-RU" dirty="0" smtClean="0"/>
              <a:t>– приём программирования, который позволяет взять существующую функцию и изменить/расширить ее поведение.</a:t>
            </a:r>
          </a:p>
          <a:p>
            <a:pPr algn="just"/>
            <a:r>
              <a:rPr lang="ru-RU" dirty="0" smtClean="0"/>
              <a:t> </a:t>
            </a:r>
          </a:p>
          <a:p>
            <a:pPr algn="just"/>
            <a:r>
              <a:rPr lang="ru-RU" dirty="0" smtClean="0"/>
              <a:t>Декоратор получает функцию и возвращает обертку, которая делает что-то своё «вокруг» вызова основной функции. </a:t>
            </a:r>
          </a:p>
          <a:p>
            <a:endParaRPr lang="ru-RU" dirty="0" smtClean="0"/>
          </a:p>
          <a:p>
            <a:r>
              <a:rPr lang="ru-RU" dirty="0" smtClean="0"/>
              <a:t>Например</a:t>
            </a:r>
            <a:r>
              <a:rPr lang="en-US" dirty="0" smtClean="0"/>
              <a:t>: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Декораторы способны упростить рутинные, повторяющиеся задачи, вынести их из кода функции.</a:t>
            </a:r>
            <a:endParaRPr lang="en-US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645024"/>
            <a:ext cx="480657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function bind(</a:t>
            </a:r>
            <a:r>
              <a:rPr lang="en-US" dirty="0" err="1" smtClean="0"/>
              <a:t>func</a:t>
            </a:r>
            <a:r>
              <a:rPr lang="en-US" dirty="0" smtClean="0"/>
              <a:t>, context) {</a:t>
            </a:r>
          </a:p>
          <a:p>
            <a:r>
              <a:rPr lang="en-US" dirty="0" smtClean="0"/>
              <a:t> return function() { 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func.apply</a:t>
            </a:r>
            <a:r>
              <a:rPr lang="en-US" dirty="0" smtClean="0"/>
              <a:t>(context, arguments); </a:t>
            </a:r>
          </a:p>
          <a:p>
            <a:r>
              <a:rPr lang="en-US" dirty="0" smtClean="0"/>
              <a:t>           }; </a:t>
            </a:r>
          </a:p>
          <a:p>
            <a:r>
              <a:rPr lang="en-US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185</Words>
  <Application>Microsoft Office PowerPoint</Application>
  <PresentationFormat>Экран (4:3)</PresentationFormat>
  <Paragraphs>70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Методы объекта</vt:lpstr>
      <vt:lpstr>Явное указание this: "call", "apply"</vt:lpstr>
      <vt:lpstr>Метод bind</vt:lpstr>
      <vt:lpstr>Карринг</vt:lpstr>
      <vt:lpstr>Декораторы, функции-обертки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Контекст вызова.</dc:title>
  <dc:creator>Ledy</dc:creator>
  <cp:lastModifiedBy>Ledy</cp:lastModifiedBy>
  <cp:revision>25</cp:revision>
  <dcterms:created xsi:type="dcterms:W3CDTF">2016-06-12T14:21:57Z</dcterms:created>
  <dcterms:modified xsi:type="dcterms:W3CDTF">2016-06-13T23:00:44Z</dcterms:modified>
</cp:coreProperties>
</file>