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62" r:id="rId4"/>
    <p:sldId id="263" r:id="rId5"/>
    <p:sldId id="264" r:id="rId6"/>
    <p:sldId id="26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109" userDrawn="1">
          <p15:clr>
            <a:srgbClr val="A4A3A4"/>
          </p15:clr>
        </p15:guide>
        <p15:guide id="3" pos="346" userDrawn="1">
          <p15:clr>
            <a:srgbClr val="A4A3A4"/>
          </p15:clr>
        </p15:guide>
        <p15:guide id="4" orient="horz" pos="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564BC"/>
    <a:srgbClr val="6A57B7"/>
    <a:srgbClr val="3F98CF"/>
    <a:srgbClr val="F0DB4F"/>
    <a:srgbClr val="444444"/>
    <a:srgbClr val="0000FF"/>
    <a:srgbClr val="A50021"/>
    <a:srgbClr val="47B8BC"/>
    <a:srgbClr val="DAF1F2"/>
    <a:srgbClr val="FF5E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1" d="100"/>
          <a:sy n="91" d="100"/>
        </p:scale>
        <p:origin x="-786" y="-96"/>
      </p:cViewPr>
      <p:guideLst>
        <p:guide orient="horz" pos="1620"/>
        <p:guide orient="horz" pos="897"/>
        <p:guide pos="2109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187269438" cy="1872694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51A84-8083-4F68-A786-57C80B44AB3C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D511-F2C4-48F1-947B-5C9953FBA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3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8EB94-4B54-4539-BEE7-C3885B42E71C}" type="datetimeFigureOut">
              <a:rPr lang="en-US" smtClean="0"/>
              <a:pPr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D010-E875-4F0B-8123-BB107678AB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32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885950"/>
            <a:ext cx="5334000" cy="1102519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71475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5061062"/>
            <a:ext cx="9448800" cy="1142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5061063"/>
            <a:ext cx="609602" cy="1142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5061065"/>
            <a:ext cx="609602" cy="1142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5061065"/>
            <a:ext cx="609602" cy="1142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5715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57150"/>
            <a:ext cx="6705602" cy="5715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14300"/>
            <a:ext cx="2897114" cy="5715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2925" y="1533525"/>
            <a:ext cx="1790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09550"/>
            <a:ext cx="9144000" cy="51435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49172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1504950"/>
            <a:ext cx="6096000" cy="22098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2666970"/>
            <a:ext cx="4023360" cy="497870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657009"/>
            <a:ext cx="6583680" cy="507831"/>
          </a:xfrm>
        </p:spPr>
        <p:txBody>
          <a:bodyPr wrap="square">
            <a:spAutoFit/>
          </a:bodyPr>
          <a:lstStyle/>
          <a:p>
            <a:r>
              <a:rPr lang="ru-RU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Области видимости. 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960754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  <a:endParaRPr lang="en-US" sz="2700" dirty="0">
              <a:solidFill>
                <a:schemeClr val="tx1">
                  <a:lumMod val="90000"/>
                  <a:lumOff val="1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3" y="3163351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Замыкание.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Глобальный объект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47447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все глобальные переменные и функции являются свойствами специального объекта, который называется </a:t>
            </a:r>
          </a:p>
          <a:p>
            <a:pPr algn="just"/>
            <a:r>
              <a:rPr lang="ru-RU" b="1" dirty="0" smtClean="0"/>
              <a:t>«глобальный объект»</a:t>
            </a:r>
            <a:r>
              <a:rPr lang="ru-RU" dirty="0" smtClean="0"/>
              <a:t> </a:t>
            </a:r>
            <a:r>
              <a:rPr lang="ru-RU" b="1" dirty="0" smtClean="0"/>
              <a:t>(</a:t>
            </a:r>
            <a:r>
              <a:rPr lang="ru-RU" b="1" dirty="0" err="1" smtClean="0"/>
              <a:t>global</a:t>
            </a:r>
            <a:r>
              <a:rPr lang="ru-RU" b="1" dirty="0" smtClean="0"/>
              <a:t> </a:t>
            </a:r>
            <a:r>
              <a:rPr lang="ru-RU" b="1" dirty="0" err="1" smtClean="0"/>
              <a:t>object</a:t>
            </a:r>
            <a:r>
              <a:rPr lang="ru-RU" b="1" dirty="0" smtClean="0"/>
              <a:t>). 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В браузере этот объект явно доступен под именем </a:t>
            </a:r>
            <a:r>
              <a:rPr lang="ru-RU" b="1" dirty="0" err="1" smtClean="0"/>
              <a:t>window</a:t>
            </a:r>
            <a:r>
              <a:rPr lang="ru-RU" dirty="0" smtClean="0"/>
              <a:t>. Объект </a:t>
            </a:r>
            <a:r>
              <a:rPr lang="ru-RU" b="1" dirty="0" err="1" smtClean="0"/>
              <a:t>window</a:t>
            </a:r>
            <a:r>
              <a:rPr lang="ru-RU" dirty="0" smtClean="0"/>
              <a:t> одновременно является глобальным объектом и содержит ряд свойств и методов для работы с окном браузера.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Присваивая или читая глобальную переменную, мы, фактически, работаем со свойствами </a:t>
            </a:r>
            <a:r>
              <a:rPr lang="ru-RU" b="1" dirty="0" err="1" smtClean="0"/>
              <a:t>window</a:t>
            </a:r>
            <a:r>
              <a:rPr lang="ru-RU" b="1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" y="1474470"/>
            <a:ext cx="768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 smtClean="0"/>
          </a:p>
          <a:p>
            <a:pPr algn="just"/>
            <a:r>
              <a:rPr lang="ru-RU" b="1" dirty="0" smtClean="0"/>
              <a:t>Замыкание </a:t>
            </a:r>
            <a:r>
              <a:rPr lang="ru-RU" dirty="0" smtClean="0"/>
              <a:t>– это функция вместе со всеми внешними переменными, которые ей доступны.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Тем не менее, в </a:t>
            </a:r>
            <a:r>
              <a:rPr lang="ru-RU" dirty="0" err="1" smtClean="0"/>
              <a:t>JavaScript</a:t>
            </a:r>
            <a:r>
              <a:rPr lang="ru-RU" dirty="0" smtClean="0"/>
              <a:t> есть небольшая терминологическая особенность.</a:t>
            </a:r>
          </a:p>
          <a:p>
            <a:pPr algn="just"/>
            <a:r>
              <a:rPr lang="ru-RU" dirty="0" smtClean="0"/>
              <a:t> 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обычно, говоря «замыкание функции», подразумевают не саму эту функцию, а именно внешние переменные.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6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Замыкание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25830"/>
            <a:ext cx="7955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При </a:t>
            </a:r>
            <a:r>
              <a:rPr lang="ru-RU" b="1" dirty="0" smtClean="0"/>
              <a:t>создании</a:t>
            </a:r>
            <a:r>
              <a:rPr lang="ru-RU" dirty="0" smtClean="0"/>
              <a:t> функция получает скрытое свойство </a:t>
            </a:r>
            <a:r>
              <a:rPr lang="ru-RU" b="1" dirty="0" smtClean="0"/>
              <a:t>[[</a:t>
            </a:r>
            <a:r>
              <a:rPr lang="ru-RU" b="1" dirty="0" err="1" smtClean="0"/>
              <a:t>Scope</a:t>
            </a:r>
            <a:r>
              <a:rPr lang="ru-RU" b="1" dirty="0" smtClean="0"/>
              <a:t>]]</a:t>
            </a:r>
            <a:r>
              <a:rPr lang="ru-RU" dirty="0" smtClean="0"/>
              <a:t>, которое ссылается на лексическое окружение, в котором она была создана.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При </a:t>
            </a:r>
            <a:r>
              <a:rPr lang="ru-RU" b="1" dirty="0" smtClean="0"/>
              <a:t>запуске</a:t>
            </a:r>
            <a:r>
              <a:rPr lang="ru-RU" dirty="0" smtClean="0"/>
              <a:t> функция создает </a:t>
            </a:r>
            <a:r>
              <a:rPr lang="ru-RU" b="1" dirty="0" smtClean="0"/>
              <a:t>объект </a:t>
            </a:r>
            <a:r>
              <a:rPr lang="ru-RU" b="1" dirty="0" err="1" smtClean="0"/>
              <a:t>LexicalEnvironment</a:t>
            </a:r>
            <a:r>
              <a:rPr lang="ru-RU" dirty="0" smtClean="0"/>
              <a:t>, записывает туда аргументы, функции и переменные. В отличие от </a:t>
            </a:r>
            <a:r>
              <a:rPr lang="ru-RU" dirty="0" err="1" smtClean="0"/>
              <a:t>window</a:t>
            </a:r>
            <a:r>
              <a:rPr lang="ru-RU" dirty="0" smtClean="0"/>
              <a:t>, объект </a:t>
            </a:r>
            <a:r>
              <a:rPr lang="ru-RU" dirty="0" err="1" smtClean="0"/>
              <a:t>LexicalEnvironment</a:t>
            </a:r>
            <a:r>
              <a:rPr lang="ru-RU" dirty="0" smtClean="0"/>
              <a:t> является внутренним, он скрыт от прямого доступа. </a:t>
            </a:r>
          </a:p>
          <a:p>
            <a:pPr algn="just">
              <a:buFont typeface="Wingdings" pitchFamily="2" charset="2"/>
              <a:buChar char="§"/>
            </a:pPr>
            <a:endParaRPr lang="ru-RU" dirty="0" smtClean="0"/>
          </a:p>
          <a:p>
            <a:pPr algn="just">
              <a:buFont typeface="Wingdings" pitchFamily="2" charset="2"/>
              <a:buChar char="§"/>
            </a:pPr>
            <a:r>
              <a:rPr lang="ru-RU" dirty="0" smtClean="0"/>
              <a:t>  Интерпретатор, при доступе к переменной, сначала пытается найти переменную в текущем </a:t>
            </a:r>
            <a:r>
              <a:rPr lang="ru-RU" dirty="0" err="1" smtClean="0"/>
              <a:t>LexicalEnvironment</a:t>
            </a:r>
            <a:r>
              <a:rPr lang="ru-RU" dirty="0" smtClean="0"/>
              <a:t>, а затем, если её нет – ищет во внешнем объекте переменных. Например, в глобальном объекте </a:t>
            </a:r>
            <a:r>
              <a:rPr lang="ru-RU" dirty="0" err="1" smtClean="0"/>
              <a:t>window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54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 через замыкания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0871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Приём программирования «модуль» имеет громадное количество вариаций. Его цель – скрыть внутренние детали реализации </a:t>
            </a:r>
            <a:r>
              <a:rPr lang="ru-RU" dirty="0" err="1" smtClean="0"/>
              <a:t>скрипта</a:t>
            </a:r>
            <a:r>
              <a:rPr lang="ru-RU" dirty="0" smtClean="0"/>
              <a:t>. В том числе: временные переменные, константы, вспомогательные мини-функции и т.п.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Такой подход к реализации функционала программы удобен, так как позволяет устранить конфликты между переменными функций, которые в ней задействованы.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Примером использования модулей является большинство библиотек </a:t>
            </a:r>
            <a:r>
              <a:rPr lang="en-US" dirty="0" smtClean="0"/>
              <a:t>JavaScript.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</a:t>
            </a:r>
            <a:endParaRPr lang="en-US" dirty="0"/>
          </a:p>
        </p:txBody>
      </p:sp>
      <p:pic>
        <p:nvPicPr>
          <p:cNvPr id="1026" name="Picture 2" descr="наследование javascript Объек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2023110"/>
            <a:ext cx="3566160" cy="201168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92583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наследование реализовано через прототипы</a:t>
            </a:r>
            <a:r>
              <a:rPr lang="ru-RU" b="1" dirty="0" smtClean="0"/>
              <a:t>. </a:t>
            </a:r>
            <a:r>
              <a:rPr lang="ru-RU" b="1" dirty="0" smtClean="0"/>
              <a:t>Прототип </a:t>
            </a:r>
            <a:r>
              <a:rPr lang="ru-RU" dirty="0" smtClean="0"/>
              <a:t>– это неявная(внутренняя) ссылка одного объекта на другой. </a:t>
            </a:r>
            <a:endParaRPr lang="en-US" dirty="0" smtClean="0"/>
          </a:p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480" y="1644848"/>
            <a:ext cx="484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Например</a:t>
            </a:r>
            <a:r>
              <a:rPr lang="en-US" dirty="0" smtClean="0"/>
              <a:t>: 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Любое </a:t>
            </a:r>
            <a:r>
              <a:rPr lang="ru-RU" dirty="0" smtClean="0"/>
              <a:t>запрошенное свойство ищется сначала в </a:t>
            </a:r>
            <a:r>
              <a:rPr lang="ru-RU" b="1" dirty="0" err="1" smtClean="0"/>
              <a:t>rabbit</a:t>
            </a:r>
            <a:endParaRPr lang="ru-RU" b="1" dirty="0" smtClean="0"/>
          </a:p>
          <a:p>
            <a:pPr algn="just"/>
            <a:r>
              <a:rPr lang="ru-RU" dirty="0" smtClean="0"/>
              <a:t>Если свойство там не найдено, то оно ищется в </a:t>
            </a:r>
            <a:r>
              <a:rPr lang="ru-RU" b="1" dirty="0" err="1" smtClean="0"/>
              <a:t>rabbi</a:t>
            </a:r>
            <a:r>
              <a:rPr lang="ru-RU" dirty="0" err="1" smtClean="0"/>
              <a:t>t</a:t>
            </a:r>
            <a:r>
              <a:rPr lang="ru-RU" dirty="0" smtClean="0"/>
              <a:t>.[[</a:t>
            </a:r>
            <a:r>
              <a:rPr lang="ru-RU" dirty="0" err="1" smtClean="0"/>
              <a:t>prototype</a:t>
            </a:r>
            <a:r>
              <a:rPr lang="ru-RU" dirty="0" smtClean="0"/>
              <a:t>]], т.е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err="1" smtClean="0"/>
              <a:t>animal</a:t>
            </a:r>
            <a:endParaRPr lang="ru-RU" b="1" dirty="0" smtClean="0"/>
          </a:p>
          <a:p>
            <a:pPr algn="just"/>
            <a:r>
              <a:rPr lang="ru-RU" dirty="0" smtClean="0"/>
              <a:t>Благодаря поиску по прототипу получается, что все функции и переменные, которые были в </a:t>
            </a:r>
            <a:r>
              <a:rPr lang="ru-RU" b="1" dirty="0" err="1" smtClean="0"/>
              <a:t>animal</a:t>
            </a:r>
            <a:r>
              <a:rPr lang="ru-RU" b="1" dirty="0" smtClean="0"/>
              <a:t>, </a:t>
            </a:r>
            <a:r>
              <a:rPr lang="ru-RU" dirty="0" smtClean="0"/>
              <a:t>доступны и в </a:t>
            </a:r>
            <a:r>
              <a:rPr lang="ru-RU" b="1" dirty="0" err="1" smtClean="0"/>
              <a:t>rabbit</a:t>
            </a:r>
            <a:r>
              <a:rPr lang="ru-RU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namicka template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Dinamicka template1</Template>
  <TotalTime>953</TotalTime>
  <Words>76</Words>
  <Application>Microsoft Office PowerPoint</Application>
  <PresentationFormat>Экран (16:9)</PresentationFormat>
  <Paragraphs>37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Dinamicka template1</vt:lpstr>
      <vt:lpstr>Области видимости. </vt:lpstr>
      <vt:lpstr>Глобальный объект</vt:lpstr>
      <vt:lpstr>Замыкание</vt:lpstr>
      <vt:lpstr>Замыкание </vt:lpstr>
      <vt:lpstr>Модули через замыкания</vt:lpstr>
      <vt:lpstr>Прототип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Dariy Petryk</dc:creator>
  <cp:lastModifiedBy>Ledy</cp:lastModifiedBy>
  <cp:revision>72</cp:revision>
  <dcterms:created xsi:type="dcterms:W3CDTF">2015-05-11T21:04:45Z</dcterms:created>
  <dcterms:modified xsi:type="dcterms:W3CDTF">2016-06-11T12:13:28Z</dcterms:modified>
</cp:coreProperties>
</file>