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B1A6-88B5-4F88-896F-7BBF250CBCC5}" type="datetimeFigureOut">
              <a:rPr lang="uk-UA" smtClean="0"/>
              <a:t>17.08.2016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8DE3-833C-40CB-8CFC-F36318F907A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Введение в </a:t>
            </a:r>
            <a:r>
              <a:rPr lang="en-US" sz="4400" dirty="0" err="1" smtClean="0">
                <a:solidFill>
                  <a:srgbClr val="7564BC"/>
                </a:solidFill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711200"/>
          </a:xfrm>
        </p:spPr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 descr="https://nodejs.org/static/images/logos/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115849" cy="12961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59632" y="2708920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— серверная реализация языка программирования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, основанная на движке </a:t>
            </a:r>
            <a:r>
              <a:rPr lang="ru-RU" dirty="0" smtClean="0">
                <a:latin typeface="Calibri" pitchFamily="34" charset="0"/>
              </a:rPr>
              <a:t>V8 (</a:t>
            </a:r>
            <a:r>
              <a:rPr lang="ru-RU" dirty="0" smtClean="0">
                <a:latin typeface="Calibri" pitchFamily="34" charset="0"/>
              </a:rPr>
              <a:t>транслиру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ющем </a:t>
            </a:r>
            <a:r>
              <a:rPr lang="ru-RU" dirty="0" err="1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JavaScript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 в машинный код)</a:t>
            </a:r>
            <a:r>
              <a:rPr lang="ru-RU" dirty="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</a:rPr>
              <a:t>П</a:t>
            </a:r>
            <a:r>
              <a:rPr lang="ru-RU" dirty="0" smtClean="0">
                <a:latin typeface="Calibri" pitchFamily="34" charset="0"/>
              </a:rPr>
              <a:t>рименяется </a:t>
            </a:r>
            <a:r>
              <a:rPr lang="ru-RU" dirty="0" smtClean="0">
                <a:latin typeface="Calibri" pitchFamily="34" charset="0"/>
              </a:rPr>
              <a:t>преимущественно на сервере. </a:t>
            </a:r>
            <a:endParaRPr lang="ru-RU" dirty="0" smtClean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ru-RU" dirty="0" smtClean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 добавляет возможность </a:t>
            </a:r>
            <a:r>
              <a:rPr lang="ru-RU" b="1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 взаимодействовать с устройствами ввода-вывода через свой API (написанный на C++), подключать другие внешние библиотеки, написанные на разных языках, обеспечивая вызовы к ним из </a:t>
            </a:r>
            <a:r>
              <a:rPr lang="ru-RU" b="1" dirty="0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-кода. </a:t>
            </a:r>
            <a:endParaRPr lang="en-US" dirty="0" smtClean="0">
              <a:latin typeface="Calibri" pitchFamily="34" charset="0"/>
            </a:endParaRPr>
          </a:p>
          <a:p>
            <a:pPr algn="just"/>
            <a:endParaRPr lang="ru-RU" b="1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В </a:t>
            </a:r>
            <a:r>
              <a:rPr lang="ru-RU" dirty="0" smtClean="0">
                <a:latin typeface="Calibri" pitchFamily="34" charset="0"/>
              </a:rPr>
              <a:t>основе 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 лежит событийно-ориентированное и асинхронное </a:t>
            </a:r>
            <a:r>
              <a:rPr lang="ru-RU" dirty="0" smtClean="0">
                <a:latin typeface="Calibri" pitchFamily="34" charset="0"/>
              </a:rPr>
              <a:t>программирование </a:t>
            </a:r>
            <a:r>
              <a:rPr lang="ru-RU" dirty="0" smtClean="0">
                <a:latin typeface="Calibri" pitchFamily="34" charset="0"/>
              </a:rPr>
              <a:t>с </a:t>
            </a:r>
            <a:r>
              <a:rPr lang="ru-RU" dirty="0" err="1" smtClean="0">
                <a:latin typeface="Calibri" pitchFamily="34" charset="0"/>
              </a:rPr>
              <a:t>неблокирующим</a:t>
            </a:r>
            <a:r>
              <a:rPr lang="ru-RU" dirty="0" smtClean="0">
                <a:latin typeface="Calibri" pitchFamily="34" charset="0"/>
              </a:rPr>
              <a:t> вводом/выводом.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Преимущества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51571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в </a:t>
            </a:r>
            <a:r>
              <a:rPr lang="ru-RU" b="1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 функции базовых модулей </a:t>
            </a:r>
            <a:r>
              <a:rPr lang="ru-RU" b="1" dirty="0" smtClean="0">
                <a:latin typeface="Calibri" pitchFamily="34" charset="0"/>
              </a:rPr>
              <a:t>асинхронны</a:t>
            </a:r>
            <a:r>
              <a:rPr lang="ru-RU" dirty="0" smtClean="0">
                <a:latin typeface="Calibri" pitchFamily="34" charset="0"/>
              </a:rPr>
              <a:t>. Это означает, что функции </a:t>
            </a:r>
            <a:r>
              <a:rPr lang="ru-RU" dirty="0" err="1" smtClean="0">
                <a:latin typeface="Calibri" pitchFamily="34" charset="0"/>
              </a:rPr>
              <a:t>ноды</a:t>
            </a:r>
            <a:r>
              <a:rPr lang="ru-RU" dirty="0" smtClean="0">
                <a:latin typeface="Calibri" pitchFamily="34" charset="0"/>
              </a:rPr>
              <a:t> не блокируют поток, а исполняются </a:t>
            </a:r>
            <a:r>
              <a:rPr lang="ru-RU" b="1" dirty="0" smtClean="0">
                <a:latin typeface="Calibri" pitchFamily="34" charset="0"/>
              </a:rPr>
              <a:t>в фоновом режиме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  <p:pic>
        <p:nvPicPr>
          <p:cNvPr id="6" name="Picture 2" descr="http://sebastianmetzger.com/wp-content/uploads/2015/02/syncvsasy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285372" cy="481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Событийный цикл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 descr="http://johanndutoit.net/presentations/2013/05/node-meetup-intro-29-may-2013/images/node_event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108498" cy="39380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Событийный цикл — это </a:t>
            </a:r>
            <a:r>
              <a:rPr lang="ru-RU" dirty="0" smtClean="0">
                <a:latin typeface="Calibri" pitchFamily="34" charset="0"/>
              </a:rPr>
              <a:t>сущность, </a:t>
            </a:r>
            <a:r>
              <a:rPr lang="ru-RU" dirty="0" smtClean="0">
                <a:latin typeface="Calibri" pitchFamily="34" charset="0"/>
              </a:rPr>
              <a:t>которая перехватывает и обрабатывает внешние события и конвертирует их в функции обратного </a:t>
            </a:r>
            <a:r>
              <a:rPr lang="ru-RU" dirty="0" smtClean="0">
                <a:latin typeface="Calibri" pitchFamily="34" charset="0"/>
              </a:rPr>
              <a:t>вызова.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Модули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Подключение модуля происходит </a:t>
            </a:r>
            <a:r>
              <a:rPr lang="ru-RU" dirty="0" smtClean="0">
                <a:latin typeface="Calibri" pitchFamily="34" charset="0"/>
              </a:rPr>
              <a:t>с помощью вызова функции </a:t>
            </a:r>
            <a:r>
              <a:rPr lang="ru-RU" dirty="0" err="1" smtClean="0">
                <a:latin typeface="Calibri" pitchFamily="34" charset="0"/>
              </a:rPr>
              <a:t>require</a:t>
            </a:r>
            <a:r>
              <a:rPr lang="ru-RU" dirty="0" smtClean="0">
                <a:latin typeface="Calibri" pitchFamily="34" charset="0"/>
              </a:rPr>
              <a:t>, которой нужно передать путь к файлу</a:t>
            </a:r>
            <a:r>
              <a:rPr lang="ru-RU" dirty="0" smtClean="0">
                <a:latin typeface="Calibri" pitchFamily="34" charset="0"/>
              </a:rPr>
              <a:t>.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Вместе </a:t>
            </a:r>
            <a:r>
              <a:rPr lang="ru-RU" dirty="0" smtClean="0">
                <a:latin typeface="Calibri" pitchFamily="34" charset="0"/>
              </a:rPr>
              <a:t>с </a:t>
            </a:r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 поставляется несколько встроенных модулей, для подключения которых </a:t>
            </a:r>
            <a:r>
              <a:rPr lang="ru-RU" dirty="0" smtClean="0">
                <a:latin typeface="Calibri" pitchFamily="34" charset="0"/>
              </a:rPr>
              <a:t>функции </a:t>
            </a:r>
            <a:r>
              <a:rPr lang="en-US" dirty="0" smtClean="0">
                <a:latin typeface="Calibri" pitchFamily="34" charset="0"/>
              </a:rPr>
              <a:t>require </a:t>
            </a:r>
            <a:r>
              <a:rPr lang="ru-RU" dirty="0" smtClean="0">
                <a:latin typeface="Calibri" pitchFamily="34" charset="0"/>
              </a:rPr>
              <a:t>необходимо передать название модуля. 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Встроенные </a:t>
            </a:r>
            <a:r>
              <a:rPr lang="ru-RU" dirty="0" smtClean="0">
                <a:latin typeface="Calibri" pitchFamily="34" charset="0"/>
              </a:rPr>
              <a:t>модули имеют приоритет над всеми </a:t>
            </a:r>
            <a:r>
              <a:rPr lang="ru-RU" dirty="0" smtClean="0">
                <a:latin typeface="Calibri" pitchFamily="34" charset="0"/>
              </a:rPr>
              <a:t>остальными. </a:t>
            </a:r>
            <a:r>
              <a:rPr lang="ru-RU" dirty="0" err="1" smtClean="0">
                <a:latin typeface="Calibri" pitchFamily="34" charset="0"/>
              </a:rPr>
              <a:t>Т</a:t>
            </a:r>
            <a:r>
              <a:rPr lang="ru-RU" dirty="0" err="1" smtClean="0">
                <a:latin typeface="Calibri" pitchFamily="34" charset="0"/>
              </a:rPr>
              <a:t>Так</a:t>
            </a:r>
            <a:r>
              <a:rPr lang="ru-RU" dirty="0" smtClean="0">
                <a:latin typeface="Calibri" pitchFamily="34" charset="0"/>
              </a:rPr>
              <a:t> к примеру, </a:t>
            </a:r>
            <a:r>
              <a:rPr lang="ru-RU" dirty="0" err="1" smtClean="0">
                <a:latin typeface="Calibri" pitchFamily="34" charset="0"/>
              </a:rPr>
              <a:t>require</a:t>
            </a:r>
            <a:r>
              <a:rPr lang="ru-RU" dirty="0" smtClean="0">
                <a:latin typeface="Calibri" pitchFamily="34" charset="0"/>
              </a:rPr>
              <a:t>('</a:t>
            </a:r>
            <a:r>
              <a:rPr lang="ru-RU" dirty="0" err="1" smtClean="0">
                <a:latin typeface="Calibri" pitchFamily="34" charset="0"/>
              </a:rPr>
              <a:t>http</a:t>
            </a:r>
            <a:r>
              <a:rPr lang="ru-RU" dirty="0" smtClean="0">
                <a:latin typeface="Calibri" pitchFamily="34" charset="0"/>
              </a:rPr>
              <a:t>') всегда вернет встроенный модуль, даже если будет сторонний модуль с таким названием или файл с таким именем.</a:t>
            </a:r>
            <a:br>
              <a:rPr lang="ru-RU" dirty="0" smtClean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09120"/>
            <a:ext cx="345638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Подключение встроенного модуля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pPr algn="ctr"/>
            <a:endParaRPr lang="en-US" dirty="0" smtClean="0">
              <a:latin typeface="Calibri" pitchFamily="34" charset="0"/>
            </a:endParaRPr>
          </a:p>
          <a:p>
            <a:pPr algn="ctr"/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http = require(‘http’)</a:t>
            </a:r>
            <a:endParaRPr lang="uk-UA" dirty="0" smtClean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09120"/>
            <a:ext cx="38164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Подключение пользовательского модуля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pPr algn="ctr"/>
            <a:endParaRPr lang="en-US" dirty="0" smtClean="0">
              <a:latin typeface="Calibri" pitchFamily="34" charset="0"/>
            </a:endParaRPr>
          </a:p>
          <a:p>
            <a:pPr algn="ctr"/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myModule</a:t>
            </a:r>
            <a:r>
              <a:rPr lang="en-US" dirty="0" smtClean="0">
                <a:latin typeface="Calibri" pitchFamily="34" charset="0"/>
              </a:rPr>
              <a:t> = require(‘./</a:t>
            </a:r>
            <a:r>
              <a:rPr lang="en-US" dirty="0" err="1" smtClean="0">
                <a:latin typeface="Calibri" pitchFamily="34" charset="0"/>
              </a:rPr>
              <a:t>myModule</a:t>
            </a:r>
            <a:r>
              <a:rPr lang="en-US" dirty="0" smtClean="0">
                <a:latin typeface="Calibri" pitchFamily="34" charset="0"/>
              </a:rPr>
              <a:t>’)</a:t>
            </a:r>
            <a:endParaRPr lang="uk-UA" dirty="0" smtClean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Модули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77281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Экспорт переменных и функций из модуля</a:t>
            </a:r>
            <a:r>
              <a:rPr lang="en-US" sz="2000" dirty="0" smtClean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780928"/>
            <a:ext cx="316835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module.exports</a:t>
            </a:r>
            <a:r>
              <a:rPr lang="en-US" dirty="0" smtClean="0"/>
              <a:t> = {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a: 5, </a:t>
            </a:r>
          </a:p>
          <a:p>
            <a:r>
              <a:rPr lang="en-US" dirty="0" smtClean="0"/>
              <a:t>      b: function() {</a:t>
            </a:r>
          </a:p>
          <a:p>
            <a:r>
              <a:rPr lang="en-US" dirty="0" smtClean="0"/>
              <a:t>          console.log(‘module’)</a:t>
            </a:r>
            <a:endParaRPr lang="en-US" dirty="0" smtClean="0"/>
          </a:p>
          <a:p>
            <a:r>
              <a:rPr lang="en-US" dirty="0" smtClean="0"/>
              <a:t>     }</a:t>
            </a:r>
            <a:endParaRPr lang="en-US" dirty="0" smtClean="0"/>
          </a:p>
          <a:p>
            <a:r>
              <a:rPr lang="en-US" dirty="0" smtClean="0"/>
              <a:t>}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3356992"/>
            <a:ext cx="2880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dirty="0" smtClean="0"/>
              <a:t>xports = function()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console.log(‘module’)</a:t>
            </a:r>
          </a:p>
          <a:p>
            <a:r>
              <a:rPr lang="en-US" dirty="0" smtClean="0"/>
              <a:t>}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397</TotalTime>
  <Words>126</Words>
  <Application>Microsoft Office PowerPoint</Application>
  <PresentationFormat>Экран 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NodeJS</vt:lpstr>
      <vt:lpstr>Преимущества NodeJS</vt:lpstr>
      <vt:lpstr>Событийный цикл NodeJS</vt:lpstr>
      <vt:lpstr>Модули NodeJS</vt:lpstr>
      <vt:lpstr>Модули NodeJS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33</cp:revision>
  <dcterms:created xsi:type="dcterms:W3CDTF">2016-08-15T18:49:01Z</dcterms:created>
  <dcterms:modified xsi:type="dcterms:W3CDTF">2016-08-17T21:57:10Z</dcterms:modified>
</cp:coreProperties>
</file>