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2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сессиями и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cookies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7992888" cy="42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работы с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</a:rPr>
              <a:t>Express </a:t>
            </a:r>
            <a:r>
              <a:rPr lang="ru-RU" dirty="0" smtClean="0">
                <a:latin typeface="Calibri" pitchFamily="34" charset="0"/>
              </a:rPr>
              <a:t>используются такие 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res.cookie</a:t>
            </a:r>
            <a:r>
              <a:rPr lang="en-US" b="1" dirty="0" smtClean="0">
                <a:latin typeface="Calibri" pitchFamily="34" charset="0"/>
              </a:rPr>
              <a:t>(name, value [, options</a:t>
            </a:r>
            <a:r>
              <a:rPr lang="en-US" b="1" dirty="0" smtClean="0">
                <a:latin typeface="Calibri" pitchFamily="34" charset="0"/>
              </a:rPr>
              <a:t>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создать </a:t>
            </a:r>
            <a:r>
              <a:rPr lang="en-US" dirty="0" smtClean="0">
                <a:latin typeface="Calibri" pitchFamily="34" charset="0"/>
              </a:rPr>
              <a:t>cookie. </a:t>
            </a:r>
            <a:r>
              <a:rPr lang="ru-RU" dirty="0" smtClean="0">
                <a:latin typeface="Calibri" pitchFamily="34" charset="0"/>
              </a:rPr>
              <a:t>Параметр </a:t>
            </a:r>
            <a:r>
              <a:rPr lang="en-US" dirty="0" smtClean="0">
                <a:latin typeface="Calibri" pitchFamily="34" charset="0"/>
              </a:rPr>
              <a:t>options </a:t>
            </a:r>
            <a:r>
              <a:rPr lang="ru-RU" dirty="0" smtClean="0">
                <a:latin typeface="Calibri" pitchFamily="34" charset="0"/>
              </a:rPr>
              <a:t>включает такие свойства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endParaRPr lang="en-US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348880"/>
          <a:ext cx="84969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5"/>
                <a:gridCol w="1470625"/>
                <a:gridCol w="5555694"/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Свойство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Тип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Описание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domain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Доменное имя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encode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function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Функция для кодирования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умолчанию -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encodeURIComponent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expires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date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в формате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GMT.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По умолчанию – сессия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httpOnly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доступен только </a:t>
                      </a:r>
                      <a:r>
                        <a:rPr lang="ru-RU" sz="1600" baseline="0" dirty="0" err="1" smtClean="0">
                          <a:latin typeface="Calibri" pitchFamily="34" charset="0"/>
                        </a:rPr>
                        <a:t>веб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серверу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maxAge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в миллисекундах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path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Путь к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 умолчанию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‘/’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secure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используется только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HTTPS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signed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будет подписан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2128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res.clearCookie</a:t>
            </a:r>
            <a:r>
              <a:rPr lang="en-US" b="1" dirty="0" smtClean="0">
                <a:latin typeface="Calibri" pitchFamily="34" charset="0"/>
              </a:rPr>
              <a:t>(name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</a:rPr>
              <a:t>cookie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 smtClean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 модуля для работы с </a:t>
            </a:r>
            <a:r>
              <a:rPr lang="en-US" dirty="0" smtClean="0">
                <a:latin typeface="Calibri" pitchFamily="34" charset="0"/>
              </a:rPr>
              <a:t>cookies: </a:t>
            </a:r>
            <a:r>
              <a:rPr lang="en-US" b="1" dirty="0" smtClean="0">
                <a:latin typeface="Calibri" pitchFamily="34" charset="0"/>
              </a:rPr>
              <a:t>$npm install cookie-parser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Подключение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функции</a:t>
            </a:r>
            <a:r>
              <a:rPr lang="en-US" dirty="0" smtClean="0">
                <a:latin typeface="Calibri" pitchFamily="34" charset="0"/>
              </a:rPr>
              <a:t> cookie-parser: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417646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express </a:t>
            </a:r>
            <a:r>
              <a:rPr lang="en-US" dirty="0" smtClean="0">
                <a:latin typeface="Calibri" pitchFamily="34" charset="0"/>
              </a:rPr>
              <a:t>= require('express')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cookieParser</a:t>
            </a:r>
            <a:r>
              <a:rPr lang="en-US" dirty="0" smtClean="0">
                <a:latin typeface="Calibri" pitchFamily="34" charset="0"/>
              </a:rPr>
              <a:t> = require(</a:t>
            </a:r>
            <a:r>
              <a:rPr lang="en-US" b="1" dirty="0" smtClean="0">
                <a:latin typeface="Calibri" pitchFamily="34" charset="0"/>
              </a:rPr>
              <a:t>'cookie-parser'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express()</a:t>
            </a: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cookieParser</a:t>
            </a:r>
            <a:r>
              <a:rPr lang="en-US" b="1" dirty="0" smtClean="0">
                <a:latin typeface="Calibri" pitchFamily="34" charset="0"/>
              </a:rPr>
              <a:t>())</a:t>
            </a:r>
            <a:endParaRPr lang="uk-UA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Использование </a:t>
            </a:r>
            <a:r>
              <a:rPr lang="en-US" dirty="0" smtClean="0">
                <a:latin typeface="Calibri" pitchFamily="34" charset="0"/>
              </a:rPr>
              <a:t>cookie-parser </a:t>
            </a:r>
            <a:r>
              <a:rPr lang="ru-RU" dirty="0" smtClean="0">
                <a:latin typeface="Calibri" pitchFamily="34" charset="0"/>
              </a:rPr>
              <a:t>для получения </a:t>
            </a:r>
            <a:r>
              <a:rPr lang="en-US" dirty="0" smtClean="0">
                <a:latin typeface="Calibri" pitchFamily="34" charset="0"/>
              </a:rPr>
              <a:t>cookies: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653136"/>
            <a:ext cx="47525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 smtClean="0">
                <a:latin typeface="Calibri" pitchFamily="34" charset="0"/>
              </a:rPr>
              <a:t>('/', 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res)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console.log</a:t>
            </a:r>
            <a:r>
              <a:rPr lang="en-US" dirty="0" smtClean="0">
                <a:latin typeface="Calibri" pitchFamily="34" charset="0"/>
              </a:rPr>
              <a:t>('Cookies: ', </a:t>
            </a:r>
            <a:r>
              <a:rPr lang="en-US" b="1" dirty="0" err="1" smtClean="0">
                <a:latin typeface="Calibri" pitchFamily="34" charset="0"/>
              </a:rPr>
              <a:t>req.cookies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}) 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364088" y="53732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58772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получения подписанных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используйте метод </a:t>
            </a:r>
            <a:r>
              <a:rPr lang="en-US" b="1" dirty="0" err="1" smtClean="0">
                <a:latin typeface="Calibri" pitchFamily="34" charset="0"/>
              </a:rPr>
              <a:t>req.signedCookies</a:t>
            </a:r>
            <a:endParaRPr lang="uk-UA" b="1" dirty="0">
              <a:latin typeface="Calibri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915816" y="3212976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636912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Для создания подписанных </a:t>
            </a:r>
            <a:r>
              <a:rPr lang="en-US" sz="1600" dirty="0" smtClean="0">
                <a:latin typeface="Calibri" pitchFamily="34" charset="0"/>
              </a:rPr>
              <a:t>cookie </a:t>
            </a:r>
            <a:r>
              <a:rPr lang="ru-RU" sz="1600" dirty="0" smtClean="0">
                <a:latin typeface="Calibri" pitchFamily="34" charset="0"/>
              </a:rPr>
              <a:t>нужно передать функции в качестве аргумента строку, которая будет использована для подписи</a:t>
            </a:r>
            <a:r>
              <a:rPr lang="en-US" sz="1600" dirty="0" smtClean="0">
                <a:latin typeface="Calibri" pitchFamily="34" charset="0"/>
              </a:rPr>
              <a:t> cookies</a:t>
            </a:r>
            <a:endParaRPr lang="uk-UA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Сессии 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NodeJS</a:t>
            </a:r>
            <a:r>
              <a:rPr lang="en-US" sz="1800" dirty="0" smtClean="0">
                <a:latin typeface="Calibri" pitchFamily="34" charset="0"/>
              </a:rPr>
              <a:t>(Express)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Session </a:t>
            </a:r>
            <a:r>
              <a:rPr lang="ru-RU" dirty="0" smtClean="0">
                <a:latin typeface="Calibri" pitchFamily="34" charset="0"/>
              </a:rPr>
              <a:t>или сеанс, позволяет серверу определить пользователя с помощью специального номера, который уникален и назначается при работе пользователя с сервером (</a:t>
            </a:r>
            <a:r>
              <a:rPr lang="en-US" dirty="0" err="1" smtClean="0">
                <a:latin typeface="Calibri" pitchFamily="34" charset="0"/>
              </a:rPr>
              <a:t>SessionID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работы с сессиями в</a:t>
            </a:r>
            <a:r>
              <a:rPr lang="en-US" dirty="0" smtClean="0">
                <a:latin typeface="Calibri" pitchFamily="34" charset="0"/>
              </a:rPr>
              <a:t> Express </a:t>
            </a:r>
            <a:r>
              <a:rPr lang="ru-RU" dirty="0" smtClean="0">
                <a:latin typeface="Calibri" pitchFamily="34" charset="0"/>
              </a:rPr>
              <a:t>используется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функция</a:t>
            </a:r>
            <a:r>
              <a:rPr lang="en-US" dirty="0" smtClean="0">
                <a:latin typeface="Calibri" pitchFamily="34" charset="0"/>
              </a:rPr>
              <a:t> express-session.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b="1" dirty="0" smtClean="0">
                <a:latin typeface="Calibri" pitchFamily="34" charset="0"/>
              </a:rPr>
              <a:t>$ npm install </a:t>
            </a:r>
            <a:r>
              <a:rPr lang="en-US" b="1" dirty="0" smtClean="0">
                <a:latin typeface="Calibri" pitchFamily="34" charset="0"/>
              </a:rPr>
              <a:t>express-session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Пример использования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/>
            </a:r>
            <a:br>
              <a:rPr lang="ru-RU" b="1" dirty="0" smtClean="0">
                <a:latin typeface="Calibri" pitchFamily="34" charset="0"/>
              </a:rPr>
            </a:br>
            <a:endParaRPr lang="en-US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717032"/>
            <a:ext cx="417646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(session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secret</a:t>
            </a:r>
            <a:r>
              <a:rPr lang="en-US" dirty="0" smtClean="0">
                <a:latin typeface="Calibri" pitchFamily="34" charset="0"/>
              </a:rPr>
              <a:t>: 'secret',</a:t>
            </a:r>
          </a:p>
          <a:p>
            <a:r>
              <a:rPr lang="en-US" dirty="0" err="1" smtClean="0">
                <a:latin typeface="Calibri" pitchFamily="34" charset="0"/>
              </a:rPr>
              <a:t>saveUninitialized</a:t>
            </a:r>
            <a:r>
              <a:rPr lang="en-US" dirty="0" smtClean="0">
                <a:latin typeface="Calibri" pitchFamily="34" charset="0"/>
              </a:rPr>
              <a:t>: true,</a:t>
            </a:r>
          </a:p>
          <a:p>
            <a:r>
              <a:rPr lang="en-US" dirty="0" smtClean="0">
                <a:latin typeface="Calibri" pitchFamily="34" charset="0"/>
              </a:rPr>
              <a:t>resave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</a:rPr>
              <a:t>false, </a:t>
            </a:r>
          </a:p>
          <a:p>
            <a:r>
              <a:rPr lang="en-US" dirty="0" smtClean="0">
                <a:latin typeface="Calibri" pitchFamily="34" charset="0"/>
              </a:rPr>
              <a:t>store</a:t>
            </a:r>
            <a:r>
              <a:rPr lang="en-US" dirty="0" smtClean="0">
                <a:latin typeface="Calibri" pitchFamily="34" charset="0"/>
              </a:rPr>
              <a:t>: 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r>
              <a:rPr lang="en-US" dirty="0" smtClean="0">
                <a:latin typeface="Calibri" pitchFamily="34" charset="0"/>
              </a:rPr>
              <a:t>}));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Сессионные данные доступны через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свойство </a:t>
            </a:r>
            <a:r>
              <a:rPr lang="en-US" b="1" dirty="0" err="1" smtClean="0">
                <a:latin typeface="Calibri" pitchFamily="34" charset="0"/>
              </a:rPr>
              <a:t>req.session</a:t>
            </a:r>
            <a:endParaRPr lang="uk-UA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Сессии 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(Express)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Установка модуля для сохранения сессионных данных в базе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данных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$ npm</a:t>
            </a:r>
            <a:r>
              <a:rPr lang="en-US" b="1" dirty="0" smtClean="0">
                <a:latin typeface="Calibri" pitchFamily="34" charset="0"/>
              </a:rPr>
              <a:t> install express-</a:t>
            </a:r>
            <a:r>
              <a:rPr lang="en-US" b="1" dirty="0" err="1" smtClean="0">
                <a:latin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</a:rPr>
              <a:t>-session --</a:t>
            </a:r>
            <a:r>
              <a:rPr lang="en-US" b="1" dirty="0" smtClean="0">
                <a:latin typeface="Calibri" pitchFamily="34" charset="0"/>
              </a:rPr>
              <a:t>save 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Создание хранилища для сессионных данных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80928"/>
            <a:ext cx="468052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MySQLStore</a:t>
            </a:r>
            <a:r>
              <a:rPr lang="en-US" dirty="0" smtClean="0">
                <a:latin typeface="Calibri" pitchFamily="34" charset="0"/>
              </a:rPr>
              <a:t> = require('express-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-session')(session);</a:t>
            </a:r>
          </a:p>
          <a:p>
            <a:r>
              <a:rPr lang="uk-UA" dirty="0" smtClean="0">
                <a:latin typeface="Calibri" pitchFamily="34" charset="0"/>
              </a:rPr>
              <a:t>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options = {</a:t>
            </a:r>
          </a:p>
          <a:p>
            <a:r>
              <a:rPr lang="en-US" dirty="0" smtClean="0">
                <a:latin typeface="Calibri" pitchFamily="34" charset="0"/>
              </a:rPr>
              <a:t>    host: '</a:t>
            </a:r>
            <a:r>
              <a:rPr lang="en-US" dirty="0" err="1" smtClean="0">
                <a:latin typeface="Calibri" pitchFamily="34" charset="0"/>
              </a:rPr>
              <a:t>localhost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port: 3306,</a:t>
            </a:r>
          </a:p>
          <a:p>
            <a:r>
              <a:rPr lang="en-US" dirty="0" smtClean="0">
                <a:latin typeface="Calibri" pitchFamily="34" charset="0"/>
              </a:rPr>
              <a:t>    user: '</a:t>
            </a:r>
            <a:r>
              <a:rPr lang="en-US" dirty="0" err="1" smtClean="0">
                <a:latin typeface="Calibri" pitchFamily="34" charset="0"/>
              </a:rPr>
              <a:t>session_test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password: 'password',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session_test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};</a:t>
            </a:r>
          </a:p>
          <a:p>
            <a:r>
              <a:rPr lang="uk-UA" dirty="0" smtClean="0">
                <a:latin typeface="Calibri" pitchFamily="34" charset="0"/>
              </a:rPr>
              <a:t>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 = new </a:t>
            </a:r>
            <a:r>
              <a:rPr lang="en-US" dirty="0" err="1" smtClean="0">
                <a:latin typeface="Calibri" pitchFamily="34" charset="0"/>
              </a:rPr>
              <a:t>MySQLStore</a:t>
            </a:r>
            <a:r>
              <a:rPr lang="en-US" dirty="0" smtClean="0">
                <a:latin typeface="Calibri" pitchFamily="34" charset="0"/>
              </a:rPr>
              <a:t>(options);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593</TotalTime>
  <Words>374</Words>
  <Application>Microsoft Office PowerPoint</Application>
  <PresentationFormat>Экран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Cookies в NodeJS (Express)</vt:lpstr>
      <vt:lpstr>Cookies в NodeJS (Express)</vt:lpstr>
      <vt:lpstr>Сессии в NodeJS(Express)</vt:lpstr>
      <vt:lpstr>Сессии в NodeJS(Express)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40</cp:revision>
  <dcterms:created xsi:type="dcterms:W3CDTF">2016-08-17T17:15:22Z</dcterms:created>
  <dcterms:modified xsi:type="dcterms:W3CDTF">2016-08-18T12:55:15Z</dcterms:modified>
</cp:coreProperties>
</file>