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453EA-39F4-492A-9263-08BC9DD90E6E}" type="datetimeFigureOut">
              <a:rPr lang="uk-UA" smtClean="0"/>
              <a:pPr/>
              <a:t>18.08.2016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3FD4D-28D7-4BAF-83F7-3051BDA39DAA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484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REST API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REST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REST </a:t>
            </a:r>
            <a:r>
              <a:rPr lang="ru-RU" dirty="0">
                <a:latin typeface="Calibri" pitchFamily="34" charset="0"/>
              </a:rPr>
              <a:t>(</a:t>
            </a:r>
            <a:r>
              <a:rPr lang="ru-RU" dirty="0" err="1">
                <a:latin typeface="Calibri" pitchFamily="34" charset="0"/>
              </a:rPr>
              <a:t>Representational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state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transfer</a:t>
            </a:r>
            <a:r>
              <a:rPr lang="ru-RU" dirty="0">
                <a:latin typeface="Calibri" pitchFamily="34" charset="0"/>
              </a:rPr>
              <a:t>) – это стиль архитектуры программного обеспечения для распределенных систем, таких как </a:t>
            </a:r>
            <a:r>
              <a:rPr lang="ru-RU" dirty="0" err="1">
                <a:latin typeface="Calibri" pitchFamily="34" charset="0"/>
              </a:rPr>
              <a:t>World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Wide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Web</a:t>
            </a:r>
            <a:r>
              <a:rPr lang="ru-RU" dirty="0">
                <a:latin typeface="Calibri" pitchFamily="34" charset="0"/>
              </a:rPr>
              <a:t>, который, как правило, используется для построения </a:t>
            </a:r>
            <a:r>
              <a:rPr lang="ru-RU" dirty="0" err="1">
                <a:latin typeface="Calibri" pitchFamily="34" charset="0"/>
              </a:rPr>
              <a:t>веб-служб</a:t>
            </a:r>
            <a:r>
              <a:rPr lang="ru-RU" dirty="0">
                <a:latin typeface="Calibri" pitchFamily="34" charset="0"/>
              </a:rPr>
              <a:t>. 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Термин </a:t>
            </a:r>
            <a:r>
              <a:rPr lang="ru-RU" dirty="0">
                <a:latin typeface="Calibri" pitchFamily="34" charset="0"/>
              </a:rPr>
              <a:t>REST был введен в 2000 году Роем Филдингом, одним из авторов HTTP-протокола. 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Системы</a:t>
            </a:r>
            <a:r>
              <a:rPr lang="ru-RU" dirty="0">
                <a:latin typeface="Calibri" pitchFamily="34" charset="0"/>
              </a:rPr>
              <a:t>, поддерживающие REST, называются RESTful-системами.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REST API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098" name="Picture 2" descr="http://blog.ciaranoconnor.me/content/images/2016/02/RESTful-API-design-1014x4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80169" cy="37768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REST API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12776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Принципы </a:t>
            </a:r>
            <a:r>
              <a:rPr lang="en-US" dirty="0" smtClean="0">
                <a:latin typeface="Calibri" pitchFamily="34" charset="0"/>
              </a:rPr>
              <a:t>REST </a:t>
            </a:r>
            <a:r>
              <a:rPr lang="ru-RU" dirty="0" smtClean="0">
                <a:latin typeface="Calibri" pitchFamily="34" charset="0"/>
              </a:rPr>
              <a:t>архитектуры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Технология </a:t>
            </a:r>
            <a:r>
              <a:rPr lang="ru-RU" dirty="0">
                <a:latin typeface="Calibri" pitchFamily="34" charset="0"/>
              </a:rPr>
              <a:t>«клиент-сервер» - Клиенты отделены от сервера единым интерфейсом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Единый интерфейс </a:t>
            </a:r>
            <a:r>
              <a:rPr lang="ru-RU" dirty="0" smtClean="0">
                <a:latin typeface="Calibri" pitchFamily="34" charset="0"/>
              </a:rPr>
              <a:t>упрощает </a:t>
            </a:r>
            <a:r>
              <a:rPr lang="ru-RU" dirty="0">
                <a:latin typeface="Calibri" pitchFamily="34" charset="0"/>
              </a:rPr>
              <a:t>и разделяет архитектуру, позволяя каждой части развиваться самостоятельно. 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Без </a:t>
            </a:r>
            <a:r>
              <a:rPr lang="ru-RU" dirty="0">
                <a:latin typeface="Calibri" pitchFamily="34" charset="0"/>
              </a:rPr>
              <a:t>состояния - Взаимодействие клиент-сервер ограничивается далее отсутствием сохранения контекста клиента на сервере между запросами.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</a:rPr>
              <a:t>Кэшируемость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- клиенты могут кэшировать </a:t>
            </a:r>
            <a:r>
              <a:rPr lang="ru-RU" dirty="0" smtClean="0">
                <a:latin typeface="Calibri" pitchFamily="34" charset="0"/>
              </a:rPr>
              <a:t>ответы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Многоуровневая </a:t>
            </a:r>
            <a:r>
              <a:rPr lang="ru-RU" dirty="0">
                <a:latin typeface="Calibri" pitchFamily="34" charset="0"/>
              </a:rPr>
              <a:t>система - Клиент не может однозначно определить, подключается ли он непосредственно к серверу или к посреднику по пути подключения.</a:t>
            </a:r>
            <a:endParaRPr lang="en-US" dirty="0" smtClean="0">
              <a:latin typeface="Calibri" pitchFamily="34" charset="0"/>
            </a:endParaRP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Restify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36912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Restify </a:t>
            </a:r>
            <a:r>
              <a:rPr lang="ru-RU" dirty="0" smtClean="0">
                <a:latin typeface="Calibri" pitchFamily="34" charset="0"/>
              </a:rPr>
              <a:t>- это модуль, предназначенный для построения правильных REST API приложений на </a:t>
            </a:r>
            <a:r>
              <a:rPr lang="ru-RU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. </a:t>
            </a:r>
            <a:endParaRPr lang="ru-RU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Он </a:t>
            </a:r>
            <a:r>
              <a:rPr lang="ru-RU" dirty="0" smtClean="0">
                <a:latin typeface="Calibri" pitchFamily="34" charset="0"/>
              </a:rPr>
              <a:t>ориентирован на строгое соответствие принципам REST</a:t>
            </a:r>
            <a:r>
              <a:rPr lang="ru-RU" dirty="0" smtClean="0">
                <a:latin typeface="Calibri" pitchFamily="34" charset="0"/>
              </a:rPr>
              <a:t>.</a:t>
            </a:r>
            <a:endParaRPr lang="en-US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Сервисы, созданные на Restify отличаются управляемостью и наблюдаемостью, чего приходится добиваться отдельно на иных, не предназначенных для REST сервисов </a:t>
            </a:r>
            <a:r>
              <a:rPr lang="ru-RU" dirty="0" err="1" smtClean="0">
                <a:latin typeface="Calibri" pitchFamily="34" charset="0"/>
              </a:rPr>
              <a:t>фреймворках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Синтаксис похож на </a:t>
            </a:r>
            <a:r>
              <a:rPr lang="en-US" dirty="0" smtClean="0">
                <a:latin typeface="Calibri" pitchFamily="34" charset="0"/>
              </a:rPr>
              <a:t>Express. 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2050" name="Picture 2" descr="http://www.programmableweb.com/sites/default/files/styles/facebook_scale_width_200/public/resource/Restify%20Framework.png?itok=b3WjOpJ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1368152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Restify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1124744"/>
            <a:ext cx="4320480" cy="547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</a:rPr>
              <a:t>app.get</a:t>
            </a:r>
            <a:r>
              <a:rPr lang="en-US" sz="1400" dirty="0" smtClean="0">
                <a:latin typeface="Calibri" pitchFamily="34" charset="0"/>
              </a:rPr>
              <a:t>('/</a:t>
            </a:r>
            <a:r>
              <a:rPr lang="en-US" sz="1400" dirty="0" err="1" smtClean="0">
                <a:latin typeface="Calibri" pitchFamily="34" charset="0"/>
              </a:rPr>
              <a:t>api</a:t>
            </a:r>
            <a:r>
              <a:rPr lang="en-US" sz="1400" dirty="0" smtClean="0">
                <a:latin typeface="Calibri" pitchFamily="34" charset="0"/>
              </a:rPr>
              <a:t>/items/:</a:t>
            </a:r>
            <a:r>
              <a:rPr lang="en-US" sz="1400" dirty="0" err="1" smtClean="0">
                <a:latin typeface="Calibri" pitchFamily="34" charset="0"/>
              </a:rPr>
              <a:t>itemId</a:t>
            </a:r>
            <a:r>
              <a:rPr lang="en-US" sz="1400" dirty="0" smtClean="0">
                <a:latin typeface="Calibri" pitchFamily="34" charset="0"/>
              </a:rPr>
              <a:t>', function (</a:t>
            </a:r>
            <a:r>
              <a:rPr lang="en-US" sz="1400" dirty="0" err="1" smtClean="0">
                <a:latin typeface="Calibri" pitchFamily="34" charset="0"/>
              </a:rPr>
              <a:t>req</a:t>
            </a:r>
            <a:r>
              <a:rPr lang="en-US" sz="1400" dirty="0" smtClean="0">
                <a:latin typeface="Calibri" pitchFamily="34" charset="0"/>
              </a:rPr>
              <a:t>, res, next) {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res.send</a:t>
            </a:r>
            <a:r>
              <a:rPr lang="en-US" sz="1400" dirty="0" smtClean="0">
                <a:latin typeface="Calibri" pitchFamily="34" charset="0"/>
              </a:rPr>
              <a:t>(200, </a:t>
            </a:r>
            <a:r>
              <a:rPr lang="en-US" sz="1400" dirty="0" err="1" smtClean="0">
                <a:latin typeface="Calibri" pitchFamily="34" charset="0"/>
              </a:rPr>
              <a:t>req.item</a:t>
            </a:r>
            <a:r>
              <a:rPr lang="en-US" sz="1400" dirty="0" smtClean="0">
                <a:latin typeface="Calibri" pitchFamily="34" charset="0"/>
              </a:rPr>
              <a:t>);</a:t>
            </a:r>
          </a:p>
          <a:p>
            <a:r>
              <a:rPr lang="uk-UA" sz="1400" dirty="0" smtClean="0">
                <a:latin typeface="Calibri" pitchFamily="34" charset="0"/>
              </a:rPr>
              <a:t>});</a:t>
            </a:r>
          </a:p>
          <a:p>
            <a:endParaRPr lang="uk-UA" sz="1400" dirty="0" smtClean="0">
              <a:latin typeface="Calibri" pitchFamily="34" charset="0"/>
            </a:endParaRPr>
          </a:p>
          <a:p>
            <a:r>
              <a:rPr lang="en-US" sz="1400" b="1" dirty="0" err="1" smtClean="0">
                <a:latin typeface="Calibri" pitchFamily="34" charset="0"/>
              </a:rPr>
              <a:t>app.put</a:t>
            </a:r>
            <a:r>
              <a:rPr lang="en-US" sz="1400" dirty="0" smtClean="0">
                <a:latin typeface="Calibri" pitchFamily="34" charset="0"/>
              </a:rPr>
              <a:t>('/</a:t>
            </a:r>
            <a:r>
              <a:rPr lang="en-US" sz="1400" dirty="0" err="1" smtClean="0">
                <a:latin typeface="Calibri" pitchFamily="34" charset="0"/>
              </a:rPr>
              <a:t>api</a:t>
            </a:r>
            <a:r>
              <a:rPr lang="en-US" sz="1400" dirty="0" smtClean="0">
                <a:latin typeface="Calibri" pitchFamily="34" charset="0"/>
              </a:rPr>
              <a:t>/items/:</a:t>
            </a:r>
            <a:r>
              <a:rPr lang="en-US" sz="1400" dirty="0" err="1" smtClean="0">
                <a:latin typeface="Calibri" pitchFamily="34" charset="0"/>
              </a:rPr>
              <a:t>itemId</a:t>
            </a:r>
            <a:r>
              <a:rPr lang="en-US" sz="1400" dirty="0" smtClean="0">
                <a:latin typeface="Calibri" pitchFamily="34" charset="0"/>
              </a:rPr>
              <a:t>', function (</a:t>
            </a:r>
            <a:r>
              <a:rPr lang="en-US" sz="1400" dirty="0" err="1" smtClean="0">
                <a:latin typeface="Calibri" pitchFamily="34" charset="0"/>
              </a:rPr>
              <a:t>req</a:t>
            </a:r>
            <a:r>
              <a:rPr lang="en-US" sz="1400" dirty="0" smtClean="0">
                <a:latin typeface="Calibri" pitchFamily="34" charset="0"/>
              </a:rPr>
              <a:t>, res, next) {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req.item.set</a:t>
            </a:r>
            <a:r>
              <a:rPr lang="en-US" sz="1400" dirty="0" smtClean="0">
                <a:latin typeface="Calibri" pitchFamily="34" charset="0"/>
              </a:rPr>
              <a:t>(</a:t>
            </a:r>
            <a:r>
              <a:rPr lang="en-US" sz="1400" dirty="0" err="1" smtClean="0">
                <a:latin typeface="Calibri" pitchFamily="34" charset="0"/>
              </a:rPr>
              <a:t>req.body</a:t>
            </a:r>
            <a:r>
              <a:rPr lang="en-US" sz="1400" dirty="0" smtClean="0"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req.item.save</a:t>
            </a:r>
            <a:r>
              <a:rPr lang="en-US" sz="1400" dirty="0" smtClean="0">
                <a:latin typeface="Calibri" pitchFamily="34" charset="0"/>
              </a:rPr>
              <a:t>(function (err, item) {</a:t>
            </a:r>
          </a:p>
          <a:p>
            <a:r>
              <a:rPr lang="en-US" sz="1400" dirty="0" smtClean="0">
                <a:latin typeface="Calibri" pitchFamily="34" charset="0"/>
              </a:rPr>
              <a:t>        </a:t>
            </a:r>
            <a:r>
              <a:rPr lang="en-US" sz="1400" dirty="0" err="1" smtClean="0">
                <a:latin typeface="Calibri" pitchFamily="34" charset="0"/>
              </a:rPr>
              <a:t>res.send</a:t>
            </a:r>
            <a:r>
              <a:rPr lang="en-US" sz="1400" dirty="0" smtClean="0">
                <a:latin typeface="Calibri" pitchFamily="34" charset="0"/>
              </a:rPr>
              <a:t>(204, item);</a:t>
            </a:r>
          </a:p>
          <a:p>
            <a:r>
              <a:rPr lang="uk-UA" sz="1400" dirty="0" smtClean="0">
                <a:latin typeface="Calibri" pitchFamily="34" charset="0"/>
              </a:rPr>
              <a:t>    });</a:t>
            </a:r>
          </a:p>
          <a:p>
            <a:r>
              <a:rPr lang="uk-UA" sz="1400" dirty="0" smtClean="0">
                <a:latin typeface="Calibri" pitchFamily="34" charset="0"/>
              </a:rPr>
              <a:t>});</a:t>
            </a:r>
          </a:p>
          <a:p>
            <a:endParaRPr lang="uk-UA" sz="1400" dirty="0" smtClean="0">
              <a:latin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</a:rPr>
              <a:t>app.pos</a:t>
            </a:r>
            <a:r>
              <a:rPr lang="en-US" sz="1400" dirty="0" smtClean="0">
                <a:latin typeface="Calibri" pitchFamily="34" charset="0"/>
              </a:rPr>
              <a:t>t('/</a:t>
            </a:r>
            <a:r>
              <a:rPr lang="en-US" sz="1400" dirty="0" err="1" smtClean="0">
                <a:latin typeface="Calibri" pitchFamily="34" charset="0"/>
              </a:rPr>
              <a:t>api</a:t>
            </a:r>
            <a:r>
              <a:rPr lang="en-US" sz="1400" dirty="0" smtClean="0">
                <a:latin typeface="Calibri" pitchFamily="34" charset="0"/>
              </a:rPr>
              <a:t>/items/:</a:t>
            </a:r>
            <a:r>
              <a:rPr lang="en-US" sz="1400" dirty="0" err="1" smtClean="0">
                <a:latin typeface="Calibri" pitchFamily="34" charset="0"/>
              </a:rPr>
              <a:t>itemId</a:t>
            </a:r>
            <a:r>
              <a:rPr lang="en-US" sz="1400" dirty="0" smtClean="0">
                <a:latin typeface="Calibri" pitchFamily="34" charset="0"/>
              </a:rPr>
              <a:t>', function (</a:t>
            </a:r>
            <a:r>
              <a:rPr lang="en-US" sz="1400" dirty="0" err="1" smtClean="0">
                <a:latin typeface="Calibri" pitchFamily="34" charset="0"/>
              </a:rPr>
              <a:t>req</a:t>
            </a:r>
            <a:r>
              <a:rPr lang="en-US" sz="1400" dirty="0" smtClean="0">
                <a:latin typeface="Calibri" pitchFamily="34" charset="0"/>
              </a:rPr>
              <a:t>, res, next) {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var</a:t>
            </a:r>
            <a:r>
              <a:rPr lang="en-US" sz="1400" dirty="0" smtClean="0">
                <a:latin typeface="Calibri" pitchFamily="34" charset="0"/>
              </a:rPr>
              <a:t> item = new Item(</a:t>
            </a:r>
            <a:r>
              <a:rPr lang="en-US" sz="1400" dirty="0" err="1" smtClean="0">
                <a:latin typeface="Calibri" pitchFamily="34" charset="0"/>
              </a:rPr>
              <a:t>req.body</a:t>
            </a:r>
            <a:r>
              <a:rPr lang="en-US" sz="1400" dirty="0" smtClean="0"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item.save</a:t>
            </a:r>
            <a:r>
              <a:rPr lang="en-US" sz="1400" dirty="0" smtClean="0">
                <a:latin typeface="Calibri" pitchFamily="34" charset="0"/>
              </a:rPr>
              <a:t>(function (err, item) {</a:t>
            </a:r>
          </a:p>
          <a:p>
            <a:r>
              <a:rPr lang="en-US" sz="1400" dirty="0" smtClean="0">
                <a:latin typeface="Calibri" pitchFamily="34" charset="0"/>
              </a:rPr>
              <a:t>        </a:t>
            </a:r>
            <a:r>
              <a:rPr lang="en-US" sz="1400" dirty="0" err="1" smtClean="0">
                <a:latin typeface="Calibri" pitchFamily="34" charset="0"/>
              </a:rPr>
              <a:t>res.send</a:t>
            </a:r>
            <a:r>
              <a:rPr lang="en-US" sz="1400" dirty="0" smtClean="0">
                <a:latin typeface="Calibri" pitchFamily="34" charset="0"/>
              </a:rPr>
              <a:t>(201, item);</a:t>
            </a:r>
          </a:p>
          <a:p>
            <a:r>
              <a:rPr lang="uk-UA" sz="1400" dirty="0" smtClean="0">
                <a:latin typeface="Calibri" pitchFamily="34" charset="0"/>
              </a:rPr>
              <a:t>    });</a:t>
            </a:r>
          </a:p>
          <a:p>
            <a:r>
              <a:rPr lang="uk-UA" sz="1400" dirty="0" smtClean="0">
                <a:latin typeface="Calibri" pitchFamily="34" charset="0"/>
              </a:rPr>
              <a:t>});</a:t>
            </a:r>
          </a:p>
          <a:p>
            <a:endParaRPr lang="uk-UA" sz="1400" dirty="0" smtClean="0">
              <a:latin typeface="Calibri" pitchFamily="34" charset="0"/>
            </a:endParaRPr>
          </a:p>
          <a:p>
            <a:r>
              <a:rPr lang="en-US" sz="1400" b="1" dirty="0" err="1" smtClean="0">
                <a:latin typeface="Calibri" pitchFamily="34" charset="0"/>
              </a:rPr>
              <a:t>app.delete</a:t>
            </a:r>
            <a:r>
              <a:rPr lang="en-US" sz="1400" dirty="0" smtClean="0">
                <a:latin typeface="Calibri" pitchFamily="34" charset="0"/>
              </a:rPr>
              <a:t>('/</a:t>
            </a:r>
            <a:r>
              <a:rPr lang="en-US" sz="1400" dirty="0" err="1" smtClean="0">
                <a:latin typeface="Calibri" pitchFamily="34" charset="0"/>
              </a:rPr>
              <a:t>api</a:t>
            </a:r>
            <a:r>
              <a:rPr lang="en-US" sz="1400" dirty="0" smtClean="0">
                <a:latin typeface="Calibri" pitchFamily="34" charset="0"/>
              </a:rPr>
              <a:t>/items/:</a:t>
            </a:r>
            <a:r>
              <a:rPr lang="en-US" sz="1400" dirty="0" err="1" smtClean="0">
                <a:latin typeface="Calibri" pitchFamily="34" charset="0"/>
              </a:rPr>
              <a:t>itemId</a:t>
            </a:r>
            <a:r>
              <a:rPr lang="en-US" sz="1400" dirty="0" smtClean="0">
                <a:latin typeface="Calibri" pitchFamily="34" charset="0"/>
              </a:rPr>
              <a:t>', function (</a:t>
            </a:r>
            <a:r>
              <a:rPr lang="en-US" sz="1400" dirty="0" err="1" smtClean="0">
                <a:latin typeface="Calibri" pitchFamily="34" charset="0"/>
              </a:rPr>
              <a:t>req</a:t>
            </a:r>
            <a:r>
              <a:rPr lang="en-US" sz="1400" dirty="0" smtClean="0">
                <a:latin typeface="Calibri" pitchFamily="34" charset="0"/>
              </a:rPr>
              <a:t>, res, next) {</a:t>
            </a:r>
          </a:p>
          <a:p>
            <a:r>
              <a:rPr lang="en-US" sz="1400" dirty="0" smtClean="0">
                <a:latin typeface="Calibri" pitchFamily="34" charset="0"/>
              </a:rPr>
              <a:t>    </a:t>
            </a:r>
            <a:r>
              <a:rPr lang="en-US" sz="1400" dirty="0" err="1" smtClean="0">
                <a:latin typeface="Calibri" pitchFamily="34" charset="0"/>
              </a:rPr>
              <a:t>req.item.remove</a:t>
            </a:r>
            <a:r>
              <a:rPr lang="en-US" sz="1400" dirty="0" smtClean="0">
                <a:latin typeface="Calibri" pitchFamily="34" charset="0"/>
              </a:rPr>
              <a:t>(function (err) {</a:t>
            </a:r>
          </a:p>
          <a:p>
            <a:r>
              <a:rPr lang="en-US" sz="1400" dirty="0" smtClean="0">
                <a:latin typeface="Calibri" pitchFamily="34" charset="0"/>
              </a:rPr>
              <a:t>        </a:t>
            </a:r>
            <a:r>
              <a:rPr lang="en-US" sz="1400" dirty="0" err="1" smtClean="0">
                <a:latin typeface="Calibri" pitchFamily="34" charset="0"/>
              </a:rPr>
              <a:t>res.send</a:t>
            </a:r>
            <a:r>
              <a:rPr lang="en-US" sz="1400" dirty="0" smtClean="0">
                <a:latin typeface="Calibri" pitchFamily="34" charset="0"/>
              </a:rPr>
              <a:t>(204, {});</a:t>
            </a:r>
          </a:p>
          <a:p>
            <a:r>
              <a:rPr lang="uk-UA" sz="1400" dirty="0" smtClean="0">
                <a:latin typeface="Calibri" pitchFamily="34" charset="0"/>
              </a:rPr>
              <a:t>    });</a:t>
            </a:r>
          </a:p>
          <a:p>
            <a:r>
              <a:rPr lang="uk-UA" sz="1400" dirty="0" smtClean="0">
                <a:latin typeface="Calibri" pitchFamily="34" charset="0"/>
              </a:rPr>
              <a:t>});</a:t>
            </a:r>
          </a:p>
          <a:p>
            <a:endParaRPr lang="uk-UA" sz="14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844824"/>
            <a:ext cx="2376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</a:t>
            </a:r>
            <a:r>
              <a:rPr lang="ru-RU" dirty="0" smtClean="0"/>
              <a:t>методы, используемые в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ru-RU" dirty="0" smtClean="0"/>
              <a:t>сервисах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GET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POST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PUT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DELETE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362</TotalTime>
  <Words>287</Words>
  <Application>Microsoft Office PowerPoint</Application>
  <PresentationFormat>Экран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NodeJS</vt:lpstr>
      <vt:lpstr>REST</vt:lpstr>
      <vt:lpstr>REST API</vt:lpstr>
      <vt:lpstr>REST API</vt:lpstr>
      <vt:lpstr>Restify</vt:lpstr>
      <vt:lpstr>Restify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17</cp:revision>
  <dcterms:created xsi:type="dcterms:W3CDTF">2016-08-17T17:16:35Z</dcterms:created>
  <dcterms:modified xsi:type="dcterms:W3CDTF">2016-08-17T23:44:03Z</dcterms:modified>
</cp:coreProperties>
</file>