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pPr/>
              <a:t>18.09.2016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95736" y="155679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 smtClean="0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Рисунок 9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, основанная на движке V8 (транслиру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код). </a:t>
            </a:r>
            <a:r>
              <a:rPr lang="ru-RU" dirty="0" smtClean="0">
                <a:latin typeface="Calibri" pitchFamily="34" charset="0"/>
              </a:rPr>
              <a:t>Применяется преимущественно на сервере. </a:t>
            </a:r>
            <a:endParaRPr lang="ru-RU" dirty="0" smtClean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 smtClean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добавляет возможность </a:t>
            </a:r>
            <a:r>
              <a:rPr lang="ru-RU" b="1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-кода. 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ru-RU" b="1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 основе 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лежит событийно-ориентированное и асинхронное программирование с </a:t>
            </a:r>
            <a:r>
              <a:rPr lang="ru-RU" dirty="0" err="1" smtClean="0">
                <a:latin typeface="Calibri" pitchFamily="34" charset="0"/>
              </a:rPr>
              <a:t>неблокирующим</a:t>
            </a:r>
            <a:r>
              <a:rPr lang="ru-RU" dirty="0" smtClean="0">
                <a:latin typeface="Calibri" pitchFamily="34" charset="0"/>
              </a:rPr>
              <a:t>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Преимущества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в 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функции базовых модулей </a:t>
            </a:r>
            <a:r>
              <a:rPr lang="ru-RU" b="1" dirty="0" smtClean="0">
                <a:latin typeface="Calibri" pitchFamily="34" charset="0"/>
              </a:rPr>
              <a:t>асинхронны</a:t>
            </a:r>
            <a:r>
              <a:rPr lang="ru-RU" dirty="0" smtClean="0">
                <a:latin typeface="Calibri" pitchFamily="34" charset="0"/>
              </a:rPr>
              <a:t>. Это означает, что функции </a:t>
            </a:r>
            <a:r>
              <a:rPr lang="ru-RU" dirty="0" err="1" smtClean="0">
                <a:latin typeface="Calibri" pitchFamily="34" charset="0"/>
              </a:rPr>
              <a:t>ноды</a:t>
            </a:r>
            <a:r>
              <a:rPr lang="ru-RU" dirty="0" smtClean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 smtClean="0">
                <a:latin typeface="Calibri" pitchFamily="34" charset="0"/>
              </a:rPr>
              <a:t>в фоновом режиме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Событийный цикл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Событийный цикл — это сущность, которая перехватывает и обрабатывает внешние события и конвертирует их в функции обратного 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Модули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Подключение модуля происходит с помощью вызова функции </a:t>
            </a:r>
            <a:r>
              <a:rPr lang="ru-RU" dirty="0" err="1" smtClean="0">
                <a:latin typeface="Calibri" pitchFamily="34" charset="0"/>
              </a:rPr>
              <a:t>require</a:t>
            </a:r>
            <a:r>
              <a:rPr lang="ru-RU" dirty="0" smtClean="0">
                <a:latin typeface="Calibri" pitchFamily="34" charset="0"/>
              </a:rPr>
              <a:t>, которой нужно передать путь к файлу.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Вместе с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поставляется несколько встроенных модулей, для подключения которых функции </a:t>
            </a:r>
            <a:r>
              <a:rPr lang="en-US" dirty="0" smtClean="0">
                <a:latin typeface="Calibri" pitchFamily="34" charset="0"/>
              </a:rPr>
              <a:t>require </a:t>
            </a:r>
            <a:r>
              <a:rPr lang="ru-RU" dirty="0" smtClean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Встроенные модули имеют приоритет над всеми остальными. </a:t>
            </a:r>
            <a:r>
              <a:rPr lang="ru-RU" dirty="0" err="1" smtClean="0">
                <a:latin typeface="Calibri" pitchFamily="34" charset="0"/>
              </a:rPr>
              <a:t>ТТак</a:t>
            </a:r>
            <a:r>
              <a:rPr lang="ru-RU" dirty="0" smtClean="0">
                <a:latin typeface="Calibri" pitchFamily="34" charset="0"/>
              </a:rPr>
              <a:t> к примеру, </a:t>
            </a:r>
            <a:r>
              <a:rPr lang="ru-RU" dirty="0" err="1" smtClean="0">
                <a:latin typeface="Calibri" pitchFamily="34" charset="0"/>
              </a:rPr>
              <a:t>require</a:t>
            </a:r>
            <a:r>
              <a:rPr lang="ru-RU" dirty="0" smtClean="0">
                <a:latin typeface="Calibri" pitchFamily="34" charset="0"/>
              </a:rPr>
              <a:t>('</a:t>
            </a:r>
            <a:r>
              <a:rPr lang="ru-RU" dirty="0" err="1" smtClean="0">
                <a:latin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Подключение встроенного модуля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http = require(‘http’)</a:t>
            </a:r>
            <a:endParaRPr lang="uk-UA" dirty="0" smtClean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myModule</a:t>
            </a:r>
            <a:r>
              <a:rPr lang="en-US" dirty="0" smtClean="0">
                <a:latin typeface="Calibri" pitchFamily="34" charset="0"/>
              </a:rPr>
              <a:t> = require(‘./</a:t>
            </a:r>
            <a:r>
              <a:rPr lang="en-US" dirty="0" err="1" smtClean="0">
                <a:latin typeface="Calibri" pitchFamily="34" charset="0"/>
              </a:rPr>
              <a:t>myModule</a:t>
            </a:r>
            <a:r>
              <a:rPr lang="en-US" dirty="0" smtClean="0">
                <a:latin typeface="Calibri" pitchFamily="34" charset="0"/>
              </a:rPr>
              <a:t>’)</a:t>
            </a:r>
            <a:endParaRPr lang="uk-UA" dirty="0" smtClean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Модули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 smtClean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module.exports</a:t>
            </a:r>
            <a:r>
              <a:rPr lang="en-US" dirty="0" smtClean="0"/>
              <a:t> = { </a:t>
            </a:r>
          </a:p>
          <a:p>
            <a:r>
              <a:rPr lang="en-US" dirty="0" smtClean="0"/>
              <a:t>      a: 5, </a:t>
            </a:r>
          </a:p>
          <a:p>
            <a:r>
              <a:rPr lang="en-US" dirty="0" smtClean="0"/>
              <a:t>      b: function() {</a:t>
            </a:r>
          </a:p>
          <a:p>
            <a:r>
              <a:rPr lang="en-US" dirty="0" smtClean="0"/>
              <a:t>          console.log(‘module’)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3356992"/>
            <a:ext cx="2880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exports = function() {</a:t>
            </a:r>
          </a:p>
          <a:p>
            <a:r>
              <a:rPr lang="en-US" dirty="0" smtClean="0"/>
              <a:t> console.log(‘module’)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399</TotalTime>
  <Words>124</Words>
  <Application>Microsoft Office PowerPoint</Application>
  <PresentationFormat>Экран 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NodeJS</vt:lpstr>
      <vt:lpstr>Преимущества NodeJS</vt:lpstr>
      <vt:lpstr>Событийный цикл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34</cp:revision>
  <dcterms:created xsi:type="dcterms:W3CDTF">2016-08-15T18:49:01Z</dcterms:created>
  <dcterms:modified xsi:type="dcterms:W3CDTF">2016-09-18T12:51:38Z</dcterms:modified>
</cp:coreProperties>
</file>