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в консоли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1720" y="191683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npm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По умолчанию </a:t>
            </a:r>
            <a:r>
              <a:rPr lang="en-US" dirty="0" smtClean="0">
                <a:latin typeface="Calibri" pitchFamily="34" charset="0"/>
              </a:rPr>
              <a:t>npm </a:t>
            </a:r>
            <a:r>
              <a:rPr lang="ru-RU" dirty="0" smtClean="0">
                <a:latin typeface="Calibri" pitchFamily="34" charset="0"/>
              </a:rPr>
              <a:t>работает с пакетами в </a:t>
            </a:r>
            <a:r>
              <a:rPr lang="ru-RU" b="1" dirty="0" smtClean="0">
                <a:latin typeface="Calibri" pitchFamily="34" charset="0"/>
              </a:rPr>
              <a:t>локальном</a:t>
            </a:r>
            <a:r>
              <a:rPr lang="ru-RU" dirty="0" smtClean="0">
                <a:latin typeface="Calibri" pitchFamily="34" charset="0"/>
              </a:rPr>
              <a:t> режиме. Для работы в глобальном режиме используется опция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–g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endParaRPr lang="ru-RU" b="1" dirty="0" smtClean="0">
              <a:latin typeface="Calibri" pitchFamily="34" charset="0"/>
            </a:endParaRPr>
          </a:p>
          <a:p>
            <a:endParaRPr lang="ru-RU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Часто используемые команды при работе с </a:t>
            </a:r>
            <a:r>
              <a:rPr lang="ru-RU" dirty="0" err="1" smtClean="0">
                <a:latin typeface="Calibri" pitchFamily="34" charset="0"/>
              </a:rPr>
              <a:t>npm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gmetais/YellowLabTools/master/doc/img/np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1705024" cy="92444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267744" y="1196752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dirty="0" smtClean="0">
                <a:latin typeface="Calibri" pitchFamily="34" charset="0"/>
              </a:rPr>
              <a:t>(Node Package Manager) - </a:t>
            </a:r>
            <a:r>
              <a:rPr lang="ru-RU" dirty="0" smtClean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 smtClean="0">
                <a:latin typeface="Calibri" pitchFamily="34" charset="0"/>
              </a:rPr>
              <a:t>NodeJs</a:t>
            </a:r>
            <a:r>
              <a:rPr lang="ru-RU" dirty="0" smtClean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00506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install *</a:t>
            </a:r>
            <a:r>
              <a:rPr lang="en-US" dirty="0" err="1" smtClean="0">
                <a:latin typeface="Calibri" pitchFamily="34" charset="0"/>
              </a:rPr>
              <a:t>package_name</a:t>
            </a:r>
            <a:r>
              <a:rPr lang="en-US" dirty="0" smtClean="0">
                <a:latin typeface="Calibri" pitchFamily="34" charset="0"/>
              </a:rPr>
              <a:t>* - </a:t>
            </a:r>
            <a:r>
              <a:rPr lang="ru-RU" dirty="0" smtClean="0">
                <a:latin typeface="Calibri" pitchFamily="34" charset="0"/>
              </a:rPr>
              <a:t>установка пакета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install *</a:t>
            </a:r>
            <a:r>
              <a:rPr lang="en-US" dirty="0" err="1" smtClean="0">
                <a:latin typeface="Calibri" pitchFamily="34" charset="0"/>
              </a:rPr>
              <a:t>package_name</a:t>
            </a:r>
            <a:r>
              <a:rPr lang="en-US" dirty="0" smtClean="0">
                <a:latin typeface="Calibri" pitchFamily="34" charset="0"/>
              </a:rPr>
              <a:t>*@1.5.0 – </a:t>
            </a:r>
            <a:r>
              <a:rPr lang="ru-RU" dirty="0" smtClean="0">
                <a:latin typeface="Calibri" pitchFamily="34" charset="0"/>
              </a:rPr>
              <a:t>установка конкретной версии пакета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search *</a:t>
            </a:r>
            <a:r>
              <a:rPr lang="en-US" dirty="0" err="1" smtClean="0">
                <a:latin typeface="Calibri" pitchFamily="34" charset="0"/>
              </a:rPr>
              <a:t>package_name</a:t>
            </a:r>
            <a:r>
              <a:rPr lang="en-US" dirty="0" smtClean="0">
                <a:latin typeface="Calibri" pitchFamily="34" charset="0"/>
              </a:rPr>
              <a:t>* - </a:t>
            </a:r>
            <a:r>
              <a:rPr lang="ru-RU" dirty="0" smtClean="0">
                <a:latin typeface="Calibri" pitchFamily="34" charset="0"/>
              </a:rPr>
              <a:t>поиск пакета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uninstall *</a:t>
            </a:r>
            <a:r>
              <a:rPr lang="en-US" dirty="0" err="1" smtClean="0">
                <a:latin typeface="Calibri" pitchFamily="34" charset="0"/>
              </a:rPr>
              <a:t>package_name</a:t>
            </a:r>
            <a:r>
              <a:rPr lang="en-US" dirty="0" smtClean="0">
                <a:latin typeface="Calibri" pitchFamily="34" charset="0"/>
              </a:rPr>
              <a:t>* - </a:t>
            </a:r>
            <a:r>
              <a:rPr lang="ru-RU" dirty="0" smtClean="0">
                <a:latin typeface="Calibri" pitchFamily="34" charset="0"/>
              </a:rPr>
              <a:t>удаление пакета 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list – </a:t>
            </a:r>
            <a:r>
              <a:rPr lang="ru-RU" dirty="0" smtClean="0">
                <a:latin typeface="Calibri" pitchFamily="34" charset="0"/>
              </a:rPr>
              <a:t>список установленных пакетов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npm init – </a:t>
            </a:r>
            <a:r>
              <a:rPr lang="ru-RU" dirty="0" smtClean="0">
                <a:latin typeface="Calibri" pitchFamily="34" charset="0"/>
              </a:rPr>
              <a:t>создание файла </a:t>
            </a:r>
            <a:r>
              <a:rPr lang="en-US" dirty="0" err="1" smtClean="0">
                <a:latin typeface="Calibri" pitchFamily="34" charset="0"/>
              </a:rPr>
              <a:t>package.json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управления зависимостями 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npm init –y – </a:t>
            </a:r>
            <a:r>
              <a:rPr lang="ru-RU" dirty="0" smtClean="0">
                <a:latin typeface="Calibri" pitchFamily="34" charset="0"/>
              </a:rPr>
              <a:t>быстрое создание </a:t>
            </a:r>
            <a:r>
              <a:rPr lang="en-US" dirty="0" err="1" smtClean="0">
                <a:latin typeface="Calibri" pitchFamily="34" charset="0"/>
              </a:rPr>
              <a:t>package.json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Node REPL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REPL</a:t>
            </a:r>
            <a:r>
              <a:rPr lang="ru-RU" sz="2000" dirty="0" smtClean="0">
                <a:latin typeface="Calibri" pitchFamily="34" charset="0"/>
              </a:rPr>
              <a:t> (</a:t>
            </a:r>
            <a:r>
              <a:rPr lang="ru-RU" sz="2000" i="1" dirty="0" err="1" smtClean="0">
                <a:latin typeface="Calibri" pitchFamily="34" charset="0"/>
              </a:rPr>
              <a:t>read-eval-print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i="1" dirty="0" err="1" smtClean="0">
                <a:latin typeface="Calibri" pitchFamily="34" charset="0"/>
              </a:rPr>
              <a:t>loop</a:t>
            </a:r>
            <a:r>
              <a:rPr lang="ru-RU" sz="2000" dirty="0" smtClean="0">
                <a:latin typeface="Calibri" pitchFamily="34" charset="0"/>
              </a:rPr>
              <a:t> — </a:t>
            </a:r>
            <a:r>
              <a:rPr lang="ru-RU" sz="2000" i="1" dirty="0" smtClean="0">
                <a:latin typeface="Calibri" pitchFamily="34" charset="0"/>
              </a:rPr>
              <a:t>цикл «чтение — вычисление — вывод»</a:t>
            </a:r>
            <a:r>
              <a:rPr lang="ru-RU" sz="2000" dirty="0" smtClean="0">
                <a:latin typeface="Calibri" pitchFamily="34" charset="0"/>
              </a:rPr>
              <a:t>) — форма организации простой интерактивной среды программирования в рамках средств интерфейса командной строки. 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marL="1800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запуска интерактивной оболочки</a:t>
            </a:r>
            <a:r>
              <a:rPr lang="en-US" sz="2000" dirty="0" smtClean="0">
                <a:latin typeface="Calibri" pitchFamily="34" charset="0"/>
              </a:rPr>
              <a:t>(REPL) </a:t>
            </a:r>
            <a:r>
              <a:rPr lang="ru-RU" sz="2000" dirty="0" smtClean="0">
                <a:latin typeface="Calibri" pitchFamily="34" charset="0"/>
              </a:rPr>
              <a:t>в </a:t>
            </a:r>
            <a:r>
              <a:rPr lang="en-US" sz="2000" dirty="0" err="1" smtClean="0">
                <a:latin typeface="Calibri" pitchFamily="34" charset="0"/>
              </a:rPr>
              <a:t>NodeJS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ru-RU" sz="2000" dirty="0" smtClean="0">
                <a:latin typeface="Calibri" pitchFamily="34" charset="0"/>
              </a:rPr>
              <a:t>используется команда </a:t>
            </a:r>
            <a:r>
              <a:rPr lang="en-US" sz="2000" b="1" dirty="0" smtClean="0">
                <a:latin typeface="Calibri" pitchFamily="34" charset="0"/>
              </a:rPr>
              <a:t>node. </a:t>
            </a:r>
          </a:p>
          <a:p>
            <a:pPr marL="1800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завершения </a:t>
            </a:r>
            <a:r>
              <a:rPr lang="en-US" sz="2000" dirty="0" smtClean="0">
                <a:latin typeface="Calibri" pitchFamily="34" charset="0"/>
              </a:rPr>
              <a:t>REPL-</a:t>
            </a:r>
            <a:r>
              <a:rPr lang="ru-RU" sz="2000" dirty="0" smtClean="0">
                <a:latin typeface="Calibri" pitchFamily="34" charset="0"/>
              </a:rPr>
              <a:t>сессии используется двойное 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ru-RU" sz="2000" dirty="0" smtClean="0">
                <a:latin typeface="Calibri" pitchFamily="34" charset="0"/>
              </a:rPr>
              <a:t>нажатие комбинации клавиш </a:t>
            </a:r>
            <a:r>
              <a:rPr lang="en-US" sz="2000" b="1" dirty="0" err="1" smtClean="0">
                <a:latin typeface="Calibri" pitchFamily="34" charset="0"/>
              </a:rPr>
              <a:t>Ctrl+C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или команда </a:t>
            </a:r>
            <a:r>
              <a:rPr lang="en-US" sz="2000" b="1" dirty="0" smtClean="0">
                <a:latin typeface="Calibri" pitchFamily="34" charset="0"/>
              </a:rPr>
              <a:t>.exit </a:t>
            </a:r>
          </a:p>
          <a:p>
            <a:pPr marL="1800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Команда </a:t>
            </a:r>
            <a:r>
              <a:rPr lang="en-US" sz="2000" b="1" dirty="0" smtClean="0">
                <a:latin typeface="Calibri" pitchFamily="34" charset="0"/>
              </a:rPr>
              <a:t>.help </a:t>
            </a:r>
            <a:r>
              <a:rPr lang="ru-RU" sz="2000" dirty="0" smtClean="0">
                <a:latin typeface="Calibri" pitchFamily="34" charset="0"/>
              </a:rPr>
              <a:t>показывает список всех специальных команд интерактивной оболочки</a:t>
            </a:r>
            <a:r>
              <a:rPr lang="en-US" sz="2000" dirty="0" smtClean="0">
                <a:latin typeface="Calibri" pitchFamily="34" charset="0"/>
              </a:rPr>
              <a:t>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Работа с переменными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1728192" cy="146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1800" y="162880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При объявлении переменной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без ключевого слова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значние</a:t>
            </a:r>
            <a:r>
              <a:rPr lang="ru-RU" dirty="0" smtClean="0">
                <a:latin typeface="Calibri" pitchFamily="34" charset="0"/>
              </a:rPr>
              <a:t> записывается в переменную и выводится на экран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При объявлении переменной без ключевого слова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значение записывается в переменную, но не выводится на экран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Node REPL </a:t>
            </a:r>
            <a:r>
              <a:rPr lang="ru-RU" dirty="0" smtClean="0">
                <a:latin typeface="Calibri" pitchFamily="34" charset="0"/>
              </a:rPr>
              <a:t>поддерживает многострочные выражения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Символ _ используется для получения последнего результата вычисления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Переменные в </a:t>
            </a:r>
            <a:r>
              <a:rPr lang="en-US" dirty="0" smtClean="0">
                <a:latin typeface="Calibri" pitchFamily="34" charset="0"/>
              </a:rPr>
              <a:t>Node REPL: 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1728192" cy="150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Глобальные объекты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628800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console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глобальный </a:t>
            </a:r>
            <a:r>
              <a:rPr lang="ru-RU" dirty="0" err="1" smtClean="0">
                <a:latin typeface="Calibri" pitchFamily="34" charset="0"/>
              </a:rPr>
              <a:t>объкт</a:t>
            </a:r>
            <a:r>
              <a:rPr lang="ru-RU" dirty="0" smtClean="0">
                <a:latin typeface="Calibri" pitchFamily="34" charset="0"/>
              </a:rPr>
              <a:t> консоль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process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глобальный объект, позволяющий контролировать текущий процесс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buffer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модуль для работы с бинарным кодом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module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– ссылка на текущий модуль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require()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функция для загрузки модулей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__</a:t>
            </a:r>
            <a:r>
              <a:rPr lang="en-US" b="1" dirty="0" err="1" smtClean="0">
                <a:latin typeface="Calibri" pitchFamily="34" charset="0"/>
              </a:rPr>
              <a:t>dirname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директория исполняемого процесса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__filename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файл с исполняемым процессом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ru-RU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таймеры</a:t>
            </a:r>
            <a:r>
              <a:rPr lang="ru-RU" dirty="0" smtClean="0">
                <a:latin typeface="Calibri" pitchFamily="34" charset="0"/>
              </a:rPr>
              <a:t> – функции </a:t>
            </a:r>
            <a:r>
              <a:rPr lang="en-US" dirty="0" err="1" smtClean="0">
                <a:latin typeface="Calibri" pitchFamily="34" charset="0"/>
              </a:rPr>
              <a:t>setImmediate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setTimeout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err="1" smtClean="0">
                <a:latin typeface="Calibri" pitchFamily="34" charset="0"/>
              </a:rPr>
              <a:t>setInterval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Основные модули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4482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events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err="1" smtClean="0">
                <a:latin typeface="Calibri" pitchFamily="34" charset="0"/>
              </a:rPr>
              <a:t>моудуль</a:t>
            </a:r>
            <a:r>
              <a:rPr lang="ru-RU" dirty="0" smtClean="0">
                <a:latin typeface="Calibri" pitchFamily="34" charset="0"/>
              </a:rPr>
              <a:t> для работы с событиями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fileSystem</a:t>
            </a:r>
            <a:r>
              <a:rPr lang="en-US" dirty="0" smtClean="0">
                <a:latin typeface="Calibri" pitchFamily="34" charset="0"/>
              </a:rPr>
              <a:t> -  </a:t>
            </a:r>
            <a:r>
              <a:rPr lang="ru-RU" dirty="0" smtClean="0">
                <a:latin typeface="Calibri" pitchFamily="34" charset="0"/>
              </a:rPr>
              <a:t>модуль для работы с файловой системой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stream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модуль для работы с потоками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path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модуль для работы с путями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URL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модуль для работы с </a:t>
            </a:r>
            <a:r>
              <a:rPr lang="en-US" dirty="0" smtClean="0">
                <a:latin typeface="Calibri" pitchFamily="34" charset="0"/>
              </a:rPr>
              <a:t>URL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net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модуль, содержащий основные функции для создания серверов и клиентов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564</TotalTime>
  <Words>293</Words>
  <Application>Microsoft Office PowerPoint</Application>
  <PresentationFormat>Экран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npm</vt:lpstr>
      <vt:lpstr>Node REPL</vt:lpstr>
      <vt:lpstr>Работа с переменными</vt:lpstr>
      <vt:lpstr>Глобальные объекты NodeJS</vt:lpstr>
      <vt:lpstr>Основные модули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61</cp:revision>
  <dcterms:created xsi:type="dcterms:W3CDTF">2016-08-17T15:35:47Z</dcterms:created>
  <dcterms:modified xsi:type="dcterms:W3CDTF">2016-09-18T12:52:03Z</dcterms:modified>
</cp:coreProperties>
</file>