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484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Работа с </a:t>
            </a:r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http</a:t>
            </a:r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 запросами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060848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72816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Модуль </a:t>
            </a:r>
            <a:r>
              <a:rPr lang="en-US" dirty="0" smtClean="0">
                <a:latin typeface="Calibri" pitchFamily="34" charset="0"/>
              </a:rPr>
              <a:t>http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Для использования клиента и сервера HTTP необходимо подключить соответствующий модуль с помощью </a:t>
            </a:r>
            <a:r>
              <a:rPr lang="ru-RU" b="1" dirty="0" err="1" smtClean="0">
                <a:latin typeface="Calibri" pitchFamily="34" charset="0"/>
              </a:rPr>
              <a:t>require</a:t>
            </a:r>
            <a:r>
              <a:rPr lang="ru-RU" b="1" dirty="0" smtClean="0">
                <a:latin typeface="Calibri" pitchFamily="34" charset="0"/>
              </a:rPr>
              <a:t>('</a:t>
            </a:r>
            <a:r>
              <a:rPr lang="ru-RU" b="1" dirty="0" err="1" smtClean="0">
                <a:latin typeface="Calibri" pitchFamily="34" charset="0"/>
              </a:rPr>
              <a:t>http</a:t>
            </a:r>
            <a:r>
              <a:rPr lang="ru-RU" b="1" dirty="0" smtClean="0">
                <a:latin typeface="Calibri" pitchFamily="34" charset="0"/>
              </a:rPr>
              <a:t>')</a:t>
            </a:r>
            <a:r>
              <a:rPr lang="en-US" dirty="0" smtClean="0">
                <a:latin typeface="Calibri" pitchFamily="34" charset="0"/>
              </a:rPr>
              <a:t>. </a:t>
            </a:r>
            <a:endParaRPr lang="ru-RU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Для создания сервера используется </a:t>
            </a:r>
            <a:r>
              <a:rPr lang="ru-RU" b="1" dirty="0" smtClean="0">
                <a:latin typeface="Calibri" pitchFamily="34" charset="0"/>
              </a:rPr>
              <a:t>метод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http.createServer</a:t>
            </a:r>
            <a:r>
              <a:rPr lang="en-US" b="1" dirty="0" smtClean="0">
                <a:latin typeface="Calibri" pitchFamily="34" charset="0"/>
              </a:rPr>
              <a:t>([</a:t>
            </a:r>
            <a:r>
              <a:rPr lang="en-US" b="1" dirty="0" err="1" smtClean="0">
                <a:latin typeface="Calibri" pitchFamily="34" charset="0"/>
              </a:rPr>
              <a:t>requestListener</a:t>
            </a:r>
            <a:r>
              <a:rPr lang="en-US" b="1" dirty="0" smtClean="0">
                <a:latin typeface="Calibri" pitchFamily="34" charset="0"/>
              </a:rPr>
              <a:t>])</a:t>
            </a:r>
            <a:r>
              <a:rPr lang="ru-RU" dirty="0" smtClean="0">
                <a:latin typeface="Calibri" pitchFamily="34" charset="0"/>
              </a:rPr>
              <a:t>. Метод возвращает новый экземпляр объекта </a:t>
            </a:r>
            <a:r>
              <a:rPr lang="en-US" b="1" dirty="0" smtClean="0">
                <a:latin typeface="Calibri" pitchFamily="34" charset="0"/>
              </a:rPr>
              <a:t>http.Server</a:t>
            </a:r>
            <a:r>
              <a:rPr lang="ru-RU" dirty="0" smtClean="0">
                <a:latin typeface="Calibri" pitchFamily="34" charset="0"/>
              </a:rPr>
              <a:t>. </a:t>
            </a:r>
            <a:r>
              <a:rPr lang="en-US" b="1" dirty="0" smtClean="0">
                <a:latin typeface="Calibri" pitchFamily="34" charset="0"/>
              </a:rPr>
              <a:t> </a:t>
            </a:r>
            <a:endParaRPr lang="ru-RU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Метод </a:t>
            </a:r>
            <a:r>
              <a:rPr lang="en-US" b="1" dirty="0" err="1" smtClean="0">
                <a:latin typeface="Calibri" pitchFamily="34" charset="0"/>
              </a:rPr>
              <a:t>server.listen</a:t>
            </a:r>
            <a:r>
              <a:rPr lang="en-US" b="1" dirty="0" smtClean="0">
                <a:latin typeface="Calibri" pitchFamily="34" charset="0"/>
              </a:rPr>
              <a:t>(port, [hostname], [callback])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начинает приём соединений на указанном порту и имени хоста. Если имя хоста не указано, сервер будет принимать соединения на любой IPv4-адрес машины. </a:t>
            </a:r>
            <a:endParaRPr lang="en-US" b="1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41490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51720" y="4293096"/>
            <a:ext cx="424847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http = require('http'); 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server = </a:t>
            </a:r>
            <a:r>
              <a:rPr lang="en-US" dirty="0" err="1" smtClean="0">
                <a:latin typeface="Calibri" pitchFamily="34" charset="0"/>
              </a:rPr>
              <a:t>http.createServer</a:t>
            </a:r>
            <a:r>
              <a:rPr lang="en-US" dirty="0" smtClean="0">
                <a:latin typeface="Calibri" pitchFamily="34" charset="0"/>
              </a:rPr>
              <a:t>(function(</a:t>
            </a:r>
            <a:r>
              <a:rPr lang="en-US" dirty="0" err="1" smtClean="0">
                <a:latin typeface="Calibri" pitchFamily="34" charset="0"/>
              </a:rPr>
              <a:t>req</a:t>
            </a:r>
            <a:r>
              <a:rPr lang="en-US" dirty="0" smtClean="0">
                <a:latin typeface="Calibri" pitchFamily="34" charset="0"/>
              </a:rPr>
              <a:t>, res) {</a:t>
            </a:r>
          </a:p>
          <a:p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res.end</a:t>
            </a:r>
            <a:r>
              <a:rPr lang="en-US" dirty="0" smtClean="0">
                <a:latin typeface="Calibri" pitchFamily="34" charset="0"/>
              </a:rPr>
              <a:t>('Hello World!'); </a:t>
            </a:r>
          </a:p>
          <a:p>
            <a:r>
              <a:rPr lang="uk-UA" dirty="0" smtClean="0">
                <a:latin typeface="Calibri" pitchFamily="34" charset="0"/>
              </a:rPr>
              <a:t>}); </a:t>
            </a:r>
          </a:p>
          <a:p>
            <a:endParaRPr lang="uk-UA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server.listen</a:t>
            </a:r>
            <a:r>
              <a:rPr lang="en-US" dirty="0" smtClean="0">
                <a:latin typeface="Calibri" pitchFamily="34" charset="0"/>
              </a:rPr>
              <a:t>(3000);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HTTP </a:t>
            </a:r>
            <a:r>
              <a:rPr lang="uk-UA" dirty="0" err="1" smtClean="0">
                <a:latin typeface="Calibri" pitchFamily="34" charset="0"/>
              </a:rPr>
              <a:t>методы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57200" y="1234440"/>
          <a:ext cx="8229600" cy="538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576072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HTTP 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глагол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Описание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Используется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ru-RU" sz="1800" baseline="0" dirty="0" err="1" smtClean="0">
                          <a:latin typeface="Calibri" pitchFamily="34" charset="0"/>
                          <a:cs typeface="Calibri" pitchFamily="34" charset="0"/>
                        </a:rPr>
                        <a:t>клиентсикм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приложением для получения списка доступных глаголов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alibri" pitchFamily="34" charset="0"/>
                          <a:cs typeface="Calibri" pitchFamily="34" charset="0"/>
                        </a:rPr>
                        <a:t>GET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Получение данных с сервера.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HEAD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Получение метаданных (заголовков) ресурса.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При данном запросе ресурс не возвращается.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alibri" pitchFamily="34" charset="0"/>
                          <a:cs typeface="Calibri" pitchFamily="34" charset="0"/>
                        </a:rPr>
                        <a:t>POST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Отправка данных на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сервер для обработки. Обычно данные введенные пользователем в форму на странице.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PUT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Позволяет клиенту создать ресурс по указанному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URL (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создать файл на сервере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DELETE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Удаление ресурса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на сервере.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CONNECT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Команда для использования </a:t>
                      </a:r>
                      <a:r>
                        <a:rPr lang="ru-RU" sz="1800" dirty="0" err="1" smtClean="0">
                          <a:latin typeface="Calibri" pitchFamily="34" charset="0"/>
                          <a:cs typeface="Calibri" pitchFamily="34" charset="0"/>
                        </a:rPr>
                        <a:t>прокси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серверами.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Обработка запросов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68760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http.Server - </a:t>
            </a:r>
            <a:r>
              <a:rPr lang="ru-RU" dirty="0" smtClean="0">
                <a:latin typeface="Calibri" pitchFamily="34" charset="0"/>
              </a:rPr>
              <a:t>это </a:t>
            </a:r>
            <a:r>
              <a:rPr lang="ru-RU" dirty="0" err="1" smtClean="0">
                <a:latin typeface="Calibri" pitchFamily="34" charset="0"/>
              </a:rPr>
              <a:t>EventEmitter</a:t>
            </a:r>
            <a:r>
              <a:rPr lang="ru-RU" dirty="0" smtClean="0">
                <a:latin typeface="Calibri" pitchFamily="34" charset="0"/>
              </a:rPr>
              <a:t> со следующими событиями: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request</a:t>
            </a:r>
            <a:r>
              <a:rPr lang="en-US" dirty="0" smtClean="0">
                <a:latin typeface="Calibri" pitchFamily="34" charset="0"/>
              </a:rPr>
              <a:t>, connection, close etc. </a:t>
            </a:r>
            <a:r>
              <a:rPr lang="ru-RU" dirty="0" smtClean="0">
                <a:latin typeface="Calibri" pitchFamily="34" charset="0"/>
              </a:rPr>
              <a:t>Таким образом, функция, обрабатывающая запрос – обработчик события </a:t>
            </a:r>
            <a:r>
              <a:rPr lang="en-US" dirty="0" smtClean="0">
                <a:latin typeface="Calibri" pitchFamily="34" charset="0"/>
              </a:rPr>
              <a:t>request: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717032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server.on</a:t>
            </a:r>
            <a:r>
              <a:rPr lang="en-US" dirty="0" smtClean="0">
                <a:latin typeface="Calibri" pitchFamily="34" charset="0"/>
              </a:rPr>
              <a:t>('request', function (</a:t>
            </a:r>
            <a:r>
              <a:rPr lang="en-US" b="1" dirty="0" err="1" smtClean="0">
                <a:latin typeface="Calibri" pitchFamily="34" charset="0"/>
              </a:rPr>
              <a:t>req</a:t>
            </a:r>
            <a:r>
              <a:rPr lang="en-US" b="1" dirty="0" smtClean="0">
                <a:latin typeface="Calibri" pitchFamily="34" charset="0"/>
              </a:rPr>
              <a:t>, res</a:t>
            </a:r>
            <a:r>
              <a:rPr lang="en-US" dirty="0" smtClean="0">
                <a:latin typeface="Calibri" pitchFamily="34" charset="0"/>
              </a:rPr>
              <a:t>) {</a:t>
            </a:r>
          </a:p>
          <a:p>
            <a:r>
              <a:rPr lang="ru-RU" dirty="0" smtClean="0">
                <a:latin typeface="Calibri" pitchFamily="34" charset="0"/>
              </a:rPr>
              <a:t>	</a:t>
            </a:r>
            <a:endParaRPr lang="uk-UA" dirty="0" smtClean="0">
              <a:latin typeface="Calibri" pitchFamily="34" charset="0"/>
            </a:endParaRPr>
          </a:p>
          <a:p>
            <a:r>
              <a:rPr lang="uk-UA" dirty="0" smtClean="0">
                <a:latin typeface="Calibri" pitchFamily="34" charset="0"/>
              </a:rPr>
              <a:t>})</a:t>
            </a:r>
            <a:endParaRPr lang="uk-UA" dirty="0">
              <a:latin typeface="Calibri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779912" y="2852936"/>
            <a:ext cx="43204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716016" y="2852936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5816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Объект запроса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Объект ответа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4797152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Событие </a:t>
            </a:r>
            <a:r>
              <a:rPr lang="en-US" dirty="0" smtClean="0">
                <a:latin typeface="Calibri" pitchFamily="34" charset="0"/>
              </a:rPr>
              <a:t>request </a:t>
            </a:r>
            <a:r>
              <a:rPr lang="ru-RU" dirty="0" smtClean="0">
                <a:latin typeface="Calibri" pitchFamily="34" charset="0"/>
              </a:rPr>
              <a:t>генерируется каждый раз при получении запроса. В течении одного соединения может происходить несколько запросов (в случае </a:t>
            </a:r>
            <a:r>
              <a:rPr lang="ru-RU" dirty="0" err="1" smtClean="0">
                <a:latin typeface="Calibri" pitchFamily="34" charset="0"/>
              </a:rPr>
              <a:t>keep-alive</a:t>
            </a:r>
            <a:r>
              <a:rPr lang="ru-RU" dirty="0" smtClean="0">
                <a:latin typeface="Calibri" pitchFamily="34" charset="0"/>
              </a:rPr>
              <a:t> соединения). </a:t>
            </a: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Объект </a:t>
            </a:r>
            <a:r>
              <a:rPr lang="ru-RU" dirty="0" err="1" smtClean="0">
                <a:latin typeface="Calibri" pitchFamily="34" charset="0"/>
              </a:rPr>
              <a:t>request</a:t>
            </a:r>
            <a:r>
              <a:rPr lang="ru-RU" dirty="0" smtClean="0">
                <a:latin typeface="Calibri" pitchFamily="34" charset="0"/>
              </a:rPr>
              <a:t> — экземпляр </a:t>
            </a:r>
            <a:r>
              <a:rPr lang="ru-RU" dirty="0" err="1" smtClean="0">
                <a:latin typeface="Calibri" pitchFamily="34" charset="0"/>
              </a:rPr>
              <a:t>http.ServerRequest</a:t>
            </a:r>
            <a:r>
              <a:rPr lang="ru-RU" dirty="0" smtClean="0">
                <a:latin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</a:rPr>
              <a:t>объектresponse</a:t>
            </a:r>
            <a:r>
              <a:rPr lang="ru-RU" dirty="0" smtClean="0">
                <a:latin typeface="Calibri" pitchFamily="34" charset="0"/>
              </a:rPr>
              <a:t> — </a:t>
            </a:r>
            <a:r>
              <a:rPr lang="ru-RU" dirty="0" err="1" smtClean="0">
                <a:latin typeface="Calibri" pitchFamily="34" charset="0"/>
              </a:rPr>
              <a:t>экземпляр</a:t>
            </a:r>
            <a:r>
              <a:rPr lang="ru-RU" dirty="0" smtClean="0">
                <a:latin typeface="Calibri" pitchFamily="34" charset="0"/>
              </a:rPr>
              <a:t> </a:t>
            </a:r>
            <a:r>
              <a:rPr lang="ru-RU" dirty="0" err="1" smtClean="0">
                <a:latin typeface="Calibri" pitchFamily="34" charset="0"/>
              </a:rPr>
              <a:t>http.ServerResponse</a:t>
            </a:r>
            <a:r>
              <a:rPr lang="ru-RU" dirty="0" smtClean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Создание запросов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Для создания </a:t>
            </a:r>
            <a:r>
              <a:rPr lang="en-US" dirty="0" smtClean="0">
                <a:latin typeface="Calibri" pitchFamily="34" charset="0"/>
              </a:rPr>
              <a:t>HTTP </a:t>
            </a:r>
            <a:r>
              <a:rPr lang="ru-RU" dirty="0" smtClean="0">
                <a:latin typeface="Calibri" pitchFamily="34" charset="0"/>
              </a:rPr>
              <a:t>запросов используется метод </a:t>
            </a:r>
            <a:r>
              <a:rPr lang="en-US" b="1" dirty="0" err="1" smtClean="0">
                <a:latin typeface="Calibri" pitchFamily="34" charset="0"/>
              </a:rPr>
              <a:t>http.request</a:t>
            </a:r>
            <a:r>
              <a:rPr lang="en-US" b="1" dirty="0" smtClean="0">
                <a:latin typeface="Calibri" pitchFamily="34" charset="0"/>
              </a:rPr>
              <a:t>(options, callback) 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</a:rPr>
              <a:t>http.request</a:t>
            </a:r>
            <a:r>
              <a:rPr lang="ru-RU" dirty="0" smtClean="0">
                <a:latin typeface="Calibri" pitchFamily="34" charset="0"/>
              </a:rPr>
              <a:t>() возвращает объект класса </a:t>
            </a:r>
            <a:r>
              <a:rPr lang="ru-RU" dirty="0" err="1" smtClean="0">
                <a:latin typeface="Calibri" pitchFamily="34" charset="0"/>
              </a:rPr>
              <a:t>http.ClientRequest</a:t>
            </a:r>
            <a:r>
              <a:rPr lang="ru-RU" dirty="0" smtClean="0">
                <a:latin typeface="Calibri" pitchFamily="34" charset="0"/>
              </a:rPr>
              <a:t>, являющийся потоком с возможностью записи. 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2348880"/>
            <a:ext cx="4392488" cy="4185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var</a:t>
            </a:r>
            <a:r>
              <a:rPr lang="en-US" sz="1400" dirty="0" smtClean="0">
                <a:latin typeface="Calibri" pitchFamily="34" charset="0"/>
              </a:rPr>
              <a:t> options = {</a:t>
            </a:r>
          </a:p>
          <a:p>
            <a:r>
              <a:rPr lang="en-US" sz="1400" dirty="0" smtClean="0">
                <a:latin typeface="Calibri" pitchFamily="34" charset="0"/>
              </a:rPr>
              <a:t>    host: 'www.google.com',</a:t>
            </a:r>
          </a:p>
          <a:p>
            <a:r>
              <a:rPr lang="en-US" sz="1400" dirty="0" smtClean="0">
                <a:latin typeface="Calibri" pitchFamily="34" charset="0"/>
              </a:rPr>
              <a:t>    port: 80,</a:t>
            </a:r>
          </a:p>
          <a:p>
            <a:r>
              <a:rPr lang="en-US" sz="1400" dirty="0" smtClean="0">
                <a:latin typeface="Calibri" pitchFamily="34" charset="0"/>
              </a:rPr>
              <a:t>    path: '/upload',</a:t>
            </a:r>
          </a:p>
          <a:p>
            <a:r>
              <a:rPr lang="en-US" sz="1400" dirty="0" smtClean="0">
                <a:latin typeface="Calibri" pitchFamily="34" charset="0"/>
              </a:rPr>
              <a:t>    method: 'POST'</a:t>
            </a:r>
          </a:p>
          <a:p>
            <a:r>
              <a:rPr lang="uk-UA" sz="1400" dirty="0" smtClean="0">
                <a:latin typeface="Calibri" pitchFamily="34" charset="0"/>
              </a:rPr>
              <a:t>};</a:t>
            </a:r>
          </a:p>
          <a:p>
            <a:endParaRPr lang="uk-UA" sz="1400" dirty="0" smtClean="0">
              <a:latin typeface="Calibri" pitchFamily="34" charset="0"/>
            </a:endParaRPr>
          </a:p>
          <a:p>
            <a:r>
              <a:rPr lang="en-US" sz="1400" dirty="0" err="1" smtClean="0">
                <a:latin typeface="Calibri" pitchFamily="34" charset="0"/>
              </a:rPr>
              <a:t>var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req</a:t>
            </a:r>
            <a:r>
              <a:rPr lang="en-US" sz="1400" dirty="0" smtClean="0">
                <a:latin typeface="Calibri" pitchFamily="34" charset="0"/>
              </a:rPr>
              <a:t> = </a:t>
            </a:r>
            <a:r>
              <a:rPr lang="en-US" sz="1400" dirty="0" err="1" smtClean="0">
                <a:latin typeface="Calibri" pitchFamily="34" charset="0"/>
              </a:rPr>
              <a:t>http.request</a:t>
            </a:r>
            <a:r>
              <a:rPr lang="en-US" sz="1400" dirty="0" smtClean="0">
                <a:latin typeface="Calibri" pitchFamily="34" charset="0"/>
              </a:rPr>
              <a:t>(options, function (res) {</a:t>
            </a:r>
          </a:p>
          <a:p>
            <a:r>
              <a:rPr lang="en-US" sz="1400" dirty="0" smtClean="0">
                <a:latin typeface="Calibri" pitchFamily="34" charset="0"/>
              </a:rPr>
              <a:t>    console.log('STATUS: ' + </a:t>
            </a:r>
            <a:r>
              <a:rPr lang="en-US" sz="1400" dirty="0" err="1" smtClean="0">
                <a:latin typeface="Calibri" pitchFamily="34" charset="0"/>
              </a:rPr>
              <a:t>res.statusCode</a:t>
            </a:r>
            <a:r>
              <a:rPr lang="en-US" sz="1400" dirty="0" smtClean="0"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latin typeface="Calibri" pitchFamily="34" charset="0"/>
              </a:rPr>
              <a:t>    console.log('HEADERS: ' + </a:t>
            </a:r>
            <a:r>
              <a:rPr lang="en-US" sz="1400" dirty="0" err="1" smtClean="0">
                <a:latin typeface="Calibri" pitchFamily="34" charset="0"/>
              </a:rPr>
              <a:t>JSON.stringify</a:t>
            </a:r>
            <a:r>
              <a:rPr lang="en-US" sz="1400" dirty="0" smtClean="0">
                <a:latin typeface="Calibri" pitchFamily="34" charset="0"/>
              </a:rPr>
              <a:t>(</a:t>
            </a:r>
            <a:r>
              <a:rPr lang="en-US" sz="1400" dirty="0" err="1" smtClean="0">
                <a:latin typeface="Calibri" pitchFamily="34" charset="0"/>
              </a:rPr>
              <a:t>res.headers</a:t>
            </a:r>
            <a:r>
              <a:rPr lang="en-US" sz="1400" dirty="0" smtClean="0">
                <a:latin typeface="Calibri" pitchFamily="34" charset="0"/>
              </a:rPr>
              <a:t>));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res.setEncoding</a:t>
            </a:r>
            <a:r>
              <a:rPr lang="en-US" sz="1400" dirty="0" smtClean="0">
                <a:latin typeface="Calibri" pitchFamily="34" charset="0"/>
              </a:rPr>
              <a:t>('utf8');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res.on</a:t>
            </a:r>
            <a:r>
              <a:rPr lang="en-US" sz="1400" dirty="0" smtClean="0">
                <a:latin typeface="Calibri" pitchFamily="34" charset="0"/>
              </a:rPr>
              <a:t>('data', function (chunk) {</a:t>
            </a:r>
          </a:p>
          <a:p>
            <a:r>
              <a:rPr lang="en-US" sz="1400" dirty="0" smtClean="0">
                <a:latin typeface="Calibri" pitchFamily="34" charset="0"/>
              </a:rPr>
              <a:t>        console.log('BODY: ' + chunk);</a:t>
            </a:r>
          </a:p>
          <a:p>
            <a:r>
              <a:rPr lang="uk-UA" sz="1400" dirty="0" smtClean="0">
                <a:latin typeface="Calibri" pitchFamily="34" charset="0"/>
              </a:rPr>
              <a:t>    });</a:t>
            </a:r>
          </a:p>
          <a:p>
            <a:r>
              <a:rPr lang="uk-UA" sz="1400" dirty="0" smtClean="0">
                <a:latin typeface="Calibri" pitchFamily="34" charset="0"/>
              </a:rPr>
              <a:t>}); </a:t>
            </a:r>
          </a:p>
          <a:p>
            <a:endParaRPr lang="uk-UA" sz="1400" dirty="0" smtClean="0">
              <a:latin typeface="Calibri" pitchFamily="34" charset="0"/>
            </a:endParaRPr>
          </a:p>
          <a:p>
            <a:r>
              <a:rPr lang="en-US" sz="1400" dirty="0" err="1" smtClean="0">
                <a:latin typeface="Calibri" pitchFamily="34" charset="0"/>
              </a:rPr>
              <a:t>req.write</a:t>
            </a:r>
            <a:r>
              <a:rPr lang="en-US" sz="1400" dirty="0" smtClean="0">
                <a:latin typeface="Calibri" pitchFamily="34" charset="0"/>
              </a:rPr>
              <a:t>('data\n'); </a:t>
            </a:r>
            <a:endParaRPr lang="ru-RU" sz="1400" dirty="0" smtClean="0">
              <a:latin typeface="Calibri" pitchFamily="34" charset="0"/>
            </a:endParaRPr>
          </a:p>
          <a:p>
            <a:r>
              <a:rPr lang="en-US" sz="1400" dirty="0" err="1" smtClean="0">
                <a:latin typeface="Calibri" pitchFamily="34" charset="0"/>
              </a:rPr>
              <a:t>req.write</a:t>
            </a:r>
            <a:r>
              <a:rPr lang="en-US" sz="1400" dirty="0" smtClean="0">
                <a:latin typeface="Calibri" pitchFamily="34" charset="0"/>
              </a:rPr>
              <a:t>('data\n'); </a:t>
            </a:r>
            <a:endParaRPr lang="ru-RU" sz="1400" dirty="0" smtClean="0">
              <a:latin typeface="Calibri" pitchFamily="34" charset="0"/>
            </a:endParaRPr>
          </a:p>
          <a:p>
            <a:r>
              <a:rPr lang="en-US" sz="1400" dirty="0" err="1" smtClean="0">
                <a:latin typeface="Calibri" pitchFamily="34" charset="0"/>
              </a:rPr>
              <a:t>req.end</a:t>
            </a:r>
            <a:r>
              <a:rPr lang="en-US" sz="1400" dirty="0" smtClean="0">
                <a:latin typeface="Calibri" pitchFamily="34" charset="0"/>
              </a:rPr>
              <a:t>();</a:t>
            </a:r>
            <a:endParaRPr lang="uk-UA" sz="1400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284984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Используя </a:t>
            </a:r>
            <a:r>
              <a:rPr lang="ru-RU" dirty="0" err="1" smtClean="0">
                <a:latin typeface="Calibri" pitchFamily="34" charset="0"/>
              </a:rPr>
              <a:t>http.request</a:t>
            </a:r>
            <a:r>
              <a:rPr lang="ru-RU" dirty="0" smtClean="0">
                <a:latin typeface="Calibri" pitchFamily="34" charset="0"/>
              </a:rPr>
              <a:t>() вы должны вызвать </a:t>
            </a:r>
            <a:r>
              <a:rPr lang="ru-RU" dirty="0" err="1" smtClean="0">
                <a:latin typeface="Calibri" pitchFamily="34" charset="0"/>
              </a:rPr>
              <a:t>req.end</a:t>
            </a:r>
            <a:r>
              <a:rPr lang="ru-RU" dirty="0" smtClean="0">
                <a:latin typeface="Calibri" pitchFamily="34" charset="0"/>
              </a:rPr>
              <a:t>(), иначе всё что вы делали до этого с объектом запроса не произойдёт и данные не будут отправлены.</a:t>
            </a:r>
            <a:endParaRPr lang="en-US" dirty="0" smtClean="0">
              <a:latin typeface="Calibri" pitchFamily="34" charset="0"/>
            </a:endParaRPr>
          </a:p>
          <a:p>
            <a:endParaRPr lang="uk-UA" dirty="0"/>
          </a:p>
        </p:txBody>
      </p:sp>
      <p:sp>
        <p:nvSpPr>
          <p:cNvPr id="10" name="Стрелка вправо 9"/>
          <p:cNvSpPr/>
          <p:nvPr/>
        </p:nvSpPr>
        <p:spPr>
          <a:xfrm rot="2038141">
            <a:off x="2988414" y="5898191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280</TotalTime>
  <Words>339</Words>
  <Application>Microsoft Office PowerPoint</Application>
  <PresentationFormat>Экран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NodeJS</vt:lpstr>
      <vt:lpstr>Модуль http</vt:lpstr>
      <vt:lpstr>HTTP методы</vt:lpstr>
      <vt:lpstr>Обработка запросов</vt:lpstr>
      <vt:lpstr>Создание запросов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Boss</dc:creator>
  <cp:lastModifiedBy>Boss</cp:lastModifiedBy>
  <cp:revision>19</cp:revision>
  <dcterms:created xsi:type="dcterms:W3CDTF">2016-08-17T15:35:50Z</dcterms:created>
  <dcterms:modified xsi:type="dcterms:W3CDTF">2016-09-18T12:52:22Z</dcterms:modified>
</cp:coreProperties>
</file>