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4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2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5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6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9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9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2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</a:rPr>
              <a:t>Введение в </a:t>
            </a:r>
            <a:r>
              <a:rPr lang="en-US" sz="4400" dirty="0" smtClean="0">
                <a:solidFill>
                  <a:srgbClr val="7564BC"/>
                </a:solidFill>
              </a:rPr>
              <a:t>Angular JS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>
                <a:latin typeface="Calibri" pitchFamily="34" charset="0"/>
              </a:rPr>
              <a:t>AngularJS</a:t>
            </a:r>
            <a:endParaRPr lang="uk-UA" sz="1800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39552" y="2348880"/>
            <a:ext cx="7920880" cy="4104456"/>
          </a:xfrm>
        </p:spPr>
        <p:txBody>
          <a:bodyPr/>
          <a:lstStyle/>
          <a:p>
            <a:r>
              <a:rPr lang="ru-RU" sz="1800" b="1" dirty="0" err="1" smtClean="0">
                <a:latin typeface="Calibri" pitchFamily="34" charset="0"/>
              </a:rPr>
              <a:t>AngularJS</a:t>
            </a:r>
            <a:r>
              <a:rPr lang="ru-RU" sz="1800" dirty="0" err="1" smtClean="0">
                <a:latin typeface="Calibri" pitchFamily="34" charset="0"/>
              </a:rPr>
              <a:t>-JavaScript-фреймворкс</a:t>
            </a:r>
            <a:r>
              <a:rPr lang="ru-RU" sz="1800" dirty="0" smtClean="0">
                <a:latin typeface="Calibri" pitchFamily="34" charset="0"/>
              </a:rPr>
              <a:t> открытым исходным кодом. Предназначен для разработки одностраничных приложений </a:t>
            </a:r>
            <a:r>
              <a:rPr lang="en-US" sz="1800" dirty="0" smtClean="0">
                <a:latin typeface="Calibri" pitchFamily="34" charset="0"/>
              </a:rPr>
              <a:t/>
            </a:r>
            <a:br>
              <a:rPr lang="en-US" sz="1800" dirty="0" smtClean="0">
                <a:latin typeface="Calibri" pitchFamily="34" charset="0"/>
              </a:rPr>
            </a:br>
            <a:r>
              <a:rPr lang="ru-RU" sz="1800" dirty="0" smtClean="0">
                <a:latin typeface="Calibri" pitchFamily="34" charset="0"/>
              </a:rPr>
              <a:t>(</a:t>
            </a:r>
            <a:r>
              <a:rPr lang="ru-RU" sz="1800" dirty="0" err="1" smtClean="0">
                <a:latin typeface="Calibri" pitchFamily="34" charset="0"/>
              </a:rPr>
              <a:t>Single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</a:rPr>
              <a:t>Page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</a:rPr>
              <a:t>Application</a:t>
            </a:r>
            <a:r>
              <a:rPr lang="ru-RU" sz="1800" dirty="0" smtClean="0">
                <a:latin typeface="Calibri" pitchFamily="34" charset="0"/>
              </a:rPr>
              <a:t>)</a:t>
            </a:r>
            <a:r>
              <a:rPr lang="en-US" sz="1800" dirty="0" smtClean="0">
                <a:latin typeface="Calibri" pitchFamily="34" charset="0"/>
              </a:rPr>
              <a:t>. </a:t>
            </a:r>
          </a:p>
          <a:p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err="1" smtClean="0">
                <a:latin typeface="Calibri" pitchFamily="34" charset="0"/>
              </a:rPr>
              <a:t>AngularJS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uk-UA" sz="1800" dirty="0" err="1" smtClean="0">
                <a:latin typeface="Calibri" pitchFamily="34" charset="0"/>
              </a:rPr>
              <a:t>приложения</a:t>
            </a:r>
            <a:r>
              <a:rPr lang="uk-UA" sz="1800" dirty="0" smtClean="0">
                <a:latin typeface="Calibri" pitchFamily="34" charset="0"/>
              </a:rPr>
              <a:t> </a:t>
            </a:r>
            <a:r>
              <a:rPr lang="uk-UA" sz="1800" dirty="0" err="1" smtClean="0">
                <a:latin typeface="Calibri" pitchFamily="34" charset="0"/>
              </a:rPr>
              <a:t>строятся</a:t>
            </a:r>
            <a:r>
              <a:rPr lang="uk-UA" sz="1800" dirty="0" smtClean="0">
                <a:latin typeface="Calibri" pitchFamily="34" charset="0"/>
              </a:rPr>
              <a:t> на </a:t>
            </a:r>
            <a:r>
              <a:rPr lang="uk-UA" sz="1800" dirty="0" err="1" smtClean="0">
                <a:latin typeface="Calibri" pitchFamily="34" charset="0"/>
              </a:rPr>
              <a:t>основе</a:t>
            </a:r>
            <a:r>
              <a:rPr lang="uk-UA" sz="1800" dirty="0" smtClean="0">
                <a:latin typeface="Calibri" pitchFamily="34" charset="0"/>
              </a:rPr>
              <a:t> шаблона </a:t>
            </a:r>
            <a:r>
              <a:rPr lang="en-US" sz="1800" dirty="0" smtClean="0">
                <a:latin typeface="Calibri" pitchFamily="34" charset="0"/>
              </a:rPr>
              <a:t>Model-View-Controller (MVC). </a:t>
            </a:r>
          </a:p>
          <a:p>
            <a:endParaRPr lang="en-US" sz="1800" dirty="0" smtClean="0">
              <a:latin typeface="Calibri" pitchFamily="34" charset="0"/>
            </a:endParaRPr>
          </a:p>
          <a:p>
            <a:r>
              <a:rPr lang="ru-RU" sz="1800" dirty="0" smtClean="0">
                <a:latin typeface="Calibri" pitchFamily="34" charset="0"/>
              </a:rPr>
              <a:t>Приложения написанные с использованием </a:t>
            </a:r>
            <a:r>
              <a:rPr lang="ru-RU" sz="1800" dirty="0" err="1" smtClean="0">
                <a:latin typeface="Calibri" pitchFamily="34" charset="0"/>
              </a:rPr>
              <a:t>AngularJS</a:t>
            </a:r>
            <a:r>
              <a:rPr lang="ru-RU" sz="1800" dirty="0" smtClean="0">
                <a:latin typeface="Calibri" pitchFamily="34" charset="0"/>
              </a:rPr>
              <a:t>: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</a:rPr>
              <a:t>		</a:t>
            </a:r>
            <a:r>
              <a:rPr lang="ru-RU" sz="1800" dirty="0" smtClean="0">
                <a:latin typeface="Calibri" pitchFamily="34" charset="0"/>
              </a:rPr>
              <a:t>•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Легко </a:t>
            </a:r>
            <a:r>
              <a:rPr lang="ru-RU" sz="1800" i="1" dirty="0" smtClean="0">
                <a:latin typeface="Calibri" pitchFamily="34" charset="0"/>
              </a:rPr>
              <a:t>расширяемые</a:t>
            </a:r>
            <a:endParaRPr lang="ru-RU" sz="18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alibri" pitchFamily="34" charset="0"/>
              </a:rPr>
              <a:t>		</a:t>
            </a:r>
            <a:r>
              <a:rPr lang="ru-RU" sz="1800" dirty="0" smtClean="0">
                <a:latin typeface="Calibri" pitchFamily="34" charset="0"/>
              </a:rPr>
              <a:t>•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Легко </a:t>
            </a:r>
            <a:r>
              <a:rPr lang="ru-RU" sz="1800" i="1" dirty="0" smtClean="0">
                <a:latin typeface="Calibri" pitchFamily="34" charset="0"/>
              </a:rPr>
              <a:t>сопровождаемые</a:t>
            </a:r>
            <a:endParaRPr lang="ru-RU" sz="18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alibri" pitchFamily="34" charset="0"/>
              </a:rPr>
              <a:t>		</a:t>
            </a:r>
            <a:r>
              <a:rPr lang="ru-RU" sz="1800" dirty="0" smtClean="0">
                <a:latin typeface="Calibri" pitchFamily="34" charset="0"/>
              </a:rPr>
              <a:t>•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Поддаются </a:t>
            </a:r>
            <a:r>
              <a:rPr lang="ru-RU" sz="1800" i="1" dirty="0" smtClean="0">
                <a:latin typeface="Calibri" pitchFamily="34" charset="0"/>
              </a:rPr>
              <a:t>тестированию</a:t>
            </a:r>
            <a:endParaRPr lang="ru-RU" sz="18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alibri" pitchFamily="34" charset="0"/>
              </a:rPr>
              <a:t>		</a:t>
            </a:r>
            <a:r>
              <a:rPr lang="ru-RU" sz="1800" dirty="0" smtClean="0">
                <a:latin typeface="Calibri" pitchFamily="34" charset="0"/>
              </a:rPr>
              <a:t>•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Поддерживает </a:t>
            </a:r>
            <a:r>
              <a:rPr lang="ru-RU" sz="1800" i="1" dirty="0" smtClean="0">
                <a:latin typeface="Calibri" pitchFamily="34" charset="0"/>
              </a:rPr>
              <a:t>стандарты</a:t>
            </a:r>
            <a:endParaRPr lang="ru-RU" sz="1800" dirty="0" smtClean="0">
              <a:latin typeface="Calibri" pitchFamily="34" charset="0"/>
            </a:endParaRPr>
          </a:p>
          <a:p>
            <a:endParaRPr lang="uk-UA" sz="18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052736"/>
            <a:ext cx="33843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(Model View Controller)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55013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ru-RU" dirty="0" smtClean="0"/>
              <a:t>в </a:t>
            </a:r>
            <a:r>
              <a:rPr lang="en-US" dirty="0" smtClean="0"/>
              <a:t>Angular JS</a:t>
            </a:r>
            <a:endParaRPr lang="uk-U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791872" cy="340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ru-RU" dirty="0" smtClean="0"/>
              <a:t> </a:t>
            </a:r>
            <a:r>
              <a:rPr lang="en-US" dirty="0" smtClean="0"/>
              <a:t>View Controller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51520" y="1844824"/>
            <a:ext cx="8496944" cy="3888432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Модель (</a:t>
            </a:r>
            <a:r>
              <a:rPr lang="ru-RU" sz="2400" b="1" dirty="0" smtClean="0">
                <a:latin typeface="Calibri" pitchFamily="34" charset="0"/>
              </a:rPr>
              <a:t>M</a:t>
            </a:r>
            <a:r>
              <a:rPr lang="ru-RU" sz="2400" dirty="0" smtClean="0">
                <a:latin typeface="Calibri" pitchFamily="34" charset="0"/>
              </a:rPr>
              <a:t>VC)–содержит данные с которыми работает пользователь</a:t>
            </a:r>
            <a:r>
              <a:rPr lang="ru-RU" sz="2400" dirty="0" smtClean="0">
                <a:latin typeface="Calibri" pitchFamily="34" charset="0"/>
              </a:rPr>
              <a:t>.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Контроллер (MV</a:t>
            </a:r>
            <a:r>
              <a:rPr lang="ru-RU" sz="2400" b="1" dirty="0" smtClean="0">
                <a:latin typeface="Calibri" pitchFamily="34" charset="0"/>
              </a:rPr>
              <a:t>C</a:t>
            </a:r>
            <a:r>
              <a:rPr lang="ru-RU" sz="2400" dirty="0" smtClean="0">
                <a:latin typeface="Calibri" pitchFamily="34" charset="0"/>
              </a:rPr>
              <a:t>)–логика приложения, соединяет представление и модель. </a:t>
            </a:r>
            <a:r>
              <a:rPr lang="ru-RU" sz="2400" dirty="0" smtClean="0">
                <a:latin typeface="Calibri" pitchFamily="34" charset="0"/>
              </a:rPr>
              <a:t>Содержит </a:t>
            </a:r>
            <a:r>
              <a:rPr lang="ru-RU" sz="2400" dirty="0" smtClean="0">
                <a:latin typeface="Calibri" pitchFamily="34" charset="0"/>
              </a:rPr>
              <a:t>поведение (</a:t>
            </a:r>
            <a:r>
              <a:rPr lang="ru-RU" sz="2400" dirty="0" err="1" smtClean="0">
                <a:latin typeface="Calibri" pitchFamily="34" charset="0"/>
              </a:rPr>
              <a:t>behaviors</a:t>
            </a:r>
            <a:r>
              <a:rPr lang="ru-RU" sz="2400" dirty="0" smtClean="0">
                <a:latin typeface="Calibri" pitchFamily="34" charset="0"/>
              </a:rPr>
              <a:t>).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Представление (M</a:t>
            </a:r>
            <a:r>
              <a:rPr lang="ru-RU" sz="2400" b="1" dirty="0" smtClean="0">
                <a:latin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</a:rPr>
              <a:t>C) –это HTML страница с элементами, которые </a:t>
            </a:r>
            <a:r>
              <a:rPr lang="ru-RU" sz="2400" dirty="0" smtClean="0">
                <a:latin typeface="Calibri" pitchFamily="34" charset="0"/>
              </a:rPr>
              <a:t>привязаны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к </a:t>
            </a:r>
            <a:r>
              <a:rPr lang="ru-RU" sz="2400" dirty="0" smtClean="0">
                <a:latin typeface="Calibri" pitchFamily="34" charset="0"/>
              </a:rPr>
              <a:t>данным, а также сгенерированные HTML элементы отображающие пользователю </a:t>
            </a:r>
            <a:r>
              <a:rPr lang="ru-RU" sz="2400" dirty="0" smtClean="0">
                <a:latin typeface="Calibri" pitchFamily="34" charset="0"/>
              </a:rPr>
              <a:t>информацию</a:t>
            </a:r>
            <a:r>
              <a:rPr lang="ru-RU" sz="2400" dirty="0" smtClean="0">
                <a:latin typeface="Calibri" pitchFamily="34" charset="0"/>
              </a:rPr>
              <a:t>.</a:t>
            </a:r>
          </a:p>
          <a:p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Application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8838978" cy="459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24</TotalTime>
  <Words>89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Angular JS</vt:lpstr>
      <vt:lpstr>AngularJS</vt:lpstr>
      <vt:lpstr>MVC (Model View Controller)</vt:lpstr>
      <vt:lpstr>MVC в Angular JS</vt:lpstr>
      <vt:lpstr>Model View Controller</vt:lpstr>
      <vt:lpstr>AngularJS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Boss</cp:lastModifiedBy>
  <cp:revision>7</cp:revision>
  <dcterms:created xsi:type="dcterms:W3CDTF">2016-06-22T10:35:02Z</dcterms:created>
  <dcterms:modified xsi:type="dcterms:W3CDTF">2016-06-25T20:16:39Z</dcterms:modified>
</cp:coreProperties>
</file>