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94767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Методы объекта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Контекст вызова.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sz="2800" b="1" dirty="0" err="1" smtClean="0">
                <a:latin typeface="Calibri" pitchFamily="34" charset="0"/>
              </a:rPr>
              <a:t>Явное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указание</a:t>
            </a:r>
            <a:r>
              <a:rPr lang="en-US" sz="2800" b="1" dirty="0" smtClean="0">
                <a:latin typeface="Calibri" pitchFamily="34" charset="0"/>
              </a:rPr>
              <a:t> this: "call", "apply"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1043608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6012160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0608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               </a:t>
            </a:r>
            <a:r>
              <a:rPr lang="ru-RU" b="1" dirty="0" smtClean="0">
                <a:latin typeface="Calibri" pitchFamily="34" charset="0"/>
              </a:rPr>
              <a:t>Метод </a:t>
            </a:r>
            <a:r>
              <a:rPr lang="en-US" b="1" dirty="0" smtClean="0">
                <a:latin typeface="Calibri" pitchFamily="34" charset="0"/>
              </a:rPr>
              <a:t>call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9888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	</a:t>
            </a:r>
            <a:r>
              <a:rPr lang="ru-RU" b="1" dirty="0" smtClean="0">
                <a:latin typeface="Calibri" pitchFamily="34" charset="0"/>
              </a:rPr>
              <a:t>Метод </a:t>
            </a:r>
            <a:r>
              <a:rPr lang="en-US" b="1" dirty="0" smtClean="0">
                <a:latin typeface="Calibri" pitchFamily="34" charset="0"/>
              </a:rPr>
              <a:t>apply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564904"/>
            <a:ext cx="32403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</a:t>
            </a:r>
            <a:r>
              <a:rPr lang="en-US" dirty="0" smtClean="0">
                <a:latin typeface="Calibri" pitchFamily="34" charset="0"/>
              </a:rPr>
              <a:t>(context, </a:t>
            </a:r>
            <a:r>
              <a:rPr lang="en-US" dirty="0" err="1" smtClean="0">
                <a:latin typeface="Calibri" pitchFamily="34" charset="0"/>
              </a:rPr>
              <a:t>arg1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arg2</a:t>
            </a:r>
            <a:r>
              <a:rPr lang="en-US" dirty="0" smtClean="0">
                <a:latin typeface="Calibri" pitchFamily="34" charset="0"/>
              </a:rPr>
              <a:t>, ...)</a:t>
            </a:r>
            <a:r>
              <a:rPr lang="ru-RU" dirty="0" smtClean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5649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4048" y="2564904"/>
            <a:ext cx="352839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apply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</a:rPr>
              <a:t>context, [</a:t>
            </a:r>
            <a:r>
              <a:rPr lang="en-US" dirty="0" err="1" smtClean="0">
                <a:latin typeface="Calibri" pitchFamily="34" charset="0"/>
              </a:rPr>
              <a:t>arg1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arg2</a:t>
            </a:r>
            <a:r>
              <a:rPr lang="en-US" dirty="0" smtClean="0">
                <a:latin typeface="Calibri" pitchFamily="34" charset="0"/>
              </a:rPr>
              <a:t>, …])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35699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Calibri" pitchFamily="34" charset="0"/>
            </a:endParaRPr>
          </a:p>
          <a:p>
            <a:pPr algn="ctr"/>
            <a:r>
              <a:rPr lang="ru-RU" dirty="0" smtClean="0">
                <a:latin typeface="Calibri" pitchFamily="34" charset="0"/>
              </a:rPr>
              <a:t>Например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4365104"/>
            <a:ext cx="705678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showFullName</a:t>
            </a:r>
            <a:r>
              <a:rPr lang="en-US" dirty="0" smtClean="0">
                <a:latin typeface="Calibri" pitchFamily="34" charset="0"/>
              </a:rPr>
              <a:t>() { alert( </a:t>
            </a:r>
            <a:r>
              <a:rPr lang="en-US" dirty="0" err="1" smtClean="0">
                <a:latin typeface="Calibri" pitchFamily="34" charset="0"/>
              </a:rPr>
              <a:t>this.firstName</a:t>
            </a:r>
            <a:r>
              <a:rPr lang="en-US" dirty="0" smtClean="0">
                <a:latin typeface="Calibri" pitchFamily="34" charset="0"/>
              </a:rPr>
              <a:t> + " " + </a:t>
            </a:r>
            <a:r>
              <a:rPr lang="en-US" dirty="0" err="1" smtClean="0">
                <a:latin typeface="Calibri" pitchFamily="34" charset="0"/>
              </a:rPr>
              <a:t>this.lastName</a:t>
            </a:r>
            <a:r>
              <a:rPr lang="en-US" dirty="0" smtClean="0">
                <a:latin typeface="Calibri" pitchFamily="34" charset="0"/>
              </a:rPr>
              <a:t> ); }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user = { </a:t>
            </a:r>
            <a:r>
              <a:rPr lang="en-US" dirty="0" err="1" smtClean="0">
                <a:latin typeface="Calibri" pitchFamily="34" charset="0"/>
              </a:rPr>
              <a:t>firstName</a:t>
            </a:r>
            <a:r>
              <a:rPr lang="en-US" dirty="0" smtClean="0">
                <a:latin typeface="Calibri" pitchFamily="34" charset="0"/>
              </a:rPr>
              <a:t>: "</a:t>
            </a:r>
            <a:r>
              <a:rPr lang="uk-UA" dirty="0" err="1" smtClean="0">
                <a:latin typeface="Calibri" pitchFamily="34" charset="0"/>
              </a:rPr>
              <a:t>Василий</a:t>
            </a:r>
            <a:r>
              <a:rPr lang="uk-UA" dirty="0" smtClean="0">
                <a:latin typeface="Calibri" pitchFamily="34" charset="0"/>
              </a:rPr>
              <a:t>", </a:t>
            </a:r>
            <a:r>
              <a:rPr lang="en-US" dirty="0" err="1" smtClean="0">
                <a:latin typeface="Calibri" pitchFamily="34" charset="0"/>
              </a:rPr>
              <a:t>lastName</a:t>
            </a:r>
            <a:r>
              <a:rPr lang="en-US" dirty="0" smtClean="0">
                <a:latin typeface="Calibri" pitchFamily="34" charset="0"/>
              </a:rPr>
              <a:t>: "</a:t>
            </a:r>
            <a:r>
              <a:rPr lang="uk-UA" dirty="0" smtClean="0">
                <a:latin typeface="Calibri" pitchFamily="34" charset="0"/>
              </a:rPr>
              <a:t>Петров" }; 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// 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функция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вызовется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с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this=user </a:t>
            </a:r>
          </a:p>
          <a:p>
            <a:r>
              <a:rPr lang="en-US" dirty="0" err="1" smtClean="0">
                <a:latin typeface="Calibri" pitchFamily="34" charset="0"/>
              </a:rPr>
              <a:t>showFullName.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</a:t>
            </a:r>
            <a:r>
              <a:rPr lang="en-US" dirty="0" smtClean="0">
                <a:latin typeface="Calibri" pitchFamily="34" charset="0"/>
              </a:rPr>
              <a:t>(user)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// "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Василий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Петров"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80120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Метод </a:t>
            </a:r>
            <a:r>
              <a:rPr lang="en-US" sz="2800" dirty="0" smtClean="0">
                <a:latin typeface="Calibri" pitchFamily="34" charset="0"/>
              </a:rPr>
              <a:t>bind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Синтаксис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wrapper = </a:t>
            </a:r>
            <a:r>
              <a:rPr lang="en-US" dirty="0" err="1" smtClean="0">
                <a:latin typeface="Calibri" pitchFamily="34" charset="0"/>
              </a:rPr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bind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</a:rPr>
              <a:t>context[, </a:t>
            </a:r>
            <a:r>
              <a:rPr lang="en-US" dirty="0" err="1" smtClean="0">
                <a:latin typeface="Calibri" pitchFamily="34" charset="0"/>
              </a:rPr>
              <a:t>arg1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arg2</a:t>
            </a:r>
            <a:r>
              <a:rPr lang="en-US" dirty="0" smtClean="0">
                <a:latin typeface="Calibri" pitchFamily="34" charset="0"/>
              </a:rPr>
              <a:t>...])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7089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</a:t>
            </a:r>
            <a:r>
              <a:rPr lang="en-US" dirty="0" smtClean="0">
                <a:latin typeface="Calibri" pitchFamily="34" charset="0"/>
              </a:rPr>
              <a:t>F</a:t>
            </a:r>
            <a:r>
              <a:rPr lang="ru-RU" dirty="0" err="1" smtClean="0">
                <a:latin typeface="Calibri" pitchFamily="34" charset="0"/>
              </a:rPr>
              <a:t>unc</a:t>
            </a:r>
            <a:r>
              <a:rPr lang="en-US" dirty="0" smtClean="0">
                <a:latin typeface="Calibri" pitchFamily="34" charset="0"/>
              </a:rPr>
              <a:t> - </a:t>
            </a:r>
            <a:r>
              <a:rPr lang="ru-RU" dirty="0" smtClean="0">
                <a:latin typeface="Calibri" pitchFamily="34" charset="0"/>
              </a:rPr>
              <a:t>Произвольная </a:t>
            </a:r>
            <a:r>
              <a:rPr lang="ru-RU" dirty="0" smtClean="0">
                <a:latin typeface="Calibri" pitchFamily="34" charset="0"/>
              </a:rPr>
              <a:t>функция 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context</a:t>
            </a:r>
            <a:r>
              <a:rPr lang="ru-RU" dirty="0" smtClean="0">
                <a:latin typeface="Calibri" pitchFamily="34" charset="0"/>
              </a:rPr>
              <a:t> - Контекст</a:t>
            </a:r>
            <a:r>
              <a:rPr lang="ru-RU" dirty="0" smtClean="0">
                <a:latin typeface="Calibri" pitchFamily="34" charset="0"/>
              </a:rPr>
              <a:t>, который привязывается к </a:t>
            </a:r>
            <a:r>
              <a:rPr lang="ru-RU" dirty="0" err="1" smtClean="0">
                <a:latin typeface="Calibri" pitchFamily="34" charset="0"/>
              </a:rPr>
              <a:t>func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ru-RU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 </a:t>
            </a:r>
            <a:r>
              <a:rPr lang="ru-RU" dirty="0" err="1" smtClean="0">
                <a:latin typeface="Calibri" pitchFamily="34" charset="0"/>
              </a:rPr>
              <a:t>arg1</a:t>
            </a:r>
            <a:r>
              <a:rPr lang="ru-RU" dirty="0" smtClean="0">
                <a:latin typeface="Calibri" pitchFamily="34" charset="0"/>
              </a:rPr>
              <a:t>, </a:t>
            </a:r>
            <a:r>
              <a:rPr lang="ru-RU" dirty="0" err="1" smtClean="0">
                <a:latin typeface="Calibri" pitchFamily="34" charset="0"/>
              </a:rPr>
              <a:t>arg2</a:t>
            </a:r>
            <a:r>
              <a:rPr lang="ru-RU" dirty="0" smtClean="0">
                <a:latin typeface="Calibri" pitchFamily="34" charset="0"/>
              </a:rPr>
              <a:t>, …</a:t>
            </a:r>
            <a:r>
              <a:rPr lang="en-US" dirty="0" smtClean="0">
                <a:latin typeface="Calibri" pitchFamily="34" charset="0"/>
              </a:rPr>
              <a:t> - </a:t>
            </a:r>
            <a:r>
              <a:rPr lang="ru-RU" dirty="0" smtClean="0">
                <a:latin typeface="Calibri" pitchFamily="34" charset="0"/>
              </a:rPr>
              <a:t>Если указаны аргументы </a:t>
            </a:r>
            <a:r>
              <a:rPr lang="ru-RU" dirty="0" err="1" smtClean="0">
                <a:latin typeface="Calibri" pitchFamily="34" charset="0"/>
              </a:rPr>
              <a:t>arg1</a:t>
            </a:r>
            <a:r>
              <a:rPr lang="ru-RU" dirty="0" smtClean="0">
                <a:latin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</a:rPr>
              <a:t>arg2</a:t>
            </a:r>
            <a:r>
              <a:rPr lang="ru-RU" dirty="0" smtClean="0">
                <a:latin typeface="Calibri" pitchFamily="34" charset="0"/>
              </a:rPr>
              <a:t>... – они будут прибавлены к каждому вызову новой функции, причем встанут </a:t>
            </a:r>
            <a:r>
              <a:rPr lang="ru-RU" i="1" dirty="0" smtClean="0">
                <a:latin typeface="Calibri" pitchFamily="34" charset="0"/>
              </a:rPr>
              <a:t>перед</a:t>
            </a:r>
            <a:r>
              <a:rPr lang="ru-RU" dirty="0" smtClean="0">
                <a:latin typeface="Calibri" pitchFamily="34" charset="0"/>
              </a:rPr>
              <a:t> теми, которые указаны при вызове.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Таким образом, </a:t>
            </a:r>
            <a:r>
              <a:rPr lang="ru-RU" dirty="0" err="1" smtClean="0">
                <a:latin typeface="Calibri" pitchFamily="34" charset="0"/>
              </a:rPr>
              <a:t>wrapper</a:t>
            </a:r>
            <a:r>
              <a:rPr lang="ru-RU" dirty="0" smtClean="0">
                <a:latin typeface="Calibri" pitchFamily="34" charset="0"/>
              </a:rPr>
              <a:t> – это обёртка, фиксирующая контекст и передающая вызовы в </a:t>
            </a:r>
            <a:r>
              <a:rPr lang="ru-RU" dirty="0" err="1" smtClean="0">
                <a:latin typeface="Calibri" pitchFamily="34" charset="0"/>
              </a:rPr>
              <a:t>func</a:t>
            </a:r>
            <a:r>
              <a:rPr lang="ru-RU" dirty="0" smtClean="0">
                <a:latin typeface="Calibri" pitchFamily="34" charset="0"/>
              </a:rPr>
              <a:t>. Также можно указать аргументы, тогда и они будут фиксированы. </a:t>
            </a:r>
          </a:p>
          <a:p>
            <a:pPr>
              <a:buFont typeface="Wingdings" pitchFamily="2" charset="2"/>
              <a:buChar char="§"/>
            </a:pPr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Calibri" pitchFamily="34" charset="0"/>
              </a:rPr>
              <a:t>Карринг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 smtClean="0">
                <a:latin typeface="Calibri" pitchFamily="34" charset="0"/>
              </a:rPr>
              <a:t>Карринг</a:t>
            </a:r>
            <a:r>
              <a:rPr lang="ru-RU" b="1" dirty="0" smtClean="0">
                <a:latin typeface="Calibri" pitchFamily="34" charset="0"/>
              </a:rPr>
              <a:t> (</a:t>
            </a:r>
            <a:r>
              <a:rPr lang="ru-RU" b="1" dirty="0" err="1" smtClean="0">
                <a:latin typeface="Calibri" pitchFamily="34" charset="0"/>
              </a:rPr>
              <a:t>currying</a:t>
            </a:r>
            <a:r>
              <a:rPr lang="ru-RU" b="1" dirty="0" smtClean="0">
                <a:latin typeface="Calibri" pitchFamily="34" charset="0"/>
              </a:rPr>
              <a:t>) </a:t>
            </a:r>
            <a:r>
              <a:rPr lang="ru-RU" dirty="0" smtClean="0">
                <a:latin typeface="Calibri" pitchFamily="34" charset="0"/>
              </a:rPr>
              <a:t>или </a:t>
            </a:r>
            <a:r>
              <a:rPr lang="ru-RU" b="1" dirty="0" err="1" smtClean="0">
                <a:latin typeface="Calibri" pitchFamily="34" charset="0"/>
              </a:rPr>
              <a:t>каррирование</a:t>
            </a:r>
            <a:r>
              <a:rPr lang="ru-RU" dirty="0" smtClean="0">
                <a:latin typeface="Calibri" pitchFamily="34" charset="0"/>
              </a:rPr>
              <a:t> – термин функционального программирования, который означает создание новой функции путём фиксирования аргументов существующей.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Например</a:t>
            </a:r>
            <a:r>
              <a:rPr lang="en-US" dirty="0" smtClean="0">
                <a:latin typeface="Calibri" pitchFamily="34" charset="0"/>
              </a:rPr>
              <a:t>: 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Говорят, что </a:t>
            </a:r>
            <a:r>
              <a:rPr lang="en-US" dirty="0" smtClean="0">
                <a:latin typeface="Calibri" pitchFamily="34" charset="0"/>
              </a:rPr>
              <a:t>triple</a:t>
            </a:r>
            <a:r>
              <a:rPr lang="ru-RU" dirty="0" smtClean="0">
                <a:latin typeface="Calibri" pitchFamily="34" charset="0"/>
              </a:rPr>
              <a:t> является </a:t>
            </a:r>
            <a:r>
              <a:rPr lang="ru-RU" b="1" dirty="0" smtClean="0">
                <a:latin typeface="Calibri" pitchFamily="34" charset="0"/>
              </a:rPr>
              <a:t>«частичной функцией» </a:t>
            </a:r>
            <a:r>
              <a:rPr lang="ru-RU" dirty="0" smtClean="0">
                <a:latin typeface="Calibri" pitchFamily="34" charset="0"/>
              </a:rPr>
              <a:t>(</a:t>
            </a:r>
            <a:r>
              <a:rPr lang="ru-RU" dirty="0" err="1" smtClean="0">
                <a:latin typeface="Calibri" pitchFamily="34" charset="0"/>
              </a:rPr>
              <a:t>partial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function</a:t>
            </a:r>
            <a:r>
              <a:rPr lang="ru-RU" dirty="0" smtClean="0">
                <a:latin typeface="Calibri" pitchFamily="34" charset="0"/>
              </a:rPr>
              <a:t>) от </a:t>
            </a:r>
            <a:r>
              <a:rPr lang="ru-RU" dirty="0" err="1" smtClean="0">
                <a:latin typeface="Calibri" pitchFamily="34" charset="0"/>
              </a:rPr>
              <a:t>mul</a:t>
            </a:r>
            <a:r>
              <a:rPr lang="ru-RU" dirty="0" smtClean="0"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3284984"/>
            <a:ext cx="568863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function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(a, b) { return a * b; };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triple = </a:t>
            </a:r>
            <a:r>
              <a:rPr lang="en-US" dirty="0" err="1" smtClean="0">
                <a:latin typeface="Calibri" pitchFamily="34" charset="0"/>
              </a:rPr>
              <a:t>mul.bind</a:t>
            </a:r>
            <a:r>
              <a:rPr lang="en-US" dirty="0" smtClean="0">
                <a:latin typeface="Calibri" pitchFamily="34" charset="0"/>
              </a:rPr>
              <a:t>(null, 3); // </a:t>
            </a:r>
            <a:r>
              <a:rPr lang="uk-UA" i="1" dirty="0" smtClean="0">
                <a:latin typeface="Calibri" pitchFamily="34" charset="0"/>
              </a:rPr>
              <a:t>контекст </a:t>
            </a:r>
            <a:r>
              <a:rPr lang="uk-UA" i="1" dirty="0" err="1" smtClean="0">
                <a:latin typeface="Calibri" pitchFamily="34" charset="0"/>
              </a:rPr>
              <a:t>фиксируем</a:t>
            </a:r>
            <a:r>
              <a:rPr lang="uk-UA" i="1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null, </a:t>
            </a:r>
            <a:r>
              <a:rPr lang="uk-UA" i="1" dirty="0" smtClean="0">
                <a:latin typeface="Calibri" pitchFamily="34" charset="0"/>
              </a:rPr>
              <a:t>он не </a:t>
            </a:r>
            <a:r>
              <a:rPr lang="uk-UA" i="1" dirty="0" err="1" smtClean="0">
                <a:latin typeface="Calibri" pitchFamily="34" charset="0"/>
              </a:rPr>
              <a:t>используется</a:t>
            </a:r>
            <a:r>
              <a:rPr lang="uk-UA" i="1" dirty="0" smtClean="0">
                <a:latin typeface="Calibri" pitchFamily="34" charset="0"/>
              </a:rPr>
              <a:t> </a:t>
            </a:r>
            <a:endParaRPr lang="en-US" i="1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alert( triple(3) ); // =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(3, 3) = 9 </a:t>
            </a:r>
          </a:p>
          <a:p>
            <a:r>
              <a:rPr lang="en-US" dirty="0" smtClean="0">
                <a:latin typeface="Calibri" pitchFamily="34" charset="0"/>
              </a:rPr>
              <a:t>alert( triple(4) ); // =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(3, 4) = 12 </a:t>
            </a:r>
          </a:p>
          <a:p>
            <a:r>
              <a:rPr lang="en-US" dirty="0" smtClean="0">
                <a:latin typeface="Calibri" pitchFamily="34" charset="0"/>
              </a:rPr>
              <a:t>alert( triple(5) ); // =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(3, 5) = 15 </a:t>
            </a: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ru-RU" dirty="0" smtClean="0">
                <a:latin typeface="Calibri" pitchFamily="34" charset="0"/>
              </a:rPr>
              <a:t>Декораторы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Calibri" pitchFamily="34" charset="0"/>
              </a:rPr>
              <a:t>Декоратор </a:t>
            </a:r>
            <a:r>
              <a:rPr lang="ru-RU" dirty="0" smtClean="0">
                <a:latin typeface="Calibri" pitchFamily="34" charset="0"/>
              </a:rPr>
              <a:t>– приём программирования, который позволяет взять существующую функцию и изменить/расширить ее поведение.</a:t>
            </a:r>
          </a:p>
          <a:p>
            <a:pPr algn="just"/>
            <a:r>
              <a:rPr lang="ru-RU" dirty="0" smtClean="0">
                <a:latin typeface="Calibri" pitchFamily="34" charset="0"/>
              </a:rPr>
              <a:t> </a:t>
            </a:r>
          </a:p>
          <a:p>
            <a:pPr algn="just"/>
            <a:r>
              <a:rPr lang="ru-RU" dirty="0" smtClean="0">
                <a:latin typeface="Calibri" pitchFamily="34" charset="0"/>
              </a:rPr>
              <a:t>Декоратор получает функцию и возвращает обертку, которая делает что-то своё «вокруг» вызова основной функции.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Например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49080"/>
            <a:ext cx="480657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function bind(</a:t>
            </a:r>
            <a:r>
              <a:rPr lang="en-US" dirty="0" err="1" smtClean="0">
                <a:latin typeface="Calibri" pitchFamily="34" charset="0"/>
              </a:rPr>
              <a:t>func</a:t>
            </a:r>
            <a:r>
              <a:rPr lang="en-US" dirty="0" smtClean="0">
                <a:latin typeface="Calibri" pitchFamily="34" charset="0"/>
              </a:rPr>
              <a:t>, context) {</a:t>
            </a:r>
          </a:p>
          <a:p>
            <a:r>
              <a:rPr lang="en-US" dirty="0" smtClean="0">
                <a:latin typeface="Calibri" pitchFamily="34" charset="0"/>
              </a:rPr>
              <a:t> return function() { </a:t>
            </a:r>
          </a:p>
          <a:p>
            <a:r>
              <a:rPr lang="en-US" dirty="0" smtClean="0">
                <a:latin typeface="Calibri" pitchFamily="34" charset="0"/>
              </a:rPr>
              <a:t>	return </a:t>
            </a:r>
            <a:r>
              <a:rPr lang="en-US" dirty="0" err="1" smtClean="0">
                <a:latin typeface="Calibri" pitchFamily="34" charset="0"/>
              </a:rPr>
              <a:t>func.apply</a:t>
            </a:r>
            <a:r>
              <a:rPr lang="en-US" dirty="0" smtClean="0">
                <a:latin typeface="Calibri" pitchFamily="34" charset="0"/>
              </a:rPr>
              <a:t>(context, arguments); </a:t>
            </a:r>
          </a:p>
          <a:p>
            <a:r>
              <a:rPr lang="en-US" dirty="0" smtClean="0">
                <a:latin typeface="Calibri" pitchFamily="34" charset="0"/>
              </a:rPr>
              <a:t>           }; </a:t>
            </a:r>
          </a:p>
          <a:p>
            <a:r>
              <a:rPr lang="en-US" dirty="0" smtClean="0">
                <a:latin typeface="Calibri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144</TotalTime>
  <Words>188</Words>
  <Application>Microsoft Office PowerPoint</Application>
  <PresentationFormat>Экран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Методы объекта</vt:lpstr>
      <vt:lpstr>Явное указание this: "call", "apply"</vt:lpstr>
      <vt:lpstr>Метод bind</vt:lpstr>
      <vt:lpstr>Карринг</vt:lpstr>
      <vt:lpstr>Декораторы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 вызова.</dc:title>
  <dc:creator>Ledy</dc:creator>
  <cp:lastModifiedBy>Boss</cp:lastModifiedBy>
  <cp:revision>31</cp:revision>
  <dcterms:created xsi:type="dcterms:W3CDTF">2016-06-12T14:21:57Z</dcterms:created>
  <dcterms:modified xsi:type="dcterms:W3CDTF">2016-07-28T18:06:17Z</dcterms:modified>
</cp:coreProperties>
</file>