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1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3335"/>
          </a:xfrm>
        </p:spPr>
        <p:txBody>
          <a:bodyPr/>
          <a:lstStyle/>
          <a:p>
            <a:r>
              <a:rPr lang="uk-UA" dirty="0" err="1" smtClean="0">
                <a:latin typeface="Calibri" pitchFamily="34" charset="0"/>
              </a:rPr>
              <a:t>Создание</a:t>
            </a:r>
            <a:r>
              <a:rPr lang="uk-UA" b="1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элемента</a:t>
            </a:r>
            <a:r>
              <a:rPr lang="uk-UA" dirty="0" smtClean="0">
                <a:latin typeface="Calibri" pitchFamily="34" charset="0"/>
              </a:rPr>
              <a:t/>
            </a:r>
            <a:br>
              <a:rPr lang="uk-UA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06489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alibri" pitchFamily="34" charset="0"/>
              </a:rPr>
              <a:t>Создание элемента</a:t>
            </a:r>
            <a:endParaRPr lang="en-US" sz="2000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document.createElement</a:t>
            </a:r>
            <a:r>
              <a:rPr lang="en-US" b="1" dirty="0" smtClean="0">
                <a:latin typeface="Calibri" pitchFamily="34" charset="0"/>
              </a:rPr>
              <a:t>(tag) </a:t>
            </a:r>
            <a:r>
              <a:rPr lang="en-US" dirty="0" smtClean="0">
                <a:latin typeface="Calibri" pitchFamily="34" charset="0"/>
              </a:rPr>
              <a:t>- </a:t>
            </a:r>
            <a:r>
              <a:rPr lang="ru-RU" dirty="0" smtClean="0">
                <a:latin typeface="Calibri" pitchFamily="34" charset="0"/>
              </a:rPr>
              <a:t>создает новый элемент с указанным тегом. </a:t>
            </a:r>
          </a:p>
          <a:p>
            <a:r>
              <a:rPr lang="en-US" b="1" dirty="0" err="1" smtClean="0">
                <a:latin typeface="Calibri" pitchFamily="34" charset="0"/>
              </a:rPr>
              <a:t>document.createTextNode</a:t>
            </a:r>
            <a:r>
              <a:rPr lang="en-US" b="1" dirty="0" smtClean="0">
                <a:latin typeface="Calibri" pitchFamily="34" charset="0"/>
              </a:rPr>
              <a:t>(text</a:t>
            </a:r>
            <a:r>
              <a:rPr lang="en-US" dirty="0" smtClean="0">
                <a:latin typeface="Calibri" pitchFamily="34" charset="0"/>
              </a:rPr>
              <a:t>)</a:t>
            </a:r>
            <a:r>
              <a:rPr lang="ru-RU" dirty="0" smtClean="0">
                <a:latin typeface="Calibri" pitchFamily="34" charset="0"/>
              </a:rPr>
              <a:t> - создает новый </a:t>
            </a:r>
            <a:r>
              <a:rPr lang="ru-RU" dirty="0" smtClean="0">
                <a:latin typeface="Calibri" pitchFamily="34" charset="0"/>
              </a:rPr>
              <a:t>текстовый </a:t>
            </a:r>
            <a:r>
              <a:rPr lang="ru-RU" dirty="0" smtClean="0">
                <a:latin typeface="Calibri" pitchFamily="34" charset="0"/>
              </a:rPr>
              <a:t>узел с текстом </a:t>
            </a:r>
            <a:r>
              <a:rPr lang="en-US" dirty="0" smtClean="0">
                <a:latin typeface="Calibri" pitchFamily="34" charset="0"/>
              </a:rPr>
              <a:t>text.</a:t>
            </a:r>
            <a:r>
              <a:rPr lang="ru-RU" dirty="0" smtClean="0">
                <a:latin typeface="Calibri" pitchFamily="34" charset="0"/>
              </a:rPr>
              <a:t> </a:t>
            </a:r>
          </a:p>
          <a:p>
            <a:pPr algn="ctr"/>
            <a:endParaRPr lang="en-US" sz="2000" b="1" dirty="0" smtClean="0">
              <a:latin typeface="Calibri" pitchFamily="34" charset="0"/>
            </a:endParaRPr>
          </a:p>
          <a:p>
            <a:pPr algn="ctr"/>
            <a:endParaRPr lang="en-US" sz="2000" b="1" dirty="0" smtClean="0">
              <a:latin typeface="Calibri" pitchFamily="34" charset="0"/>
            </a:endParaRPr>
          </a:p>
          <a:p>
            <a:pPr algn="ctr"/>
            <a:r>
              <a:rPr lang="ru-RU" sz="2000" b="1" dirty="0" smtClean="0">
                <a:latin typeface="Calibri" pitchFamily="34" charset="0"/>
              </a:rPr>
              <a:t>Вставка элемента на страницу</a:t>
            </a:r>
            <a:endParaRPr lang="en-US" sz="2000" b="1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parentElem.appendChild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elem</a:t>
            </a:r>
            <a:r>
              <a:rPr lang="en-US" dirty="0" smtClean="0">
                <a:latin typeface="Calibri" pitchFamily="34" charset="0"/>
              </a:rPr>
              <a:t>) - </a:t>
            </a:r>
            <a:r>
              <a:rPr lang="ru-RU" dirty="0" smtClean="0">
                <a:latin typeface="Calibri" pitchFamily="34" charset="0"/>
              </a:rPr>
              <a:t>добавляет </a:t>
            </a:r>
            <a:r>
              <a:rPr lang="ru-RU" dirty="0" err="1" smtClean="0">
                <a:latin typeface="Calibri" pitchFamily="34" charset="0"/>
              </a:rPr>
              <a:t>elem</a:t>
            </a:r>
            <a:r>
              <a:rPr lang="ru-RU" dirty="0" smtClean="0">
                <a:latin typeface="Calibri" pitchFamily="34" charset="0"/>
              </a:rPr>
              <a:t> в конец дочерних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элементов </a:t>
            </a:r>
            <a:r>
              <a:rPr lang="ru-RU" dirty="0" err="1" smtClean="0">
                <a:latin typeface="Calibri" pitchFamily="34" charset="0"/>
              </a:rPr>
              <a:t>parentElem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parentElem.insertBefore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elem</a:t>
            </a:r>
            <a:r>
              <a:rPr lang="en-US" b="1" dirty="0" smtClean="0">
                <a:latin typeface="Calibri" pitchFamily="34" charset="0"/>
              </a:rPr>
              <a:t>, </a:t>
            </a:r>
            <a:r>
              <a:rPr lang="en-US" b="1" dirty="0" err="1" smtClean="0">
                <a:latin typeface="Calibri" pitchFamily="34" charset="0"/>
              </a:rPr>
              <a:t>nextSibling</a:t>
            </a:r>
            <a:r>
              <a:rPr lang="en-US" b="1" dirty="0" smtClean="0">
                <a:latin typeface="Calibri" pitchFamily="34" charset="0"/>
              </a:rPr>
              <a:t>)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- вставляет </a:t>
            </a:r>
            <a:r>
              <a:rPr lang="ru-RU" dirty="0" err="1" smtClean="0">
                <a:latin typeface="Calibri" pitchFamily="34" charset="0"/>
              </a:rPr>
              <a:t>elem</a:t>
            </a:r>
            <a:r>
              <a:rPr lang="ru-RU" dirty="0" smtClean="0">
                <a:latin typeface="Calibri" pitchFamily="34" charset="0"/>
              </a:rPr>
              <a:t> в коллекцию детей </a:t>
            </a:r>
            <a:r>
              <a:rPr lang="ru-RU" dirty="0" err="1" smtClean="0">
                <a:latin typeface="Calibri" pitchFamily="34" charset="0"/>
              </a:rPr>
              <a:t>parentElem</a:t>
            </a:r>
            <a:r>
              <a:rPr lang="ru-RU" dirty="0" smtClean="0">
                <a:latin typeface="Calibri" pitchFamily="34" charset="0"/>
              </a:rPr>
              <a:t>, перед элементом </a:t>
            </a:r>
            <a:r>
              <a:rPr lang="ru-RU" dirty="0" err="1" smtClean="0">
                <a:latin typeface="Calibri" pitchFamily="34" charset="0"/>
              </a:rPr>
              <a:t>nextSibling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Все методы вставки элементов на страницу возвращают вставленный узел. </a:t>
            </a:r>
          </a:p>
          <a:p>
            <a:r>
              <a:rPr lang="uk-UA" dirty="0" err="1" smtClean="0">
                <a:latin typeface="Calibri" pitchFamily="34" charset="0"/>
              </a:rPr>
              <a:t>Например</a:t>
            </a:r>
            <a:r>
              <a:rPr lang="uk-UA" dirty="0" smtClean="0">
                <a:latin typeface="Calibri" pitchFamily="34" charset="0"/>
              </a:rPr>
              <a:t>, </a:t>
            </a:r>
            <a:r>
              <a:rPr lang="en-US" b="1" dirty="0" err="1" smtClean="0">
                <a:latin typeface="Calibri" pitchFamily="34" charset="0"/>
              </a:rPr>
              <a:t>parentElem.appendChild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elem</a:t>
            </a:r>
            <a:r>
              <a:rPr lang="en-US" b="1" dirty="0" smtClean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возвращает</a:t>
            </a:r>
            <a:r>
              <a:rPr lang="uk-UA" b="1" dirty="0" smtClean="0">
                <a:latin typeface="Calibri" pitchFamily="34" charset="0"/>
              </a:rPr>
              <a:t> </a:t>
            </a:r>
            <a:r>
              <a:rPr lang="en-US" b="1" dirty="0" smtClean="0">
                <a:latin typeface="Calibri" pitchFamily="34" charset="0"/>
              </a:rPr>
              <a:t>elem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1327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Удаление элемента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7281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Методы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parentElem.removeChild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elem</a:t>
            </a:r>
            <a:r>
              <a:rPr lang="en-US" b="1" dirty="0" smtClean="0">
                <a:latin typeface="Calibri" pitchFamily="34" charset="0"/>
              </a:rPr>
              <a:t>)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-  удаляет </a:t>
            </a:r>
            <a:r>
              <a:rPr lang="ru-RU" dirty="0" err="1" smtClean="0">
                <a:latin typeface="Calibri" pitchFamily="34" charset="0"/>
              </a:rPr>
              <a:t>elem</a:t>
            </a:r>
            <a:r>
              <a:rPr lang="ru-RU" dirty="0" smtClean="0">
                <a:latin typeface="Calibri" pitchFamily="34" charset="0"/>
              </a:rPr>
              <a:t> из списка детей </a:t>
            </a:r>
            <a:r>
              <a:rPr lang="ru-RU" dirty="0" err="1" smtClean="0">
                <a:latin typeface="Calibri" pitchFamily="34" charset="0"/>
              </a:rPr>
              <a:t>parentElem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r>
              <a:rPr lang="en-US" b="1" dirty="0" err="1" smtClean="0">
                <a:latin typeface="Calibri" pitchFamily="34" charset="0"/>
              </a:rPr>
              <a:t>parentElem.replaceChild</a:t>
            </a:r>
            <a:r>
              <a:rPr lang="en-US" b="1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newElem</a:t>
            </a:r>
            <a:r>
              <a:rPr lang="en-US" b="1" dirty="0" smtClean="0">
                <a:latin typeface="Calibri" pitchFamily="34" charset="0"/>
              </a:rPr>
              <a:t>, </a:t>
            </a:r>
            <a:r>
              <a:rPr lang="en-US" b="1" dirty="0" err="1" smtClean="0">
                <a:latin typeface="Calibri" pitchFamily="34" charset="0"/>
              </a:rPr>
              <a:t>elem</a:t>
            </a:r>
            <a:r>
              <a:rPr lang="en-US" b="1" dirty="0" smtClean="0">
                <a:latin typeface="Calibri" pitchFamily="34" charset="0"/>
              </a:rPr>
              <a:t>)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– Среди детей </a:t>
            </a:r>
            <a:r>
              <a:rPr lang="ru-RU" dirty="0" err="1" smtClean="0">
                <a:latin typeface="Calibri" pitchFamily="34" charset="0"/>
              </a:rPr>
              <a:t>parentElem</a:t>
            </a:r>
            <a:r>
              <a:rPr lang="ru-RU" dirty="0" smtClean="0">
                <a:latin typeface="Calibri" pitchFamily="34" charset="0"/>
              </a:rPr>
              <a:t> </a:t>
            </a:r>
          </a:p>
          <a:p>
            <a:r>
              <a:rPr lang="ru-RU" dirty="0" smtClean="0">
                <a:latin typeface="Calibri" pitchFamily="34" charset="0"/>
              </a:rPr>
              <a:t>удаляет </a:t>
            </a:r>
            <a:r>
              <a:rPr lang="ru-RU" dirty="0" err="1" smtClean="0">
                <a:latin typeface="Calibri" pitchFamily="34" charset="0"/>
              </a:rPr>
              <a:t>elem</a:t>
            </a:r>
            <a:r>
              <a:rPr lang="ru-RU" dirty="0" smtClean="0">
                <a:latin typeface="Calibri" pitchFamily="34" charset="0"/>
              </a:rPr>
              <a:t> и вставляет на его место </a:t>
            </a:r>
            <a:r>
              <a:rPr lang="ru-RU" dirty="0" err="1" smtClean="0">
                <a:latin typeface="Calibri" pitchFamily="34" charset="0"/>
              </a:rPr>
              <a:t>newElem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endParaRPr lang="ru-RU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9330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Если необходимо </a:t>
            </a:r>
            <a:r>
              <a:rPr lang="ru-RU" i="1" dirty="0" smtClean="0">
                <a:latin typeface="Calibri" pitchFamily="34" charset="0"/>
              </a:rPr>
              <a:t>переместить</a:t>
            </a:r>
            <a:r>
              <a:rPr lang="ru-RU" dirty="0" smtClean="0">
                <a:latin typeface="Calibri" pitchFamily="34" charset="0"/>
              </a:rPr>
              <a:t> элемент на новое место – не нужно его удалять со старого. Все методы вставки автоматически удаляют вставляемый элемент со старого места. </a:t>
            </a:r>
            <a:endParaRPr lang="en-US" dirty="0" smtClean="0">
              <a:latin typeface="Calibri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Работа со стилями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itchFamily="34" charset="0"/>
              </a:rPr>
              <a:t>Свойство </a:t>
            </a:r>
            <a:r>
              <a:rPr lang="ru-RU" b="1" dirty="0" err="1" smtClean="0">
                <a:latin typeface="Calibri" pitchFamily="34" charset="0"/>
              </a:rPr>
              <a:t>element.style</a:t>
            </a:r>
            <a:r>
              <a:rPr lang="ru-RU" dirty="0" smtClean="0">
                <a:latin typeface="Calibri" pitchFamily="34" charset="0"/>
              </a:rPr>
              <a:t> 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ru-RU" dirty="0" smtClean="0">
                <a:latin typeface="Calibri" pitchFamily="34" charset="0"/>
              </a:rPr>
              <a:t>возвращает </a:t>
            </a:r>
            <a:r>
              <a:rPr lang="ru-RU" dirty="0" smtClean="0">
                <a:latin typeface="Calibri" pitchFamily="34" charset="0"/>
              </a:rPr>
              <a:t>объект, который дает доступ к стилю элемента на чтение и запись.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 algn="just"/>
            <a:r>
              <a:rPr lang="ru-RU" dirty="0" smtClean="0">
                <a:latin typeface="Calibri" pitchFamily="34" charset="0"/>
              </a:rPr>
              <a:t>Свойство</a:t>
            </a:r>
            <a:r>
              <a:rPr lang="ru-RU" b="1" dirty="0" smtClean="0">
                <a:latin typeface="Calibri" pitchFamily="34" charset="0"/>
              </a:rPr>
              <a:t> </a:t>
            </a:r>
            <a:r>
              <a:rPr lang="ru-RU" b="1" dirty="0" err="1" smtClean="0">
                <a:latin typeface="Calibri" pitchFamily="34" charset="0"/>
              </a:rPr>
              <a:t>style.cssText</a:t>
            </a:r>
            <a:r>
              <a:rPr lang="ru-RU" dirty="0" smtClean="0">
                <a:latin typeface="Calibri" pitchFamily="34" charset="0"/>
              </a:rPr>
              <a:t> позволяет поставить стиль целиком в виде строки.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1988840"/>
            <a:ext cx="489654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&lt;body&gt; 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&lt;script&gt; 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r>
              <a:rPr lang="en-US" dirty="0" err="1" smtClean="0">
                <a:latin typeface="Calibri" pitchFamily="34" charset="0"/>
              </a:rPr>
              <a:t>.body.style.margin</a:t>
            </a:r>
            <a:r>
              <a:rPr lang="en-US" dirty="0" smtClean="0">
                <a:latin typeface="Calibri" pitchFamily="34" charset="0"/>
              </a:rPr>
              <a:t> = '</a:t>
            </a:r>
            <a:r>
              <a:rPr lang="en-US" dirty="0" err="1" smtClean="0">
                <a:latin typeface="Calibri" pitchFamily="34" charset="0"/>
              </a:rPr>
              <a:t>20px</a:t>
            </a:r>
            <a:r>
              <a:rPr lang="en-US" dirty="0" smtClean="0">
                <a:latin typeface="Calibri" pitchFamily="34" charset="0"/>
              </a:rPr>
              <a:t>';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alert(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r>
              <a:rPr lang="en-US" dirty="0" err="1" smtClean="0">
                <a:latin typeface="Calibri" pitchFamily="34" charset="0"/>
              </a:rPr>
              <a:t>.body.style.marginTop</a:t>
            </a:r>
            <a:r>
              <a:rPr lang="en-US" dirty="0" smtClean="0">
                <a:latin typeface="Calibri" pitchFamily="34" charset="0"/>
              </a:rPr>
              <a:t> );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.body.style.cssText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=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color: blue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’;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</a:rPr>
              <a:t>&lt;/script&gt; 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&lt;/body&gt;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Метод 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window</a:t>
            </a:r>
            <a:r>
              <a:rPr lang="en-US" dirty="0" err="1" smtClean="0">
                <a:latin typeface="Calibri" pitchFamily="34" charset="0"/>
              </a:rPr>
              <a:t>.</a:t>
            </a:r>
            <a:r>
              <a:rPr lang="en-US" b="1" dirty="0" err="1" smtClean="0">
                <a:latin typeface="Calibri" pitchFamily="34" charset="0"/>
              </a:rPr>
              <a:t>getComputedStyle</a:t>
            </a:r>
            <a:r>
              <a:rPr lang="en-US" b="1" dirty="0" smtClean="0">
                <a:latin typeface="Calibri" pitchFamily="34" charset="0"/>
              </a:rPr>
              <a:t>(element[, pseudo])</a:t>
            </a:r>
            <a:r>
              <a:rPr lang="en-US" dirty="0" smtClean="0">
                <a:latin typeface="Calibri" pitchFamily="34" charset="0"/>
              </a:rPr>
              <a:t> -  </a:t>
            </a:r>
            <a:r>
              <a:rPr lang="ru-RU" dirty="0" smtClean="0">
                <a:latin typeface="Calibri" pitchFamily="34" charset="0"/>
              </a:rPr>
              <a:t>позволяет получить текущее используемое значение свойства</a:t>
            </a:r>
            <a:r>
              <a:rPr lang="en-US" dirty="0" smtClean="0">
                <a:latin typeface="Calibri" pitchFamily="34" charset="0"/>
              </a:rPr>
              <a:t>; </a:t>
            </a:r>
            <a:r>
              <a:rPr lang="ru-RU" dirty="0" smtClean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Размеры и прокрутка элементов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 descr="https://learn.javascript.ru/article/metrics/metric-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3949"/>
            <a:ext cx="6381750" cy="5734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45</TotalTime>
  <Words>95</Words>
  <Application>Microsoft Office PowerPoint</Application>
  <PresentationFormat>Экран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DOM</vt:lpstr>
      <vt:lpstr>Создание элемента </vt:lpstr>
      <vt:lpstr>Удаление элемента</vt:lpstr>
      <vt:lpstr>Работа со стилями</vt:lpstr>
      <vt:lpstr>Размеры и прокрутка элементов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Ledy</dc:creator>
  <cp:lastModifiedBy>Boss</cp:lastModifiedBy>
  <cp:revision>15</cp:revision>
  <dcterms:created xsi:type="dcterms:W3CDTF">2016-06-14T16:48:04Z</dcterms:created>
  <dcterms:modified xsi:type="dcterms:W3CDTF">2016-07-28T18:17:24Z</dcterms:modified>
</cp:coreProperties>
</file>